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77" autoAdjust="0"/>
  </p:normalViewPr>
  <p:slideViewPr>
    <p:cSldViewPr>
      <p:cViewPr>
        <p:scale>
          <a:sx n="75" d="100"/>
          <a:sy n="75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B7FF-4A76-43F4-B3E9-8144B6754821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1EC-F8A2-4C11-9AC4-DEA8C1BD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60438" y="836711"/>
            <a:ext cx="4996861" cy="1739423"/>
            <a:chOff x="973705" y="1434941"/>
            <a:chExt cx="4521571" cy="1208088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973705" y="2206885"/>
              <a:ext cx="1469692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Debug</a:t>
              </a:r>
              <a:r>
                <a:rPr kumimoji="0" lang="en-US" alt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Interface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14123" y="1434941"/>
              <a:ext cx="4381153" cy="1208088"/>
              <a:chOff x="1114123" y="1434941"/>
              <a:chExt cx="4381153" cy="1208088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3356913" y="1434941"/>
                <a:ext cx="2138363" cy="12080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CubeSat C3 Unit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2546018" y="1752600"/>
                <a:ext cx="8108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1221580" y="1708708"/>
                <a:ext cx="1324436" cy="269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USB Power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"/>
              <p:cNvSpPr txBox="1">
                <a:spLocks noChangeArrowheads="1"/>
              </p:cNvSpPr>
              <p:nvPr/>
            </p:nvSpPr>
            <p:spPr bwMode="auto">
              <a:xfrm rot="10800000" flipV="1">
                <a:off x="1114123" y="1904047"/>
                <a:ext cx="1348943" cy="269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Data</a:t>
                </a:r>
                <a:r>
                  <a:rPr kumimoji="0" lang="en-US" altLang="en-US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 </a:t>
                </a:r>
                <a:r>
                  <a:rPr kumimoji="0" lang="en-US" altLang="en-US" b="0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inout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546018" y="1981085"/>
                <a:ext cx="8108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546018" y="2268541"/>
                <a:ext cx="81089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457400" y="272534"/>
            <a:ext cx="3250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CubeSat C3 Unit Level 0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87362"/>
              </p:ext>
            </p:extLst>
          </p:nvPr>
        </p:nvGraphicFramePr>
        <p:xfrm>
          <a:off x="471310" y="3176972"/>
          <a:ext cx="8388932" cy="3537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/>
                <a:gridCol w="6804755"/>
              </a:tblGrid>
              <a:tr h="42883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CubeSat C3 Unit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454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 (Input-Output)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 Power :  supplies 4.5V-5.5V to the board and feeds data into and out of the system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 Interface :  Debug with JTAG interface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Peripherals: Connection via GPIO to other components, for e.g. LEDs, audio-channel etc.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RFIO: Radio input-output channel at 436.5 MHz passband ; uses an antenna</a:t>
                      </a:r>
                    </a:p>
                    <a:p>
                      <a:pPr marL="0" indent="0"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672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 is a subsystem of a larger satellite CubeSat system. The main function of this subsystem is to receive and transmit high frequency data signal using Wi-Fi protocol.  At the heart of this module is a microcontroller that takes commands via USB, GPIO, and JTAG configurations and uses radio frequency to communicate  messages from and to another similar module.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4" idx="3"/>
          </p:cNvCxnSpPr>
          <p:nvPr/>
        </p:nvCxnSpPr>
        <p:spPr>
          <a:xfrm flipV="1">
            <a:off x="5957299" y="1704132"/>
            <a:ext cx="1330034" cy="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 rot="10800000" flipV="1">
            <a:off x="6993298" y="973046"/>
            <a:ext cx="1014179" cy="3210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Antenna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252675" y="1388074"/>
            <a:ext cx="0" cy="316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190843" y="1388074"/>
            <a:ext cx="60898" cy="131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252676" y="1388074"/>
            <a:ext cx="69314" cy="131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0750" y="243959"/>
            <a:ext cx="313964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 w="3175">
                  <a:solidFill>
                    <a:schemeClr val="tx1"/>
                  </a:solidFill>
                </a:ln>
              </a:rPr>
              <a:t>CubeSat C3 Unit Level </a:t>
            </a:r>
            <a:r>
              <a:rPr lang="en-US" sz="2400" dirty="0" smtClean="0">
                <a:ln w="3175">
                  <a:solidFill>
                    <a:schemeClr val="tx1"/>
                  </a:solidFill>
                </a:ln>
              </a:rPr>
              <a:t>1</a:t>
            </a:r>
            <a:endParaRPr lang="en-US" sz="2400" dirty="0">
              <a:ln w="3175">
                <a:solidFill>
                  <a:schemeClr val="tx1"/>
                </a:solidFill>
              </a:ln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89498" y="1089660"/>
            <a:ext cx="8844158" cy="4715604"/>
            <a:chOff x="272202" y="1226057"/>
            <a:chExt cx="8844158" cy="4715604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272202" y="4950788"/>
              <a:ext cx="1294245" cy="4339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Debug Interface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 rot="10800000" flipV="1">
              <a:off x="8102181" y="3092354"/>
              <a:ext cx="1014179" cy="3210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Antenna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 rot="10800000" flipV="1">
              <a:off x="301503" y="2225956"/>
              <a:ext cx="1313421" cy="2389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USB/UART Power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"/>
            <p:cNvSpPr txBox="1">
              <a:spLocks noChangeArrowheads="1"/>
            </p:cNvSpPr>
            <p:nvPr/>
          </p:nvSpPr>
          <p:spPr bwMode="auto">
            <a:xfrm rot="10800000" flipV="1">
              <a:off x="316734" y="3750215"/>
              <a:ext cx="1289231" cy="2038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smtClean="0">
                  <a:latin typeface="Calibri" pitchFamily="34" charset="0"/>
                  <a:cs typeface="Times New Roman" pitchFamily="18" charset="0"/>
                </a:rPr>
                <a:t>Data </a:t>
              </a:r>
              <a:r>
                <a:rPr lang="en-US" altLang="en-US" dirty="0" err="1" smtClean="0">
                  <a:latin typeface="Calibri" pitchFamily="34" charset="0"/>
                  <a:cs typeface="Times New Roman" pitchFamily="18" charset="0"/>
                </a:rPr>
                <a:t>inout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2709447" y="1419498"/>
              <a:ext cx="1202103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Power</a:t>
              </a:r>
              <a:r>
                <a:rPr kumimoji="0" lang="en-US" altLang="en-US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Manage-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ment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4614448" y="3215033"/>
              <a:ext cx="1163352" cy="14167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MCU 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97747" y="1226057"/>
              <a:ext cx="6173001" cy="4715604"/>
            </a:xfrm>
            <a:prstGeom prst="rect">
              <a:avLst/>
            </a:prstGeom>
            <a:noFill/>
            <a:ln w="19050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2709448" y="2462808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USB2UART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6053374" y="1856009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dirty="0" smtClean="0">
                  <a:latin typeface="Calibri" pitchFamily="34" charset="0"/>
                  <a:cs typeface="Times New Roman" pitchFamily="18" charset="0"/>
                </a:rPr>
                <a:t>LEDS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6485133" y="3373049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dirty="0" smtClean="0">
                  <a:latin typeface="Calibri" pitchFamily="34" charset="0"/>
                  <a:cs typeface="Times New Roman" pitchFamily="18" charset="0"/>
                </a:rPr>
                <a:t>RF Front End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2719624" y="3507382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GPIO</a:t>
              </a: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2748199" y="4654131"/>
              <a:ext cx="1163352" cy="8933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JTAG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Elbow Connector 39"/>
            <p:cNvCxnSpPr/>
            <p:nvPr/>
          </p:nvCxnSpPr>
          <p:spPr>
            <a:xfrm flipV="1">
              <a:off x="1566448" y="1866197"/>
              <a:ext cx="1133475" cy="57804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1566448" y="2444245"/>
              <a:ext cx="1143000" cy="323706"/>
            </a:xfrm>
            <a:prstGeom prst="bentConnector3">
              <a:avLst>
                <a:gd name="adj1" fmla="val 4916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872800" y="3954081"/>
              <a:ext cx="7130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/>
            <p:nvPr/>
          </p:nvCxnSpPr>
          <p:spPr>
            <a:xfrm flipV="1">
              <a:off x="3882976" y="4289744"/>
              <a:ext cx="702897" cy="788196"/>
            </a:xfrm>
            <a:prstGeom prst="bentConnector3">
              <a:avLst>
                <a:gd name="adj1" fmla="val 54066"/>
              </a:avLst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flipH="1" flipV="1">
              <a:off x="3872800" y="2850581"/>
              <a:ext cx="702897" cy="788196"/>
            </a:xfrm>
            <a:prstGeom prst="bentConnector3">
              <a:avLst>
                <a:gd name="adj1" fmla="val 54066"/>
              </a:avLst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endCxn id="34" idx="1"/>
            </p:cNvCxnSpPr>
            <p:nvPr/>
          </p:nvCxnSpPr>
          <p:spPr>
            <a:xfrm rot="5400000" flipH="1" flipV="1">
              <a:off x="5296848" y="2458508"/>
              <a:ext cx="912326" cy="60072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21" idx="3"/>
              <a:endCxn id="22" idx="0"/>
            </p:cNvCxnSpPr>
            <p:nvPr/>
          </p:nvCxnSpPr>
          <p:spPr>
            <a:xfrm>
              <a:off x="3911550" y="1866197"/>
              <a:ext cx="1284574" cy="134883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753010" y="3909070"/>
              <a:ext cx="7130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4984247" y="4631803"/>
              <a:ext cx="242269" cy="281949"/>
              <a:chOff x="4941799" y="3407862"/>
              <a:chExt cx="242269" cy="25058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004048" y="3525095"/>
                <a:ext cx="114300" cy="1333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973563" y="3525095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153676" y="3525095"/>
                <a:ext cx="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941799" y="3407862"/>
                <a:ext cx="0" cy="183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4068" y="3407862"/>
                <a:ext cx="0" cy="183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941799" y="3591770"/>
                <a:ext cx="317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153676" y="3591770"/>
                <a:ext cx="303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 flipV="1">
              <a:off x="8361558" y="3507382"/>
              <a:ext cx="0" cy="316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8299726" y="3507382"/>
              <a:ext cx="60898" cy="131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8361559" y="3507382"/>
              <a:ext cx="69314" cy="131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5" idx="3"/>
            </p:cNvCxnSpPr>
            <p:nvPr/>
          </p:nvCxnSpPr>
          <p:spPr>
            <a:xfrm>
              <a:off x="7648485" y="3819747"/>
              <a:ext cx="713073" cy="3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629483" y="3954081"/>
              <a:ext cx="11187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566447" y="5167784"/>
              <a:ext cx="11817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33242"/>
              </p:ext>
            </p:extLst>
          </p:nvPr>
        </p:nvGraphicFramePr>
        <p:xfrm>
          <a:off x="516003" y="2276872"/>
          <a:ext cx="841248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Management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 Power :  supplies 4.5V-5.5V  DC through USB connection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Vout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Outputs 3.3 V  DC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function of this unit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 manage the power system. It is powered through USB connection. It consists of voltage regulator and a battery pack that stores voltage and outputs constant 3.3V.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2508"/>
              </p:ext>
            </p:extLst>
          </p:nvPr>
        </p:nvGraphicFramePr>
        <p:xfrm>
          <a:off x="516003" y="4725144"/>
          <a:ext cx="841248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USB2UART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 –Output)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 : Data  via USB connection (D+ and D-)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 via UART (RX and TX)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unit consists of USB-to-UART Bridge controller that converts USB signals to RS-232 and vice-versa.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389244" y="588788"/>
            <a:ext cx="8503235" cy="1355957"/>
            <a:chOff x="389244" y="588788"/>
            <a:chExt cx="8503235" cy="1355957"/>
          </a:xfrm>
        </p:grpSpPr>
        <p:grpSp>
          <p:nvGrpSpPr>
            <p:cNvPr id="16" name="Group 15"/>
            <p:cNvGrpSpPr/>
            <p:nvPr/>
          </p:nvGrpSpPr>
          <p:grpSpPr>
            <a:xfrm>
              <a:off x="389244" y="646347"/>
              <a:ext cx="4225275" cy="1298398"/>
              <a:chOff x="-170765" y="656692"/>
              <a:chExt cx="4225275" cy="794008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425587" y="656692"/>
                <a:ext cx="1290259" cy="79400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Power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21502" y="1050047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715846" y="1034603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3385858" y="944523"/>
                <a:ext cx="668652" cy="218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Vout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3.3V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-170765" y="951302"/>
                <a:ext cx="892267" cy="214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USB Power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53050" y="588788"/>
              <a:ext cx="4139429" cy="1298398"/>
              <a:chOff x="4839320" y="683944"/>
              <a:chExt cx="4437362" cy="79400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39320" y="683944"/>
                <a:ext cx="4437362" cy="794008"/>
                <a:chOff x="-161052" y="656692"/>
                <a:chExt cx="4437362" cy="794008"/>
              </a:xfrm>
            </p:grpSpPr>
            <p:sp>
              <p:nvSpPr>
                <p:cNvPr id="18" name="Rectangle 1"/>
                <p:cNvSpPr>
                  <a:spLocks noChangeArrowheads="1"/>
                </p:cNvSpPr>
                <p:nvPr/>
              </p:nvSpPr>
              <p:spPr bwMode="auto">
                <a:xfrm>
                  <a:off x="1425588" y="656692"/>
                  <a:ext cx="1350396" cy="794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Calibri" pitchFamily="34" charset="0"/>
                      <a:cs typeface="Times New Roman" panose="02020603050405020304" pitchFamily="18" charset="0"/>
                    </a:rPr>
                    <a:t>USB2UART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3277381" y="961177"/>
                  <a:ext cx="998929" cy="185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UART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-161052" y="981805"/>
                  <a:ext cx="892267" cy="2141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USB </a:t>
                  </a: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5651285" y="1120313"/>
                <a:ext cx="7096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776356" y="1090791"/>
                <a:ext cx="7200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/>
          <p:cNvSpPr/>
          <p:nvPr/>
        </p:nvSpPr>
        <p:spPr>
          <a:xfrm>
            <a:off x="530406" y="2207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Level 1 Breakdown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1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90796"/>
              </p:ext>
            </p:extLst>
          </p:nvPr>
        </p:nvGraphicFramePr>
        <p:xfrm>
          <a:off x="516003" y="2276872"/>
          <a:ext cx="841248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Vin: 3.3 V DC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 (input-output)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common channel for data in and out using GPIO connection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modules provides an interface between microcontroller units other peripherals.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98527"/>
              </p:ext>
            </p:extLst>
          </p:nvPr>
        </p:nvGraphicFramePr>
        <p:xfrm>
          <a:off x="526167" y="4545124"/>
          <a:ext cx="84124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JTAG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Vin: 3.3 V DC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 (input-output)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signals: Common channel to transfer data between microcontroller and environment.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consists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 10-pin JTAG connector system that allows to debug the chip.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89244" y="588788"/>
            <a:ext cx="8503236" cy="1355957"/>
            <a:chOff x="389244" y="588788"/>
            <a:chExt cx="8503236" cy="1355957"/>
          </a:xfrm>
        </p:grpSpPr>
        <p:grpSp>
          <p:nvGrpSpPr>
            <p:cNvPr id="16" name="Group 15"/>
            <p:cNvGrpSpPr/>
            <p:nvPr/>
          </p:nvGrpSpPr>
          <p:grpSpPr>
            <a:xfrm>
              <a:off x="389244" y="646347"/>
              <a:ext cx="4225275" cy="1298398"/>
              <a:chOff x="-170765" y="656692"/>
              <a:chExt cx="4225275" cy="794008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425587" y="656692"/>
                <a:ext cx="1290259" cy="79400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GPIO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21502" y="1050047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3385858" y="944523"/>
                <a:ext cx="668652" cy="218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-170765" y="951302"/>
                <a:ext cx="892267" cy="214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Vin</a:t>
                </a:r>
              </a:p>
              <a:p>
                <a:pPr lvl="0"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 V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777223" y="588788"/>
              <a:ext cx="4115257" cy="1298398"/>
              <a:chOff x="4865232" y="683944"/>
              <a:chExt cx="4411450" cy="79400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865232" y="683944"/>
                <a:ext cx="4411450" cy="794008"/>
                <a:chOff x="-135140" y="656692"/>
                <a:chExt cx="4411450" cy="794008"/>
              </a:xfrm>
            </p:grpSpPr>
            <p:sp>
              <p:nvSpPr>
                <p:cNvPr id="18" name="Rectangle 1"/>
                <p:cNvSpPr>
                  <a:spLocks noChangeArrowheads="1"/>
                </p:cNvSpPr>
                <p:nvPr/>
              </p:nvSpPr>
              <p:spPr bwMode="auto">
                <a:xfrm>
                  <a:off x="1425588" y="656692"/>
                  <a:ext cx="1350396" cy="794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Calibri" pitchFamily="34" charset="0"/>
                      <a:cs typeface="Times New Roman" panose="02020603050405020304" pitchFamily="18" charset="0"/>
                    </a:rPr>
                    <a:t>JTAG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3277382" y="961177"/>
                  <a:ext cx="998928" cy="23950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Debug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signals 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-135140" y="962711"/>
                  <a:ext cx="892268" cy="2141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Vin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3.3 V</a:t>
                  </a:r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7776356" y="1090791"/>
                <a:ext cx="7200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Arrow Connector 4"/>
          <p:cNvCxnSpPr/>
          <p:nvPr/>
        </p:nvCxnSpPr>
        <p:spPr>
          <a:xfrm>
            <a:off x="5580023" y="1231288"/>
            <a:ext cx="653138" cy="6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4135" y="1316338"/>
            <a:ext cx="6717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6167" y="192169"/>
            <a:ext cx="2248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Level 1 Breakdown</a:t>
            </a:r>
          </a:p>
        </p:txBody>
      </p:sp>
    </p:spTree>
    <p:extLst>
      <p:ext uri="{BB962C8B-B14F-4D97-AF65-F5344CB8AC3E}">
        <p14:creationId xmlns:p14="http://schemas.microsoft.com/office/powerpoint/2010/main" val="3281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55395"/>
              </p:ext>
            </p:extLst>
          </p:nvPr>
        </p:nvGraphicFramePr>
        <p:xfrm>
          <a:off x="469222" y="1944745"/>
          <a:ext cx="84124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LEDs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Vin: 3.3 V voltage supply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GPIO: GPIO pins connection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are total 7 LEDs: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single and 3 tri-colored LEDs indicate battery connection; 3 other tri-colored LEDs are used as Status indicator of connection of JTAG, and receive and transmit of RF signals.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96884"/>
              </p:ext>
            </p:extLst>
          </p:nvPr>
        </p:nvGraphicFramePr>
        <p:xfrm>
          <a:off x="430627" y="4185084"/>
          <a:ext cx="8412480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240"/>
                <a:gridCol w="42062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Front End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Vin: 3.3 V supply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(Input –Output)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RFIO: 0-13dB power signals at 436.5 MHz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both to transmit and receive signals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main purpose of this module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 receive and transfer radio signals at a passband frequency of 436.5 Hz.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397346" y="588788"/>
            <a:ext cx="7095541" cy="1355957"/>
            <a:chOff x="397346" y="588788"/>
            <a:chExt cx="7095541" cy="1355957"/>
          </a:xfrm>
        </p:grpSpPr>
        <p:grpSp>
          <p:nvGrpSpPr>
            <p:cNvPr id="16" name="Group 15"/>
            <p:cNvGrpSpPr/>
            <p:nvPr/>
          </p:nvGrpSpPr>
          <p:grpSpPr>
            <a:xfrm>
              <a:off x="397346" y="646347"/>
              <a:ext cx="2878509" cy="1298398"/>
              <a:chOff x="-162663" y="656692"/>
              <a:chExt cx="2878509" cy="794008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425587" y="656692"/>
                <a:ext cx="1290259" cy="79400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itchFamily="34" charset="0"/>
                    <a:cs typeface="Times New Roman" panose="02020603050405020304" pitchFamily="18" charset="0"/>
                  </a:rPr>
                  <a:t>LEDs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729604" y="925978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721502" y="1206184"/>
                <a:ext cx="6700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60952" y="1082339"/>
                <a:ext cx="668652" cy="218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GPIO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-162663" y="827233"/>
                <a:ext cx="892267" cy="214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Vin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247963" y="588788"/>
              <a:ext cx="3244924" cy="1298398"/>
              <a:chOff x="4297880" y="683944"/>
              <a:chExt cx="3478476" cy="79400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297880" y="683944"/>
                <a:ext cx="3478476" cy="794008"/>
                <a:chOff x="-702492" y="656692"/>
                <a:chExt cx="3478476" cy="794008"/>
              </a:xfrm>
            </p:grpSpPr>
            <p:sp>
              <p:nvSpPr>
                <p:cNvPr id="18" name="Rectangle 1"/>
                <p:cNvSpPr>
                  <a:spLocks noChangeArrowheads="1"/>
                </p:cNvSpPr>
                <p:nvPr/>
              </p:nvSpPr>
              <p:spPr bwMode="auto">
                <a:xfrm>
                  <a:off x="1425588" y="656692"/>
                  <a:ext cx="1350396" cy="79400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Calibri" pitchFamily="34" charset="0"/>
                      <a:cs typeface="Times New Roman" panose="02020603050405020304" pitchFamily="18" charset="0"/>
                    </a:rPr>
                    <a:t>RF </a:t>
                  </a:r>
                  <a:r>
                    <a:rPr lang="en-US" altLang="en-US" sz="1600" dirty="0" smtClean="0">
                      <a:latin typeface="Times New Roman" panose="02020603050405020304" pitchFamily="18" charset="0"/>
                      <a:ea typeface="Calibri" pitchFamily="34" charset="0"/>
                      <a:cs typeface="Times New Roman" panose="02020603050405020304" pitchFamily="18" charset="0"/>
                    </a:rPr>
                    <a:t>Front End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-702492" y="735365"/>
                  <a:ext cx="1273647" cy="3535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RFIO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436.5</a:t>
                  </a:r>
                  <a:r>
                    <a:rPr kumimoji="0" lang="en-US" altLang="en-US" sz="16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MHz</a:t>
                  </a:r>
                  <a:endParaRPr kumimoji="0" lang="en-US" alt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-161052" y="1114172"/>
                  <a:ext cx="892267" cy="2141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Vin</a:t>
                  </a:r>
                </a:p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3.3 V</a:t>
                  </a:r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5571527" y="889684"/>
                <a:ext cx="867285" cy="114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Straight Arrow Connector 2"/>
          <p:cNvCxnSpPr/>
          <p:nvPr/>
        </p:nvCxnSpPr>
        <p:spPr>
          <a:xfrm>
            <a:off x="5585407" y="1550362"/>
            <a:ext cx="647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627" y="188678"/>
            <a:ext cx="2248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Level 1 Breakdown</a:t>
            </a:r>
          </a:p>
        </p:txBody>
      </p:sp>
      <p:cxnSp>
        <p:nvCxnSpPr>
          <p:cNvPr id="10" name="Straight Connector 9"/>
          <p:cNvCxnSpPr>
            <a:stCxn id="18" idx="3"/>
          </p:cNvCxnSpPr>
          <p:nvPr/>
        </p:nvCxnSpPr>
        <p:spPr>
          <a:xfrm>
            <a:off x="7492887" y="1237987"/>
            <a:ext cx="607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100392" y="1006492"/>
            <a:ext cx="0" cy="23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10382" y="1006492"/>
            <a:ext cx="90010" cy="8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100392" y="1006492"/>
            <a:ext cx="72008" cy="8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10382" y="612311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57400" y="272534"/>
            <a:ext cx="32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Level 1 Breakdown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7380"/>
              </p:ext>
            </p:extLst>
          </p:nvPr>
        </p:nvGraphicFramePr>
        <p:xfrm>
          <a:off x="457400" y="3609020"/>
          <a:ext cx="8412480" cy="2619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24"/>
                <a:gridCol w="6823856"/>
              </a:tblGrid>
              <a:tr h="2994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MCU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949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Vin:  supplies 4.5V-5.5V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949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LEDs : Tri-colored LEDs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(RGB)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01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Bi-directional (Input-Output)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GPIO: Connection to peripherals via GPIO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JTAG: connection to 10-pin JTAG interface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RFIO: Radio input-output channel at 436.5 MHz passband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187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</a:t>
                      </a: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main microcontroller unit in the system.  It uses a real-time operating system.It has a resonator connected to it that clocks at 32MHz. This unit monitors radio signals, as well as provides multiple interfaces , for eg.GPIO, JTAG, SPI, I2C etc., to transmit and receive data.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698026" y="3293368"/>
            <a:ext cx="114300" cy="1500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67541" y="3284984"/>
            <a:ext cx="0" cy="15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7654" y="3284984"/>
            <a:ext cx="0" cy="150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74516" y="689867"/>
            <a:ext cx="7544303" cy="2448199"/>
            <a:chOff x="973705" y="1434941"/>
            <a:chExt cx="5876315" cy="1074587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 rot="10800000" flipV="1">
              <a:off x="973705" y="2206885"/>
              <a:ext cx="1469692" cy="269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JTAG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 rot="10800000" flipV="1">
              <a:off x="6088020" y="1968401"/>
              <a:ext cx="762000" cy="2698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RFIO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21580" y="1434941"/>
              <a:ext cx="5409415" cy="1074587"/>
              <a:chOff x="1221580" y="1434941"/>
              <a:chExt cx="5409415" cy="1074587"/>
            </a:xfrm>
          </p:grpSpPr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3356913" y="1434941"/>
                <a:ext cx="1902061" cy="107458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MCU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263592" y="2049234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1221580" y="1708708"/>
                <a:ext cx="1324436" cy="269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Vin (3.3V)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"/>
              <p:cNvSpPr txBox="1">
                <a:spLocks noChangeArrowheads="1"/>
              </p:cNvSpPr>
              <p:nvPr/>
            </p:nvSpPr>
            <p:spPr bwMode="auto">
              <a:xfrm rot="10800000" flipV="1">
                <a:off x="1498572" y="1904047"/>
                <a:ext cx="964494" cy="269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GPIO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546018" y="1981085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546018" y="2268541"/>
                <a:ext cx="8108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2"/>
              <p:cNvSpPr txBox="1">
                <a:spLocks noChangeArrowheads="1"/>
              </p:cNvSpPr>
              <p:nvPr/>
            </p:nvSpPr>
            <p:spPr bwMode="auto">
              <a:xfrm rot="10800000" flipV="1">
                <a:off x="6063058" y="1690833"/>
                <a:ext cx="567937" cy="2040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Calibri" pitchFamily="34" charset="0"/>
                    <a:cs typeface="Times New Roman" pitchFamily="18" charset="0"/>
                  </a:rPr>
                  <a:t>LEDs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4635777" y="3153077"/>
            <a:ext cx="0" cy="20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78046" y="3153077"/>
            <a:ext cx="0" cy="20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35777" y="3360005"/>
            <a:ext cx="31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47654" y="3360005"/>
            <a:ext cx="30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93126" y="1484784"/>
            <a:ext cx="1041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82082" y="1470968"/>
            <a:ext cx="1041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526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UML </a:t>
            </a:r>
            <a:r>
              <a:rPr lang="en-US" b="1" dirty="0" smtClean="0"/>
              <a:t>Activity View of CubeSat C3 Unit</a:t>
            </a:r>
            <a:endParaRPr lang="en-US" b="1" dirty="0"/>
          </a:p>
        </p:txBody>
      </p:sp>
      <p:pic>
        <p:nvPicPr>
          <p:cNvPr id="1028" name="Picture 4" descr="C:\Users\Saroj\Downloads\Activity view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230"/>
          <a:stretch/>
        </p:blipFill>
        <p:spPr bwMode="auto">
          <a:xfrm>
            <a:off x="1619672" y="598910"/>
            <a:ext cx="2844316" cy="56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roj\Downloads\Activity view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8"/>
          <a:stretch/>
        </p:blipFill>
        <p:spPr bwMode="auto">
          <a:xfrm>
            <a:off x="4715508" y="1187823"/>
            <a:ext cx="2700808" cy="53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2195736" y="6257000"/>
            <a:ext cx="19082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03948" y="1016732"/>
            <a:ext cx="0" cy="52402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3948" y="1016732"/>
            <a:ext cx="11426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46588" y="1016732"/>
            <a:ext cx="0" cy="252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1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532" y="256002"/>
            <a:ext cx="291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UML Sequence Diagram View of  CubeSat C3 Unit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9532" y="1339103"/>
            <a:ext cx="8203721" cy="4596593"/>
            <a:chOff x="550232" y="2007093"/>
            <a:chExt cx="8203721" cy="4596593"/>
          </a:xfrm>
        </p:grpSpPr>
        <p:grpSp>
          <p:nvGrpSpPr>
            <p:cNvPr id="8" name="Group 7"/>
            <p:cNvGrpSpPr/>
            <p:nvPr/>
          </p:nvGrpSpPr>
          <p:grpSpPr>
            <a:xfrm>
              <a:off x="4082542" y="2007093"/>
              <a:ext cx="2291588" cy="665793"/>
              <a:chOff x="123590" y="1916832"/>
              <a:chExt cx="3008250" cy="666074"/>
            </a:xfrm>
          </p:grpSpPr>
          <p:sp>
            <p:nvSpPr>
              <p:cNvPr id="3" name="Flowchart: Process 2"/>
              <p:cNvSpPr/>
              <p:nvPr/>
            </p:nvSpPr>
            <p:spPr>
              <a:xfrm>
                <a:off x="1043608" y="1916832"/>
                <a:ext cx="2088232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90" y="1917385"/>
                <a:ext cx="2855310" cy="64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	CubeSat C3</a:t>
                </a:r>
              </a:p>
              <a:p>
                <a:r>
                  <a:rPr lang="en-US" dirty="0" smtClean="0"/>
                  <a:t>	Unit 2 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675352" y="3550619"/>
              <a:ext cx="2152815" cy="646331"/>
              <a:chOff x="2195113" y="2867140"/>
              <a:chExt cx="2442454" cy="646604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95113" y="2867140"/>
                <a:ext cx="2293745" cy="64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Transmit Packet</a:t>
                </a:r>
              </a:p>
              <a:p>
                <a:r>
                  <a:rPr lang="en-US" dirty="0" smtClean="0"/>
                  <a:t>(via Antenna)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28168" y="2032460"/>
              <a:ext cx="2925785" cy="4479057"/>
              <a:chOff x="5486728" y="2008038"/>
              <a:chExt cx="2925785" cy="4479057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821765" y="2008038"/>
                <a:ext cx="1590748" cy="665793"/>
                <a:chOff x="1043608" y="1916832"/>
                <a:chExt cx="2088232" cy="666074"/>
              </a:xfrm>
            </p:grpSpPr>
            <p:sp>
              <p:nvSpPr>
                <p:cNvPr id="72" name="Flowchart: Process 71"/>
                <p:cNvSpPr/>
                <p:nvPr/>
              </p:nvSpPr>
              <p:spPr>
                <a:xfrm>
                  <a:off x="1043608" y="1916832"/>
                  <a:ext cx="2088232" cy="666074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428977" y="2030566"/>
                  <a:ext cx="1033642" cy="369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User 2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486728" y="2672886"/>
                <a:ext cx="191987" cy="3796818"/>
                <a:chOff x="1966916" y="2582906"/>
                <a:chExt cx="252028" cy="3798422"/>
              </a:xfrm>
            </p:grpSpPr>
            <p:cxnSp>
              <p:nvCxnSpPr>
                <p:cNvPr id="10" name="Straight Connector 9"/>
                <p:cNvCxnSpPr>
                  <a:stCxn id="3" idx="2"/>
                </p:cNvCxnSpPr>
                <p:nvPr/>
              </p:nvCxnSpPr>
              <p:spPr>
                <a:xfrm>
                  <a:off x="2087724" y="2582906"/>
                  <a:ext cx="0" cy="3798422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lowchart: Process 11"/>
                <p:cNvSpPr/>
                <p:nvPr/>
              </p:nvSpPr>
              <p:spPr>
                <a:xfrm>
                  <a:off x="1966916" y="2996952"/>
                  <a:ext cx="252028" cy="2808312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7521145" y="2690277"/>
                <a:ext cx="191987" cy="3796818"/>
                <a:chOff x="1966916" y="2582906"/>
                <a:chExt cx="252028" cy="3798422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87724" y="2582906"/>
                  <a:ext cx="0" cy="3798422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Flowchart: Process 85"/>
                <p:cNvSpPr/>
                <p:nvPr/>
              </p:nvSpPr>
              <p:spPr>
                <a:xfrm>
                  <a:off x="1966916" y="2996952"/>
                  <a:ext cx="252028" cy="2808312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3675352" y="4424761"/>
              <a:ext cx="2583873" cy="646331"/>
              <a:chOff x="2218944" y="2899164"/>
              <a:chExt cx="2898559" cy="646604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218944" y="3501008"/>
                <a:ext cx="2418623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2218944" y="2899164"/>
                <a:ext cx="2898559" cy="64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Confirmation Packet</a:t>
                </a:r>
              </a:p>
              <a:p>
                <a:r>
                  <a:rPr lang="en-US" dirty="0" smtClean="0"/>
                  <a:t>(via Antenna)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50232" y="2032460"/>
              <a:ext cx="1715507" cy="679350"/>
              <a:chOff x="1043608" y="1916832"/>
              <a:chExt cx="2088232" cy="666074"/>
            </a:xfrm>
          </p:grpSpPr>
          <p:sp>
            <p:nvSpPr>
              <p:cNvPr id="88" name="Flowchart: Process 87"/>
              <p:cNvSpPr/>
              <p:nvPr/>
            </p:nvSpPr>
            <p:spPr>
              <a:xfrm>
                <a:off x="1043608" y="1916832"/>
                <a:ext cx="2088232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487680" y="2004275"/>
                <a:ext cx="958471" cy="362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 1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830008" y="2033425"/>
              <a:ext cx="1552451" cy="679350"/>
              <a:chOff x="1142848" y="1916832"/>
              <a:chExt cx="1889749" cy="666074"/>
            </a:xfrm>
          </p:grpSpPr>
          <p:sp>
            <p:nvSpPr>
              <p:cNvPr id="82" name="Flowchart: Process 81"/>
              <p:cNvSpPr/>
              <p:nvPr/>
            </p:nvSpPr>
            <p:spPr>
              <a:xfrm>
                <a:off x="1142848" y="1916832"/>
                <a:ext cx="1889749" cy="66607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88460" y="1917761"/>
                <a:ext cx="1588112" cy="633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CubeSat C3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Unit1</a:t>
                </a:r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308740" y="2711810"/>
              <a:ext cx="207044" cy="3874130"/>
              <a:chOff x="1966916" y="2582906"/>
              <a:chExt cx="252028" cy="3798422"/>
            </a:xfrm>
          </p:grpSpPr>
          <p:cxnSp>
            <p:nvCxnSpPr>
              <p:cNvPr id="80" name="Straight Connector 79"/>
              <p:cNvCxnSpPr>
                <a:stCxn id="88" idx="2"/>
              </p:cNvCxnSpPr>
              <p:nvPr/>
            </p:nvCxnSpPr>
            <p:spPr>
              <a:xfrm>
                <a:off x="2087724" y="2582906"/>
                <a:ext cx="0" cy="379842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Process 80"/>
              <p:cNvSpPr/>
              <p:nvPr/>
            </p:nvSpPr>
            <p:spPr>
              <a:xfrm>
                <a:off x="1966916" y="2996952"/>
                <a:ext cx="252028" cy="280831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502712" y="2729556"/>
              <a:ext cx="207044" cy="3874130"/>
              <a:chOff x="1966916" y="2582906"/>
              <a:chExt cx="252028" cy="379842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2087724" y="2582906"/>
                <a:ext cx="0" cy="379842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lowchart: Process 78"/>
              <p:cNvSpPr/>
              <p:nvPr/>
            </p:nvSpPr>
            <p:spPr>
              <a:xfrm>
                <a:off x="1966916" y="2996952"/>
                <a:ext cx="252028" cy="2808312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487599" y="3222411"/>
              <a:ext cx="1986927" cy="646331"/>
              <a:chOff x="2218944" y="2917604"/>
              <a:chExt cx="2418623" cy="633701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2393891" y="2917604"/>
                <a:ext cx="1826949" cy="633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Event Trigger</a:t>
                </a:r>
              </a:p>
              <a:p>
                <a:r>
                  <a:rPr lang="en-US" dirty="0" smtClean="0"/>
                  <a:t>(SPI protocol) 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501791" y="3874480"/>
              <a:ext cx="1986928" cy="923330"/>
              <a:chOff x="2218944" y="2874425"/>
              <a:chExt cx="2418623" cy="905287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flipH="1">
                <a:off x="2218944" y="3501008"/>
                <a:ext cx="2418623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2237880" y="2874425"/>
                <a:ext cx="2148598" cy="905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Solid Status LEDs</a:t>
                </a:r>
              </a:p>
              <a:p>
                <a:r>
                  <a:rPr lang="en-US" dirty="0" smtClean="0"/>
                  <a:t>(Transmit Failed)</a:t>
                </a:r>
              </a:p>
              <a:p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517347" y="4837462"/>
              <a:ext cx="2007132" cy="661880"/>
              <a:chOff x="2307316" y="2852062"/>
              <a:chExt cx="2443218" cy="648946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H="1">
                <a:off x="2307316" y="3501008"/>
                <a:ext cx="2330252" cy="0"/>
              </a:xfrm>
              <a:prstGeom prst="straightConnector1">
                <a:avLst/>
              </a:prstGeom>
              <a:ln w="28575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446052" y="2852062"/>
                <a:ext cx="2304482" cy="63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Blink Status LEDs(</a:t>
                </a:r>
              </a:p>
              <a:p>
                <a:r>
                  <a:rPr lang="en-US" dirty="0" smtClean="0"/>
                  <a:t>Transmit Success)</a:t>
                </a:r>
                <a:endParaRPr lang="en-US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20156" y="4162083"/>
              <a:ext cx="1842430" cy="923330"/>
              <a:chOff x="2195113" y="2867140"/>
              <a:chExt cx="2442454" cy="923720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2218944" y="3501008"/>
                <a:ext cx="2418623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2195113" y="2867140"/>
                <a:ext cx="2426386" cy="923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Blink  Status </a:t>
                </a:r>
              </a:p>
              <a:p>
                <a:r>
                  <a:rPr lang="en-US" dirty="0" smtClean="0"/>
                  <a:t>LEDS twice</a:t>
                </a:r>
              </a:p>
              <a:p>
                <a:r>
                  <a:rPr lang="en-US" dirty="0" smtClean="0"/>
                  <a:t>(Packet Received)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16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678</Words>
  <Application>Microsoft Office PowerPoint</Application>
  <PresentationFormat>On-screen Show (4:3)</PresentationFormat>
  <Paragraphs>146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</dc:creator>
  <cp:lastModifiedBy>Saroj</cp:lastModifiedBy>
  <cp:revision>104</cp:revision>
  <cp:lastPrinted>2015-11-18T15:55:35Z</cp:lastPrinted>
  <dcterms:created xsi:type="dcterms:W3CDTF">2015-11-18T04:40:15Z</dcterms:created>
  <dcterms:modified xsi:type="dcterms:W3CDTF">2015-12-09T11:08:08Z</dcterms:modified>
</cp:coreProperties>
</file>