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7" autoAdjust="0"/>
  </p:normalViewPr>
  <p:slideViewPr>
    <p:cSldViewPr>
      <p:cViewPr varScale="1">
        <p:scale>
          <a:sx n="80" d="100"/>
          <a:sy n="80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B7FF-4A76-43F4-B3E9-8144B675482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8721" y="765746"/>
            <a:ext cx="4918578" cy="1810389"/>
            <a:chOff x="1044542" y="1385653"/>
            <a:chExt cx="4450734" cy="125737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1044542" y="1802251"/>
              <a:ext cx="1469692" cy="261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!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Reset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82221" y="1385653"/>
              <a:ext cx="4313055" cy="1257376"/>
              <a:chOff x="1182221" y="1385653"/>
              <a:chExt cx="4313055" cy="1257376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2138363" cy="12080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CubeSat C3 Unit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13581" y="1385653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Power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182221" y="1617662"/>
                <a:ext cx="1348943" cy="2140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On/Off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CubeSat C3 Unit Level 0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/>
          <p:cNvCxnSpPr>
            <a:stCxn id="4" idx="3"/>
          </p:cNvCxnSpPr>
          <p:nvPr/>
        </p:nvCxnSpPr>
        <p:spPr>
          <a:xfrm flipV="1">
            <a:off x="5957299" y="1704132"/>
            <a:ext cx="1330034" cy="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 rot="10800000" flipV="1">
            <a:off x="6993298" y="973046"/>
            <a:ext cx="1014179" cy="3210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Antenna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252675" y="1388074"/>
            <a:ext cx="0" cy="31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190843" y="1388074"/>
            <a:ext cx="60898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52676" y="1388074"/>
            <a:ext cx="69314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 rot="10800000" flipV="1">
            <a:off x="1046295" y="1708430"/>
            <a:ext cx="1624180" cy="388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Debug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 rot="10800000" flipV="1">
            <a:off x="1073846" y="2075608"/>
            <a:ext cx="1624180" cy="388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Peripherals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71604" y="2269893"/>
            <a:ext cx="70614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79345" y="1271141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79345" y="949829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79345" y="1547264"/>
            <a:ext cx="724674" cy="1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78254"/>
              </p:ext>
            </p:extLst>
          </p:nvPr>
        </p:nvGraphicFramePr>
        <p:xfrm>
          <a:off x="461604" y="2787389"/>
          <a:ext cx="8412480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4252"/>
                <a:gridCol w="55982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Power: USB or Battery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On/Off: Enables and Disables the Voltage Regulator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!Reset: Reset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en-US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(Input-Output)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Radio Antenna with 436.5MHz passband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Peripherals: At discretion of user,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breakout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Debug: Debug with JTAG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 is a subsystem of a larger satellite CubeSat system. The main function of this subsystem is to receive and transmit high frequency data signal using Wi-Fi protocol.  At the heart of this module is a microcontroller that takes commands via USB, GPIO, and JTAG configurations and uses radio frequency to communicate  messages from and to another similar module.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879345" y="1916832"/>
            <a:ext cx="70614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0750" y="243959"/>
            <a:ext cx="313964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 w="3175">
                  <a:solidFill>
                    <a:schemeClr val="tx1"/>
                  </a:solidFill>
                </a:ln>
              </a:rPr>
              <a:t>CubeSat C3 Unit Level </a:t>
            </a:r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1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89498" y="1089660"/>
            <a:ext cx="8844158" cy="4715604"/>
            <a:chOff x="272202" y="1226057"/>
            <a:chExt cx="8844158" cy="4715604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272202" y="4950788"/>
              <a:ext cx="1294245" cy="4339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Peripherals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8102181" y="3092354"/>
              <a:ext cx="1014179" cy="3210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Antenna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 rot="10800000" flipV="1">
              <a:off x="286302" y="2253354"/>
              <a:ext cx="1313421" cy="238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"/>
            <p:cNvSpPr txBox="1">
              <a:spLocks noChangeArrowheads="1"/>
            </p:cNvSpPr>
            <p:nvPr/>
          </p:nvSpPr>
          <p:spPr bwMode="auto">
            <a:xfrm rot="10800000" flipV="1">
              <a:off x="316734" y="3750215"/>
              <a:ext cx="1289231" cy="2038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libri" pitchFamily="34" charset="0"/>
                  <a:cs typeface="Times New Roman" pitchFamily="18" charset="0"/>
                </a:rPr>
                <a:t>!Reset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2709447" y="1419498"/>
              <a:ext cx="1202103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Power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Manage-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ent System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4614448" y="3215033"/>
              <a:ext cx="1163352" cy="14167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MCU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7747" y="1226057"/>
              <a:ext cx="6173001" cy="4715604"/>
            </a:xfrm>
            <a:prstGeom prst="rect">
              <a:avLst/>
            </a:pr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2709448" y="2462808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USB2UART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6485133" y="3373049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dirty="0" smtClean="0">
                  <a:latin typeface="Calibri" pitchFamily="34" charset="0"/>
                  <a:cs typeface="Times New Roman" pitchFamily="18" charset="0"/>
                </a:rPr>
                <a:t>RF Filter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1566448" y="1866197"/>
              <a:ext cx="1133475" cy="57804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1566448" y="2444245"/>
              <a:ext cx="1143000" cy="323706"/>
            </a:xfrm>
            <a:prstGeom prst="bentConnector3">
              <a:avLst>
                <a:gd name="adj1" fmla="val 4916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11" idx="1"/>
            </p:cNvCxnSpPr>
            <p:nvPr/>
          </p:nvCxnSpPr>
          <p:spPr>
            <a:xfrm flipV="1">
              <a:off x="1566447" y="4508850"/>
              <a:ext cx="3016238" cy="6589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flipH="1" flipV="1">
              <a:off x="3872800" y="2850581"/>
              <a:ext cx="702897" cy="788196"/>
            </a:xfrm>
            <a:prstGeom prst="bentConnector3">
              <a:avLst>
                <a:gd name="adj1" fmla="val 54066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1" idx="3"/>
              <a:endCxn id="22" idx="0"/>
            </p:cNvCxnSpPr>
            <p:nvPr/>
          </p:nvCxnSpPr>
          <p:spPr>
            <a:xfrm>
              <a:off x="3911550" y="1866197"/>
              <a:ext cx="1284574" cy="134883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753010" y="3909070"/>
              <a:ext cx="7130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984247" y="4631803"/>
              <a:ext cx="242269" cy="281949"/>
              <a:chOff x="4941799" y="3407862"/>
              <a:chExt cx="242269" cy="25058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004048" y="3525095"/>
                <a:ext cx="114300" cy="1333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973563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53676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941799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4068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941799" y="3591770"/>
                <a:ext cx="317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153676" y="3591770"/>
                <a:ext cx="30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 flipV="1">
              <a:off x="8361558" y="3507382"/>
              <a:ext cx="0" cy="316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8299726" y="3507382"/>
              <a:ext cx="60898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8361559" y="3507382"/>
              <a:ext cx="69314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5" idx="3"/>
            </p:cNvCxnSpPr>
            <p:nvPr/>
          </p:nvCxnSpPr>
          <p:spPr>
            <a:xfrm>
              <a:off x="7648485" y="3819747"/>
              <a:ext cx="713073" cy="3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 rot="10800000" flipV="1">
            <a:off x="321934" y="1300560"/>
            <a:ext cx="1313421" cy="2389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Battery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17019" y="3817684"/>
            <a:ext cx="2954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 Box 1"/>
          <p:cNvSpPr txBox="1">
            <a:spLocks noChangeArrowheads="1"/>
          </p:cNvSpPr>
          <p:nvPr/>
        </p:nvSpPr>
        <p:spPr bwMode="auto">
          <a:xfrm rot="10800000" flipV="1">
            <a:off x="346124" y="3896131"/>
            <a:ext cx="1289231" cy="2038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libri" pitchFamily="34" charset="0"/>
                <a:cs typeface="Times New Roman" pitchFamily="18" charset="0"/>
              </a:rPr>
              <a:t>Debug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83743" y="4099397"/>
            <a:ext cx="301623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355" y="1514364"/>
            <a:ext cx="10818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37150"/>
              </p:ext>
            </p:extLst>
          </p:nvPr>
        </p:nvGraphicFramePr>
        <p:xfrm>
          <a:off x="516003" y="2000591"/>
          <a:ext cx="841248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Power :  4.5~5.5V DC</a:t>
                      </a: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Outputs 3.3 V  DC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Battery: 3.9V 1000mAH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function of this unit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manage the power system. It is powered through USB connection. It consists of voltage regulator and a battery pack that stores voltage and outputs constant 3.3V.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0"/>
              </p:ext>
            </p:extLst>
          </p:nvPr>
        </p:nvGraphicFramePr>
        <p:xfrm>
          <a:off x="516003" y="4725144"/>
          <a:ext cx="84124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USB2UART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:   USB connection (D+ and D- lines)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UART0: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RX and TX lines to MCU UART0 pin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unit consists of USB-to-UART Bridge controller that converts USB signals to RS-232 and vice-versa.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413330" y="588788"/>
            <a:ext cx="8479149" cy="1355957"/>
            <a:chOff x="413330" y="588788"/>
            <a:chExt cx="8479149" cy="1355957"/>
          </a:xfrm>
        </p:grpSpPr>
        <p:grpSp>
          <p:nvGrpSpPr>
            <p:cNvPr id="16" name="Group 15"/>
            <p:cNvGrpSpPr/>
            <p:nvPr/>
          </p:nvGrpSpPr>
          <p:grpSpPr>
            <a:xfrm>
              <a:off x="413330" y="646347"/>
              <a:ext cx="4201189" cy="1298398"/>
              <a:chOff x="-146679" y="656692"/>
              <a:chExt cx="4201189" cy="79400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425587" y="656692"/>
                <a:ext cx="1290259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Power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21502" y="861176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715846" y="1034603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3385858" y="944523"/>
                <a:ext cx="668652" cy="218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Vout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3.3V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146679" y="710426"/>
                <a:ext cx="892267" cy="214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USB Power</a:t>
                </a:r>
                <a:endParaRPr kumimoji="0" lang="en-US" alt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53050" y="588788"/>
              <a:ext cx="4139429" cy="1298398"/>
              <a:chOff x="4839320" y="683944"/>
              <a:chExt cx="4437362" cy="7940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39320" y="683944"/>
                <a:ext cx="4437362" cy="794008"/>
                <a:chOff x="-161052" y="656692"/>
                <a:chExt cx="4437362" cy="794008"/>
              </a:xfrm>
            </p:grpSpPr>
            <p:sp>
              <p:nvSpPr>
                <p:cNvPr id="18" name="Rectangle 1"/>
                <p:cNvSpPr>
                  <a:spLocks noChangeArrowheads="1"/>
                </p:cNvSpPr>
                <p:nvPr/>
              </p:nvSpPr>
              <p:spPr bwMode="auto">
                <a:xfrm>
                  <a:off x="1425588" y="656692"/>
                  <a:ext cx="1350396" cy="794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USB2UART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3277381" y="961177"/>
                  <a:ext cx="998929" cy="185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UART0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161052" y="981805"/>
                  <a:ext cx="892267" cy="2141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USB </a:t>
                  </a: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5651285" y="1120313"/>
                <a:ext cx="7096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776356" y="1090791"/>
                <a:ext cx="720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530406" y="2207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Level 1 Breakdown</a:t>
            </a:r>
            <a:endParaRPr lang="en-US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4408" y="1628800"/>
            <a:ext cx="66201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 rot="10800000" flipV="1">
            <a:off x="408500" y="1435854"/>
            <a:ext cx="892267" cy="350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7524" y="588788"/>
            <a:ext cx="3244924" cy="1298398"/>
            <a:chOff x="4297880" y="683944"/>
            <a:chExt cx="3478476" cy="794008"/>
          </a:xfrm>
        </p:grpSpPr>
        <p:grpSp>
          <p:nvGrpSpPr>
            <p:cNvPr id="17" name="Group 16"/>
            <p:cNvGrpSpPr/>
            <p:nvPr/>
          </p:nvGrpSpPr>
          <p:grpSpPr>
            <a:xfrm>
              <a:off x="4297880" y="683944"/>
              <a:ext cx="3478476" cy="794008"/>
              <a:chOff x="-702492" y="656692"/>
              <a:chExt cx="3478476" cy="794008"/>
            </a:xfrm>
          </p:grpSpPr>
          <p:sp>
            <p:nvSpPr>
              <p:cNvPr id="18" name="Rectangle 1"/>
              <p:cNvSpPr>
                <a:spLocks noChangeArrowheads="1"/>
              </p:cNvSpPr>
              <p:nvPr/>
            </p:nvSpPr>
            <p:spPr bwMode="auto">
              <a:xfrm>
                <a:off x="1425588" y="656692"/>
                <a:ext cx="1350396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RF 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Front End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702492" y="735365"/>
                <a:ext cx="1273647" cy="3535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RFIO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436.5</a:t>
                </a:r>
                <a:r>
                  <a:rPr kumimoji="0" lang="en-US" alt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MHz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5645131" y="873319"/>
              <a:ext cx="7936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30627" y="188678"/>
            <a:ext cx="2248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Level 1 Breakdown</a:t>
            </a:r>
          </a:p>
        </p:txBody>
      </p:sp>
      <p:cxnSp>
        <p:nvCxnSpPr>
          <p:cNvPr id="10" name="Straight Connector 9"/>
          <p:cNvCxnSpPr>
            <a:stCxn id="18" idx="3"/>
          </p:cNvCxnSpPr>
          <p:nvPr/>
        </p:nvCxnSpPr>
        <p:spPr>
          <a:xfrm>
            <a:off x="3532448" y="1237987"/>
            <a:ext cx="607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39953" y="1006492"/>
            <a:ext cx="0" cy="2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9943" y="1006492"/>
            <a:ext cx="90010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39953" y="1006492"/>
            <a:ext cx="72008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49943" y="612311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96256"/>
              </p:ext>
            </p:extLst>
          </p:nvPr>
        </p:nvGraphicFramePr>
        <p:xfrm>
          <a:off x="430627" y="2196861"/>
          <a:ext cx="84124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Filter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0-13dB power signals at 436.5 MHz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Signal goes through antenna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purpose of this module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receive and transfer radio signals at a passband frequency of 436.5 Hz.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 Breakdown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92671"/>
              </p:ext>
            </p:extLst>
          </p:nvPr>
        </p:nvGraphicFramePr>
        <p:xfrm>
          <a:off x="457400" y="3609020"/>
          <a:ext cx="8412480" cy="27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24"/>
                <a:gridCol w="6823856"/>
              </a:tblGrid>
              <a:tr h="2994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MCU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3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 System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!Reset: Reset button</a:t>
                      </a:r>
                    </a:p>
                  </a:txBody>
                  <a:tcPr/>
                </a:tc>
              </a:tr>
              <a:tr h="7601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Peripherals: Connection to peripherals which are at users discretion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Debug: Connection to 10-pin JTAG interface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Radio input-output channel at 436.5 MHz passband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UART0: Rx and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lines for UART0 port on MCU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18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main microcontroller unit in the system.  It uses a real-time operating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system.It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a resonator connected to it that clocks at 32MHz. This unit monitors radio signals, as well as provides multiple interfaces , for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eg.GPIO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JTAG, SPI, I2C etc., to transmit and receive data.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698026" y="3293368"/>
            <a:ext cx="114300" cy="150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67541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7654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82963" y="689867"/>
            <a:ext cx="7670189" cy="2448199"/>
            <a:chOff x="1058175" y="1434941"/>
            <a:chExt cx="5974369" cy="1074587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1058175" y="2194036"/>
              <a:ext cx="1469692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Debug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6088020" y="1968401"/>
              <a:ext cx="762000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RFIO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21580" y="1434941"/>
              <a:ext cx="5810964" cy="1074587"/>
              <a:chOff x="1221580" y="1434941"/>
              <a:chExt cx="5810964" cy="1074587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1902061" cy="10745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MCU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263592" y="2049234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21580" y="1708708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libri" pitchFamily="34" charset="0"/>
                    <a:cs typeface="Times New Roman" pitchFamily="18" charset="0"/>
                  </a:rPr>
                  <a:t>!Reset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557316" y="1894181"/>
                <a:ext cx="964494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UART0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546018" y="1981085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46018" y="2268541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6069869" y="1723373"/>
                <a:ext cx="962675" cy="2040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Peripherals</a:t>
                </a:r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4635777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78046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35777" y="3360005"/>
            <a:ext cx="31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47654" y="3360005"/>
            <a:ext cx="30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93126" y="1484784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99459" y="1484784"/>
            <a:ext cx="104106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"/>
          <p:cNvSpPr txBox="1">
            <a:spLocks noChangeArrowheads="1"/>
          </p:cNvSpPr>
          <p:nvPr/>
        </p:nvSpPr>
        <p:spPr bwMode="auto">
          <a:xfrm rot="10800000" flipV="1">
            <a:off x="761673" y="908193"/>
            <a:ext cx="1700376" cy="4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Calibri" pitchFamily="34" charset="0"/>
                <a:cs typeface="Times New Roman" pitchFamily="18" charset="0"/>
              </a:rPr>
              <a:t>Power Management System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93126" y="1088740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52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UML </a:t>
            </a:r>
            <a:r>
              <a:rPr lang="en-US" b="1" dirty="0" smtClean="0"/>
              <a:t>Activity View of CubeSat C3 Unit</a:t>
            </a:r>
            <a:endParaRPr lang="en-US" b="1" dirty="0"/>
          </a:p>
        </p:txBody>
      </p:sp>
      <p:pic>
        <p:nvPicPr>
          <p:cNvPr id="102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230"/>
          <a:stretch/>
        </p:blipFill>
        <p:spPr bwMode="auto">
          <a:xfrm>
            <a:off x="1619672" y="598910"/>
            <a:ext cx="2844316" cy="56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8"/>
          <a:stretch/>
        </p:blipFill>
        <p:spPr bwMode="auto">
          <a:xfrm>
            <a:off x="4715508" y="1187823"/>
            <a:ext cx="2700808" cy="53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95736" y="6257000"/>
            <a:ext cx="19082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03948" y="1016732"/>
            <a:ext cx="0" cy="5240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3948" y="1016732"/>
            <a:ext cx="1142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6588" y="1016732"/>
            <a:ext cx="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1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532" y="256002"/>
            <a:ext cx="291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UML Sequence Diagram View of  CubeSat C3 Unit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9532" y="1339103"/>
            <a:ext cx="8203721" cy="4596593"/>
            <a:chOff x="550232" y="2007093"/>
            <a:chExt cx="8203721" cy="4596593"/>
          </a:xfrm>
        </p:grpSpPr>
        <p:grpSp>
          <p:nvGrpSpPr>
            <p:cNvPr id="8" name="Group 7"/>
            <p:cNvGrpSpPr/>
            <p:nvPr/>
          </p:nvGrpSpPr>
          <p:grpSpPr>
            <a:xfrm>
              <a:off x="4082542" y="2007093"/>
              <a:ext cx="2291588" cy="665793"/>
              <a:chOff x="123590" y="1916832"/>
              <a:chExt cx="3008250" cy="666074"/>
            </a:xfrm>
          </p:grpSpPr>
          <p:sp>
            <p:nvSpPr>
              <p:cNvPr id="3" name="Flowchart: Process 2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90" y="1917385"/>
                <a:ext cx="2855310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	CubeSat C3</a:t>
                </a:r>
              </a:p>
              <a:p>
                <a:r>
                  <a:rPr lang="en-US" dirty="0" smtClean="0"/>
                  <a:t>	Unit 2 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675352" y="3550619"/>
              <a:ext cx="2152815" cy="646331"/>
              <a:chOff x="2195113" y="2867140"/>
              <a:chExt cx="2442454" cy="646604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95113" y="2867140"/>
                <a:ext cx="2293745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Transmit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28168" y="2032460"/>
              <a:ext cx="2925785" cy="4479057"/>
              <a:chOff x="5486728" y="2008038"/>
              <a:chExt cx="2925785" cy="447905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821765" y="2008038"/>
                <a:ext cx="1590748" cy="665793"/>
                <a:chOff x="1043608" y="1916832"/>
                <a:chExt cx="2088232" cy="666074"/>
              </a:xfrm>
            </p:grpSpPr>
            <p:sp>
              <p:nvSpPr>
                <p:cNvPr id="72" name="Flowchart: Process 71"/>
                <p:cNvSpPr/>
                <p:nvPr/>
              </p:nvSpPr>
              <p:spPr>
                <a:xfrm>
                  <a:off x="1043608" y="1916832"/>
                  <a:ext cx="2088232" cy="666074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428977" y="2030566"/>
                  <a:ext cx="1033642" cy="369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 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486728" y="2672886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10" name="Straight Connector 9"/>
                <p:cNvCxnSpPr>
                  <a:stCxn id="3" idx="2"/>
                </p:cNvCxnSpPr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Process 11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521145" y="2690277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Flowchart: Process 85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675352" y="4424761"/>
              <a:ext cx="2583873" cy="646331"/>
              <a:chOff x="2218944" y="2899164"/>
              <a:chExt cx="2898559" cy="64660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2218944" y="2899164"/>
                <a:ext cx="2898559" cy="64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Confirmation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50232" y="2032460"/>
              <a:ext cx="1715507" cy="679350"/>
              <a:chOff x="1043608" y="1916832"/>
              <a:chExt cx="2088232" cy="666074"/>
            </a:xfrm>
          </p:grpSpPr>
          <p:sp>
            <p:nvSpPr>
              <p:cNvPr id="88" name="Flowchart: Process 87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87680" y="2004275"/>
                <a:ext cx="958471" cy="3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30008" y="2033425"/>
              <a:ext cx="1552451" cy="679350"/>
              <a:chOff x="1142848" y="1916832"/>
              <a:chExt cx="1889749" cy="666074"/>
            </a:xfrm>
          </p:grpSpPr>
          <p:sp>
            <p:nvSpPr>
              <p:cNvPr id="82" name="Flowchart: Process 81"/>
              <p:cNvSpPr/>
              <p:nvPr/>
            </p:nvSpPr>
            <p:spPr>
              <a:xfrm>
                <a:off x="1142848" y="1916832"/>
                <a:ext cx="1889749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88460" y="1917761"/>
                <a:ext cx="1588112" cy="633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CubeSat C3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Unit1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308740" y="2711810"/>
              <a:ext cx="207044" cy="3874130"/>
              <a:chOff x="1966916" y="2582906"/>
              <a:chExt cx="252028" cy="3798422"/>
            </a:xfrm>
          </p:grpSpPr>
          <p:cxnSp>
            <p:nvCxnSpPr>
              <p:cNvPr id="80" name="Straight Connector 79"/>
              <p:cNvCxnSpPr>
                <a:stCxn id="88" idx="2"/>
              </p:cNvCxnSpPr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Process 80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02712" y="2729556"/>
              <a:ext cx="207044" cy="3874130"/>
              <a:chOff x="1966916" y="2582906"/>
              <a:chExt cx="252028" cy="3798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lowchart: Process 78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487599" y="3222411"/>
              <a:ext cx="1986927" cy="646331"/>
              <a:chOff x="2218944" y="2917604"/>
              <a:chExt cx="2418623" cy="633701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393891" y="2917604"/>
                <a:ext cx="1826949" cy="63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Trigger</a:t>
                </a:r>
              </a:p>
              <a:p>
                <a:r>
                  <a:rPr lang="en-US" dirty="0" smtClean="0"/>
                  <a:t>(SPI protocol) 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501791" y="3874480"/>
              <a:ext cx="1986928" cy="923330"/>
              <a:chOff x="2218944" y="2874425"/>
              <a:chExt cx="2418623" cy="905287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237880" y="2874425"/>
                <a:ext cx="2148598" cy="905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Solid Status LEDs</a:t>
                </a:r>
              </a:p>
              <a:p>
                <a:r>
                  <a:rPr lang="en-US" dirty="0" smtClean="0"/>
                  <a:t>(Transmit Failed)</a:t>
                </a:r>
              </a:p>
              <a:p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17347" y="4837462"/>
              <a:ext cx="2007132" cy="661880"/>
              <a:chOff x="2307316" y="2852062"/>
              <a:chExt cx="2443218" cy="648946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2307316" y="3501008"/>
                <a:ext cx="2330252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446052" y="2852062"/>
                <a:ext cx="2304482" cy="63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Blink Status LEDs(</a:t>
                </a:r>
              </a:p>
              <a:p>
                <a:r>
                  <a:rPr lang="en-US" dirty="0" smtClean="0"/>
                  <a:t>Transmit Success)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20156" y="4162083"/>
              <a:ext cx="1842430" cy="923330"/>
              <a:chOff x="2195113" y="2867140"/>
              <a:chExt cx="2442454" cy="923720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2195113" y="2867140"/>
                <a:ext cx="2426386" cy="923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Blink  Status </a:t>
                </a:r>
              </a:p>
              <a:p>
                <a:r>
                  <a:rPr lang="en-US" dirty="0" smtClean="0"/>
                  <a:t>LEDS twice</a:t>
                </a:r>
              </a:p>
              <a:p>
                <a:r>
                  <a:rPr lang="en-US" dirty="0" smtClean="0"/>
                  <a:t>(Packet Received)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514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</dc:creator>
  <cp:lastModifiedBy>James Heath</cp:lastModifiedBy>
  <cp:revision>110</cp:revision>
  <cp:lastPrinted>2015-11-18T15:55:35Z</cp:lastPrinted>
  <dcterms:created xsi:type="dcterms:W3CDTF">2015-11-18T04:40:15Z</dcterms:created>
  <dcterms:modified xsi:type="dcterms:W3CDTF">2015-12-10T20:11:48Z</dcterms:modified>
</cp:coreProperties>
</file>