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" userDrawn="1">
          <p15:clr>
            <a:srgbClr val="A4A3A4"/>
          </p15:clr>
        </p15:guide>
        <p15:guide id="3" pos="27072" userDrawn="1">
          <p15:clr>
            <a:srgbClr val="A4A3A4"/>
          </p15:clr>
        </p15:guide>
        <p15:guide id="4" orient="horz" pos="576" userDrawn="1">
          <p15:clr>
            <a:srgbClr val="A4A3A4"/>
          </p15:clr>
        </p15:guide>
        <p15:guide id="5" orient="horz" pos="18528" userDrawn="1">
          <p15:clr>
            <a:srgbClr val="A4A3A4"/>
          </p15:clr>
        </p15:guide>
        <p15:guide id="6" orient="horz" pos="2880" userDrawn="1">
          <p15:clr>
            <a:srgbClr val="A4A3A4"/>
          </p15:clr>
        </p15:guide>
        <p15:guide id="7" pos="9216" userDrawn="1">
          <p15:clr>
            <a:srgbClr val="A4A3A4"/>
          </p15:clr>
        </p15:guide>
        <p15:guide id="8" pos="18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7" d="100"/>
          <a:sy n="17" d="100"/>
        </p:scale>
        <p:origin x="1326" y="120"/>
      </p:cViewPr>
      <p:guideLst>
        <p:guide pos="576"/>
        <p:guide pos="27072"/>
        <p:guide orient="horz" pos="576"/>
        <p:guide orient="horz" pos="18528"/>
        <p:guide orient="horz" pos="2880"/>
        <p:guide pos="9216"/>
        <p:guide pos="184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2228" y="29596555"/>
            <a:ext cx="41082688" cy="2464595"/>
            <a:chOff x="1502228" y="29596555"/>
            <a:chExt cx="41082688" cy="2464595"/>
          </a:xfrm>
        </p:grpSpPr>
        <p:pic>
          <p:nvPicPr>
            <p:cNvPr id="4" name="Picture 3" descr="psu-mcecs_logo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1" y="29596555"/>
              <a:ext cx="6008915" cy="246459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02228" y="29994690"/>
              <a:ext cx="25668515" cy="1437810"/>
            </a:xfrm>
            <a:prstGeom prst="rect">
              <a:avLst/>
            </a:prstGeom>
            <a:noFill/>
          </p:spPr>
          <p:txBody>
            <a:bodyPr wrap="square" lIns="73841" tIns="36921" rIns="73841" bIns="36921" rtlCol="0">
              <a:spAutoFit/>
            </a:bodyPr>
            <a:lstStyle/>
            <a:p>
              <a:r>
                <a:rPr lang="en-US" dirty="0"/>
                <a:t>Department of Electrical and Computer Engineering</a:t>
              </a: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306284" y="1228832"/>
            <a:ext cx="22468116" cy="3025137"/>
          </a:xfrm>
        </p:spPr>
        <p:txBody>
          <a:bodyPr anchor="ctr">
            <a:noAutofit/>
          </a:bodyPr>
          <a:lstStyle/>
          <a:p>
            <a:r>
              <a:rPr lang="en-US" sz="9600" dirty="0" err="1" smtClean="0"/>
              <a:t>Cubesat</a:t>
            </a:r>
            <a:r>
              <a:rPr lang="en-US" sz="9600" dirty="0" smtClean="0"/>
              <a:t> Command Control </a:t>
            </a:r>
            <a:r>
              <a:rPr lang="en-US" sz="9600" dirty="0"/>
              <a:t>and 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Communications System</a:t>
            </a:r>
            <a:endParaRPr lang="en-US" sz="9600" dirty="0"/>
          </a:p>
        </p:txBody>
      </p:sp>
      <p:pic>
        <p:nvPicPr>
          <p:cNvPr id="27" name="Content Placeholder 2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6311" y="488071"/>
            <a:ext cx="13519976" cy="4506658"/>
          </a:xfr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11626"/>
          <a:stretch/>
        </p:blipFill>
        <p:spPr>
          <a:xfrm>
            <a:off x="15132063" y="10577453"/>
            <a:ext cx="6524670" cy="657877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6619" y="10545555"/>
            <a:ext cx="6502018" cy="65787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4399" y="11898713"/>
            <a:ext cx="13258801" cy="9586604"/>
            <a:chOff x="11947578" y="13399936"/>
            <a:chExt cx="9022135" cy="8478645"/>
          </a:xfrm>
        </p:grpSpPr>
        <p:sp>
          <p:nvSpPr>
            <p:cNvPr id="42" name="Content Placeholder 28"/>
            <p:cNvSpPr txBox="1">
              <a:spLocks/>
            </p:cNvSpPr>
            <p:nvPr/>
          </p:nvSpPr>
          <p:spPr>
            <a:xfrm>
              <a:off x="11947579" y="15264995"/>
              <a:ext cx="9019863" cy="661358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vert="horz" lIns="438822" tIns="219410" rIns="438822" bIns="219410" rtlCol="0">
              <a:noAutofit/>
            </a:bodyPr>
            <a:lstStyle>
              <a:lvl1pPr marL="1645579" indent="-1645579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5421" indent="-1371316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5264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79370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873475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67580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1686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5791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49896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6000" dirty="0" smtClean="0"/>
                <a:t>one </a:t>
              </a:r>
              <a:r>
                <a:rPr lang="en-US" sz="6000" dirty="0"/>
                <a:t>for C3, one for System monitoring and reset. </a:t>
              </a:r>
            </a:p>
            <a:p>
              <a:pPr marL="0" indent="0">
                <a:buFont typeface="Arial" pitchFamily="34" charset="0"/>
                <a:buNone/>
              </a:pPr>
              <a:endParaRPr lang="en-US" sz="6000" dirty="0"/>
            </a:p>
            <a:p>
              <a:pPr marL="0" indent="0">
                <a:buFont typeface="Arial" pitchFamily="34" charset="0"/>
                <a:buNone/>
              </a:pPr>
              <a:endParaRPr lang="en-US" sz="6000" dirty="0"/>
            </a:p>
            <a:p>
              <a:pPr marL="0" indent="0">
                <a:buFont typeface="Arial" pitchFamily="34" charset="0"/>
                <a:buNone/>
              </a:pPr>
              <a:endParaRPr lang="en-US" sz="4000" dirty="0"/>
            </a:p>
          </p:txBody>
        </p:sp>
        <p:sp>
          <p:nvSpPr>
            <p:cNvPr id="46" name="Content Placeholder 28"/>
            <p:cNvSpPr txBox="1">
              <a:spLocks/>
            </p:cNvSpPr>
            <p:nvPr/>
          </p:nvSpPr>
          <p:spPr>
            <a:xfrm>
              <a:off x="11947578" y="13399936"/>
              <a:ext cx="9022135" cy="186505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vert="horz" lIns="438822" tIns="219410" rIns="438822" bIns="219410" rtlCol="0" anchor="ctr">
              <a:normAutofit/>
            </a:bodyPr>
            <a:lstStyle>
              <a:lvl1pPr marL="1645579" indent="-1645579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5421" indent="-1371316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5264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79370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873475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67580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1686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5791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49896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7200" dirty="0" smtClean="0"/>
                <a:t>Proposal</a:t>
              </a:r>
              <a:endParaRPr lang="en-US" sz="7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4401" y="4572000"/>
            <a:ext cx="13258800" cy="6886369"/>
            <a:chOff x="1306284" y="5475802"/>
            <a:chExt cx="19663429" cy="7260543"/>
          </a:xfrm>
        </p:grpSpPr>
        <p:sp>
          <p:nvSpPr>
            <p:cNvPr id="35" name="Content Placeholder 28"/>
            <p:cNvSpPr txBox="1">
              <a:spLocks/>
            </p:cNvSpPr>
            <p:nvPr/>
          </p:nvSpPr>
          <p:spPr>
            <a:xfrm>
              <a:off x="1306284" y="7332759"/>
              <a:ext cx="19663429" cy="540358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vert="horz" lIns="438822" tIns="219410" rIns="438822" bIns="219410" rtlCol="0">
              <a:normAutofit fontScale="25000" lnSpcReduction="20000"/>
            </a:bodyPr>
            <a:lstStyle>
              <a:lvl1pPr marL="1645579" indent="-1645579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5421" indent="-1371316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5264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79370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873475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67580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1686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5791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49896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5200" dirty="0"/>
                <a:t>Ice breaker,</a:t>
              </a:r>
            </a:p>
            <a:p>
              <a:pPr marL="0" indent="0">
                <a:buNone/>
              </a:pPr>
              <a:r>
                <a:rPr lang="en-US" sz="15200" dirty="0"/>
                <a:t>How to get data and pictures from satellite. </a:t>
              </a:r>
            </a:p>
            <a:p>
              <a:pPr marL="0" indent="0">
                <a:buNone/>
              </a:pPr>
              <a:r>
                <a:rPr lang="en-US" sz="15200" dirty="0"/>
                <a:t>What is a </a:t>
              </a:r>
              <a:r>
                <a:rPr lang="en-US" sz="15200" dirty="0" err="1"/>
                <a:t>cubesat</a:t>
              </a:r>
              <a:r>
                <a:rPr lang="en-US" sz="15200" dirty="0"/>
                <a:t>. </a:t>
              </a:r>
            </a:p>
            <a:p>
              <a:pPr marL="0" indent="0">
                <a:buNone/>
              </a:pPr>
              <a:r>
                <a:rPr lang="en-US" sz="15200" dirty="0"/>
                <a:t>What is a latch-up event and why is it bad. </a:t>
              </a:r>
              <a:endParaRPr lang="en-US" sz="15200" dirty="0" smtClean="0"/>
            </a:p>
            <a:p>
              <a:pPr marL="0" indent="0">
                <a:buNone/>
              </a:pPr>
              <a:r>
                <a:rPr lang="en-US" sz="15200" dirty="0" smtClean="0"/>
                <a:t>Define C3 function</a:t>
              </a:r>
              <a:endParaRPr lang="en-US" sz="15200" dirty="0"/>
            </a:p>
            <a:p>
              <a:pPr marL="0" indent="0">
                <a:buNone/>
              </a:pPr>
              <a:r>
                <a:rPr lang="en-US" sz="15200" dirty="0"/>
                <a:t>Must fit in </a:t>
              </a:r>
              <a:r>
                <a:rPr lang="en-US" sz="15200" dirty="0" err="1"/>
                <a:t>cubesat</a:t>
              </a:r>
              <a:r>
                <a:rPr lang="en-US" sz="15200" dirty="0"/>
                <a:t> problems </a:t>
              </a:r>
              <a:r>
                <a:rPr lang="en-US" sz="15200" dirty="0" err="1"/>
                <a:t>problems</a:t>
              </a:r>
              <a:r>
                <a:rPr lang="en-US" sz="15200" dirty="0"/>
                <a:t> and more problems</a:t>
              </a:r>
              <a:endParaRPr lang="en-US" sz="4400" dirty="0"/>
            </a:p>
          </p:txBody>
        </p:sp>
        <p:sp>
          <p:nvSpPr>
            <p:cNvPr id="47" name="Content Placeholder 28"/>
            <p:cNvSpPr txBox="1">
              <a:spLocks/>
            </p:cNvSpPr>
            <p:nvPr/>
          </p:nvSpPr>
          <p:spPr>
            <a:xfrm>
              <a:off x="1306284" y="5475802"/>
              <a:ext cx="19663429" cy="186505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vert="horz" lIns="438822" tIns="219410" rIns="438822" bIns="219410" rtlCol="0" anchor="ctr">
              <a:normAutofit/>
            </a:bodyPr>
            <a:lstStyle>
              <a:lvl1pPr marL="1645579" indent="-1645579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5421" indent="-1371316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5264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79370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873475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67580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1686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5791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49896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7200" dirty="0"/>
                <a:t>Introduction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126279" y="4572000"/>
            <a:ext cx="13691421" cy="6005452"/>
            <a:chOff x="28346400" y="5475802"/>
            <a:chExt cx="14565376" cy="13026834"/>
          </a:xfrm>
        </p:grpSpPr>
        <p:sp>
          <p:nvSpPr>
            <p:cNvPr id="43" name="Content Placeholder 28"/>
            <p:cNvSpPr txBox="1">
              <a:spLocks/>
            </p:cNvSpPr>
            <p:nvPr/>
          </p:nvSpPr>
          <p:spPr>
            <a:xfrm>
              <a:off x="28346400" y="5475802"/>
              <a:ext cx="14565376" cy="382046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vert="horz" lIns="438822" tIns="219410" rIns="438822" bIns="219410" rtlCol="0" anchor="ctr">
              <a:normAutofit/>
            </a:bodyPr>
            <a:lstStyle>
              <a:lvl1pPr marL="1645579" indent="-1645579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5421" indent="-1371316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5264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79370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873475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67580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1686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5791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49896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7200" dirty="0"/>
                <a:t>Development</a:t>
              </a:r>
            </a:p>
          </p:txBody>
        </p:sp>
        <p:sp>
          <p:nvSpPr>
            <p:cNvPr id="48" name="Content Placeholder 28"/>
            <p:cNvSpPr txBox="1">
              <a:spLocks/>
            </p:cNvSpPr>
            <p:nvPr/>
          </p:nvSpPr>
          <p:spPr>
            <a:xfrm>
              <a:off x="28346400" y="9312932"/>
              <a:ext cx="14565376" cy="918970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vert="horz" lIns="438822" tIns="219410" rIns="438822" bIns="219410" rtlCol="0">
              <a:normAutofit fontScale="92500" lnSpcReduction="10000"/>
            </a:bodyPr>
            <a:lstStyle>
              <a:lvl1pPr marL="1645579" indent="-1645579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5421" indent="-1371316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5264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9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679370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873475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067580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261686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455791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649896" indent="-1097052" algn="l" defTabSz="438821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8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/>
                <a:t>Practicum board</a:t>
              </a:r>
            </a:p>
            <a:p>
              <a:r>
                <a:rPr lang="en-US" sz="4000" dirty="0" err="1"/>
                <a:t>Protoboards</a:t>
              </a:r>
              <a:endParaRPr lang="en-US" sz="4000" dirty="0"/>
            </a:p>
            <a:p>
              <a:r>
                <a:rPr lang="en-US" sz="4000" dirty="0"/>
                <a:t>Subsections of the boards</a:t>
              </a:r>
            </a:p>
            <a:p>
              <a:r>
                <a:rPr lang="en-US" sz="4000" dirty="0"/>
                <a:t>Firmware</a:t>
              </a:r>
            </a:p>
            <a:p>
              <a:r>
                <a:rPr lang="en-US" sz="4000" dirty="0"/>
                <a:t>Pictures of us building</a:t>
              </a:r>
            </a:p>
            <a:p>
              <a:r>
                <a:rPr lang="en-US" sz="4000" dirty="0"/>
                <a:t>Rad hardened analogues</a:t>
              </a:r>
            </a:p>
          </p:txBody>
        </p:sp>
      </p:grpSp>
      <p:sp>
        <p:nvSpPr>
          <p:cNvPr id="52" name="Content Placeholder 28"/>
          <p:cNvSpPr txBox="1">
            <a:spLocks/>
          </p:cNvSpPr>
          <p:nvPr/>
        </p:nvSpPr>
        <p:spPr>
          <a:xfrm>
            <a:off x="29696310" y="4572000"/>
            <a:ext cx="13280489" cy="18650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lIns="438822" tIns="219410" rIns="438822" bIns="219410" rtlCol="0" anchor="ctr">
            <a:normAutofit/>
          </a:bodyPr>
          <a:lstStyle>
            <a:lvl1pPr marL="1645579" indent="-1645579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421" indent="-1371316" algn="l" defTabSz="438821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5264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79370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3475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7580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1686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5791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49896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dirty="0"/>
              <a:t>Results</a:t>
            </a:r>
          </a:p>
        </p:txBody>
      </p:sp>
      <p:sp>
        <p:nvSpPr>
          <p:cNvPr id="53" name="Content Placeholder 28"/>
          <p:cNvSpPr txBox="1">
            <a:spLocks/>
          </p:cNvSpPr>
          <p:nvPr/>
        </p:nvSpPr>
        <p:spPr>
          <a:xfrm>
            <a:off x="15126280" y="17627332"/>
            <a:ext cx="13691421" cy="117858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lIns="438822" tIns="219410" rIns="438822" bIns="219410" rtlCol="0">
            <a:normAutofit/>
          </a:bodyPr>
          <a:lstStyle>
            <a:lvl1pPr marL="1645579" indent="-1645579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421" indent="-1371316" algn="l" defTabSz="438821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5264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79370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3475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7580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1686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5791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49896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Two final boards</a:t>
            </a:r>
          </a:p>
          <a:p>
            <a:r>
              <a:rPr lang="en-US" sz="5400" dirty="0"/>
              <a:t>Capabilities of the boards</a:t>
            </a:r>
          </a:p>
          <a:p>
            <a:r>
              <a:rPr lang="en-US" sz="5400" dirty="0"/>
              <a:t>Satisfaction of </a:t>
            </a:r>
            <a:r>
              <a:rPr lang="en-US" sz="5400" dirty="0" smtClean="0"/>
              <a:t>sponsor</a:t>
            </a:r>
            <a:endParaRPr lang="en-US" sz="5400" dirty="0"/>
          </a:p>
          <a:p>
            <a:r>
              <a:rPr lang="en-US" sz="5400" dirty="0"/>
              <a:t>Cost</a:t>
            </a:r>
          </a:p>
          <a:p>
            <a:r>
              <a:rPr lang="en-US" sz="5400" dirty="0"/>
              <a:t>Number of parts</a:t>
            </a:r>
            <a:endParaRPr lang="en-US" sz="15200" dirty="0"/>
          </a:p>
          <a:p>
            <a:endParaRPr lang="en-US" sz="4400" dirty="0"/>
          </a:p>
        </p:txBody>
      </p:sp>
      <p:sp>
        <p:nvSpPr>
          <p:cNvPr id="55" name="TextBox 54"/>
          <p:cNvSpPr txBox="1"/>
          <p:nvPr/>
        </p:nvSpPr>
        <p:spPr>
          <a:xfrm>
            <a:off x="24853497" y="1752636"/>
            <a:ext cx="3187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Project Team:</a:t>
            </a:r>
          </a:p>
          <a:p>
            <a:r>
              <a:rPr lang="en-US" sz="3200" dirty="0"/>
              <a:t>Will Harrington</a:t>
            </a:r>
          </a:p>
          <a:p>
            <a:r>
              <a:rPr lang="en-US" sz="3200" dirty="0"/>
              <a:t>Jake Heath</a:t>
            </a:r>
          </a:p>
          <a:p>
            <a:r>
              <a:rPr lang="en-US" sz="3200" dirty="0"/>
              <a:t>Michael </a:t>
            </a:r>
            <a:r>
              <a:rPr lang="en-US" sz="3200" dirty="0" smtClean="0"/>
              <a:t>Mathis</a:t>
            </a:r>
            <a:endParaRPr lang="en-US" sz="3200" dirty="0" smtClean="0"/>
          </a:p>
          <a:p>
            <a:r>
              <a:rPr lang="en-US" sz="3200" dirty="0" smtClean="0"/>
              <a:t>Shan </a:t>
            </a:r>
            <a:r>
              <a:rPr lang="en-US" sz="3200" dirty="0" err="1" smtClean="0"/>
              <a:t>Quinney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36479721" y="13917106"/>
            <a:ext cx="6516129" cy="4158814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rtlCol="0">
            <a:normAutofit/>
          </a:bodyPr>
          <a:lstStyle/>
          <a:p>
            <a:r>
              <a:rPr lang="en-US" sz="4400" dirty="0"/>
              <a:t>pictures of us doing </a:t>
            </a:r>
          </a:p>
          <a:p>
            <a:r>
              <a:rPr lang="en-US" sz="4400" dirty="0"/>
              <a:t>the 10km test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4400" y="21925662"/>
            <a:ext cx="13255462" cy="748753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rtlCol="0">
            <a:normAutofit/>
          </a:bodyPr>
          <a:lstStyle/>
          <a:p>
            <a:r>
              <a:rPr lang="en-US" sz="4400" dirty="0"/>
              <a:t>a </a:t>
            </a:r>
            <a:r>
              <a:rPr lang="en-US" sz="4400" dirty="0" err="1"/>
              <a:t>visio</a:t>
            </a:r>
            <a:r>
              <a:rPr lang="en-US" sz="4400" dirty="0"/>
              <a:t> diagram of the</a:t>
            </a:r>
          </a:p>
          <a:p>
            <a:r>
              <a:rPr lang="en-US" sz="4400" dirty="0"/>
              <a:t> final system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774119" y="13917106"/>
            <a:ext cx="6438320" cy="4158814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rtlCol="0">
            <a:normAutofit/>
          </a:bodyPr>
          <a:lstStyle/>
          <a:p>
            <a:r>
              <a:rPr lang="en-US" sz="4400" dirty="0" smtClean="0"/>
              <a:t>Spectrum analyzer</a:t>
            </a:r>
            <a:endParaRPr lang="en-US" sz="4400" dirty="0"/>
          </a:p>
        </p:txBody>
      </p:sp>
      <p:sp>
        <p:nvSpPr>
          <p:cNvPr id="70" name="Content Placeholder 28"/>
          <p:cNvSpPr txBox="1">
            <a:spLocks/>
          </p:cNvSpPr>
          <p:nvPr/>
        </p:nvSpPr>
        <p:spPr>
          <a:xfrm>
            <a:off x="29696310" y="18580556"/>
            <a:ext cx="13280489" cy="73160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lIns="438822" tIns="219410" rIns="438822" bIns="219410" rtlCol="0">
            <a:normAutofit/>
          </a:bodyPr>
          <a:lstStyle>
            <a:lvl1pPr marL="1645579" indent="-1645579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421" indent="-1371316" algn="l" defTabSz="438821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5264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79370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3475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7580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1686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5791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49896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err="1"/>
              <a:t>Highlisght</a:t>
            </a:r>
            <a:r>
              <a:rPr lang="en-US" sz="5400" dirty="0"/>
              <a:t> of </a:t>
            </a:r>
            <a:endParaRPr lang="en-US" sz="15200" dirty="0"/>
          </a:p>
          <a:p>
            <a:endParaRPr lang="en-US" sz="4400" dirty="0"/>
          </a:p>
        </p:txBody>
      </p:sp>
      <p:sp>
        <p:nvSpPr>
          <p:cNvPr id="28" name="Content Placeholder 28"/>
          <p:cNvSpPr txBox="1">
            <a:spLocks/>
          </p:cNvSpPr>
          <p:nvPr/>
        </p:nvSpPr>
        <p:spPr>
          <a:xfrm>
            <a:off x="34276871" y="26365200"/>
            <a:ext cx="4119366" cy="3048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lIns="438822" tIns="219410" rIns="438822" bIns="219410" rtlCol="0">
            <a:normAutofit fontScale="62500" lnSpcReduction="20000"/>
          </a:bodyPr>
          <a:lstStyle>
            <a:lvl1pPr marL="1645579" indent="-1645579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5421" indent="-1371316" algn="l" defTabSz="438821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5264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79370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3475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7580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1686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5791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49896" indent="-1097052" algn="l" defTabSz="43882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100" b="1" dirty="0" smtClean="0"/>
              <a:t>Special thanks to:</a:t>
            </a:r>
          </a:p>
          <a:p>
            <a:pPr marL="0" indent="0">
              <a:buNone/>
            </a:pPr>
            <a:r>
              <a:rPr lang="en-US" sz="4400" dirty="0" smtClean="0"/>
              <a:t>Andrew Greenberg </a:t>
            </a:r>
          </a:p>
          <a:p>
            <a:pPr marL="0" indent="0">
              <a:buNone/>
            </a:pPr>
            <a:r>
              <a:rPr lang="en-US" sz="4400" dirty="0" smtClean="0"/>
              <a:t>Theo</a:t>
            </a:r>
          </a:p>
          <a:p>
            <a:pPr marL="0" indent="0">
              <a:buNone/>
            </a:pPr>
            <a:r>
              <a:rPr lang="en-US" sz="4400" dirty="0" smtClean="0"/>
              <a:t>Glenn</a:t>
            </a:r>
          </a:p>
          <a:p>
            <a:pPr marL="0" indent="0">
              <a:buNone/>
            </a:pPr>
            <a:r>
              <a:rPr lang="en-US" sz="4400" dirty="0" smtClean="0"/>
              <a:t>PSAS</a:t>
            </a:r>
          </a:p>
          <a:p>
            <a:pPr marL="0" indent="0">
              <a:buNone/>
            </a:pPr>
            <a:r>
              <a:rPr lang="en-US" sz="4400" dirty="0" smtClean="0"/>
              <a:t>Dr. </a:t>
            </a:r>
            <a:r>
              <a:rPr lang="en-US" sz="4400" dirty="0" err="1" smtClean="0"/>
              <a:t>Teuscher</a:t>
            </a:r>
            <a:endParaRPr lang="en-US" sz="4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2308519" y="6340940"/>
            <a:ext cx="6438320" cy="4158814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rtlCol="0">
            <a:normAutofit/>
          </a:bodyPr>
          <a:lstStyle/>
          <a:p>
            <a:r>
              <a:rPr lang="en-US" sz="4400" dirty="0" smtClean="0"/>
              <a:t>Building the </a:t>
            </a:r>
            <a:r>
              <a:rPr lang="en-US" sz="4400" dirty="0" err="1" smtClean="0"/>
              <a:t>boardscv</a:t>
            </a:r>
            <a:endParaRPr lang="en-US" sz="4400" dirty="0"/>
          </a:p>
        </p:txBody>
      </p:sp>
      <p:sp>
        <p:nvSpPr>
          <p:cNvPr id="34" name="TextBox 33"/>
          <p:cNvSpPr txBox="1"/>
          <p:nvPr/>
        </p:nvSpPr>
        <p:spPr>
          <a:xfrm>
            <a:off x="18752829" y="23520266"/>
            <a:ext cx="6438320" cy="4158814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none" rtlCol="0">
            <a:normAutofit/>
          </a:bodyPr>
          <a:lstStyle/>
          <a:p>
            <a:r>
              <a:rPr lang="en-US" sz="4400" dirty="0" smtClean="0"/>
              <a:t>Building the </a:t>
            </a:r>
            <a:r>
              <a:rPr lang="en-US" sz="4400" dirty="0" err="1" smtClean="0"/>
              <a:t>boardscv</a:t>
            </a:r>
            <a:endParaRPr lang="en-US" sz="44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11626"/>
          <a:stretch/>
        </p:blipFill>
        <p:spPr>
          <a:xfrm>
            <a:off x="29730944" y="6927727"/>
            <a:ext cx="6524670" cy="657877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800" y="6941694"/>
            <a:ext cx="6502018" cy="6578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142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Cubesat Command Control and  Communications System</vt:lpstr>
    </vt:vector>
  </TitlesOfParts>
  <Company>Portland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michael</cp:lastModifiedBy>
  <cp:revision>54</cp:revision>
  <dcterms:created xsi:type="dcterms:W3CDTF">2008-12-19T19:08:39Z</dcterms:created>
  <dcterms:modified xsi:type="dcterms:W3CDTF">2016-05-14T00:29:36Z</dcterms:modified>
</cp:coreProperties>
</file>