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3" r:id="rId3"/>
  </p:sldMasterIdLst>
  <p:notesMasterIdLst>
    <p:notesMasterId r:id="rId29"/>
  </p:notesMasterIdLst>
  <p:sldIdLst>
    <p:sldId id="263" r:id="rId4"/>
    <p:sldId id="265" r:id="rId5"/>
    <p:sldId id="256" r:id="rId6"/>
    <p:sldId id="261" r:id="rId7"/>
    <p:sldId id="302" r:id="rId8"/>
    <p:sldId id="303" r:id="rId9"/>
    <p:sldId id="291" r:id="rId10"/>
    <p:sldId id="258" r:id="rId11"/>
    <p:sldId id="283" r:id="rId12"/>
    <p:sldId id="294" r:id="rId13"/>
    <p:sldId id="296" r:id="rId14"/>
    <p:sldId id="295" r:id="rId15"/>
    <p:sldId id="292" r:id="rId16"/>
    <p:sldId id="297" r:id="rId17"/>
    <p:sldId id="298" r:id="rId18"/>
    <p:sldId id="299" r:id="rId19"/>
    <p:sldId id="300" r:id="rId20"/>
    <p:sldId id="304" r:id="rId21"/>
    <p:sldId id="301" r:id="rId22"/>
    <p:sldId id="257" r:id="rId23"/>
    <p:sldId id="266" r:id="rId24"/>
    <p:sldId id="282" r:id="rId25"/>
    <p:sldId id="284" r:id="rId26"/>
    <p:sldId id="290" r:id="rId27"/>
    <p:sldId id="259" r:id="rId28"/>
  </p:sldIdLst>
  <p:sldSz cx="12192000" cy="6858000"/>
  <p:notesSz cx="6858000" cy="9144000"/>
  <p:embeddedFontLst>
    <p:embeddedFont>
      <p:font typeface="Albert Sans" panose="020B0604020202020204" charset="0"/>
      <p:regular r:id="rId30"/>
      <p:bold r:id="rId31"/>
      <p:italic r:id="rId32"/>
      <p:boldItalic r:id="rId33"/>
    </p:embeddedFont>
    <p:embeddedFont>
      <p:font typeface="Albert Sans Medium" panose="020B0604020202020204" charset="0"/>
      <p:regular r:id="rId34"/>
      <p:bold r:id="rId35"/>
      <p:italic r:id="rId36"/>
      <p:boldItalic r:id="rId37"/>
    </p:embeddedFont>
    <p:embeddedFont>
      <p:font typeface="Albert Sans SemiBold" panose="020B0604020202020204" charset="0"/>
      <p:regular r:id="rId38"/>
      <p:bold r:id="rId39"/>
      <p:italic r:id="rId40"/>
      <p:boldItalic r:id="rId41"/>
    </p:embeddedFont>
    <p:embeddedFont>
      <p:font typeface="Anaheim" panose="020B0604020202020204" charset="0"/>
      <p:regular r:id="rId42"/>
      <p:bold r:id="rId43"/>
    </p:embeddedFont>
    <p:embeddedFont>
      <p:font typeface="Bebas Neue" panose="020B0606020202050201" pitchFamily="34" charset="0"/>
      <p:regular r:id="rId44"/>
    </p:embeddedFont>
    <p:embeddedFont>
      <p:font typeface="Fira Sans Extra Condensed" panose="020B0503050000020004" pitchFamily="34" charset="0"/>
      <p:regular r:id="rId45"/>
      <p:bold r:id="rId46"/>
    </p:embeddedFont>
    <p:embeddedFont>
      <p:font typeface="Garamond" panose="02020404030301010803" pitchFamily="18" charset="0"/>
      <p:regular r:id="rId47"/>
      <p:bold r:id="rId48"/>
      <p:italic r:id="rId49"/>
      <p:boldItalic r:id="rId50"/>
    </p:embeddedFont>
    <p:embeddedFont>
      <p:font typeface="Nunito Light" pitchFamily="2" charset="0"/>
      <p:regular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848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ktJvF1QDc2ESINIkfIOlBXxKH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2F3"/>
    <a:srgbClr val="B2BBDA"/>
    <a:srgbClr val="5B9BD5"/>
    <a:srgbClr val="EFEEF4"/>
    <a:srgbClr val="651428"/>
    <a:srgbClr val="C92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3"/>
      </p:cViewPr>
      <p:guideLst>
        <p:guide pos="484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customschemas.google.com/relationships/presentationmetadata" Target="meta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2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7.xml"/><Relationship Id="rId41" Type="http://schemas.openxmlformats.org/officeDocument/2006/relationships/font" Target="fonts/font1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76FCBD0-C208-0434-54B1-AE4550DB1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65F8F9A0-723E-2F6D-B661-D0A4493FF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9AEC1E9A-333D-A150-F04E-5741E877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683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6B85FD0-2F92-D73A-FD75-E499688B7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62932D17-63D8-2DC8-119E-4461BBF2F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5B5EC50B-3064-6EB4-96A5-2824FC6D6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88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794AD22F-BE88-003E-10AB-0AC9C467E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EBA7257A-9A98-1B81-DE43-EA01FDC27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387971D0-FAF0-B659-3928-90878C2D3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305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1123374-DA14-D93C-35FF-84987413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>
            <a:extLst>
              <a:ext uri="{FF2B5EF4-FFF2-40B4-BE49-F238E27FC236}">
                <a16:creationId xmlns:a16="http://schemas.microsoft.com/office/drawing/2014/main" id="{D47015F4-A402-EBBC-8452-3D5ADED4E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>
            <a:extLst>
              <a:ext uri="{FF2B5EF4-FFF2-40B4-BE49-F238E27FC236}">
                <a16:creationId xmlns:a16="http://schemas.microsoft.com/office/drawing/2014/main" id="{67EF55FA-5C2D-32B7-E92B-4E3F518A39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602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7E59FD0-BA2E-AB78-5049-9C9F9CCD8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9F3B3F01-C84D-60A7-D738-355E23C72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BE6311B4-77A2-C166-7529-87CE5D827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56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7DE4BBEA-1C52-0217-57C9-700A64EF8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B8DE7B3E-BDA3-2699-6357-4863E372E8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EA8AC8D8-2347-1D61-56FF-874DDA7B28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589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BCC7822-1424-02EE-5686-89D48664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68FEAF6F-423E-3BAC-0DEF-D7627C0C0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E823D9B3-45D3-208C-5BFC-FD4B484BA7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979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8590AC9-6B63-DB16-2797-66E25342B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6E7BF4FB-DD95-07AC-7643-FBD4B280C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4FF582CC-6A5D-9B01-A4D4-E307B814A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37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>
          <a:extLst>
            <a:ext uri="{FF2B5EF4-FFF2-40B4-BE49-F238E27FC236}">
              <a16:creationId xmlns:a16="http://schemas.microsoft.com/office/drawing/2014/main" id="{5A512F14-86BE-46F1-76FF-CB5E3189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>
            <a:extLst>
              <a:ext uri="{FF2B5EF4-FFF2-40B4-BE49-F238E27FC236}">
                <a16:creationId xmlns:a16="http://schemas.microsoft.com/office/drawing/2014/main" id="{FE28193D-2BAD-64B2-2118-7FC069D56C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>
            <a:extLst>
              <a:ext uri="{FF2B5EF4-FFF2-40B4-BE49-F238E27FC236}">
                <a16:creationId xmlns:a16="http://schemas.microsoft.com/office/drawing/2014/main" id="{827E9ED6-A55D-23D2-F682-72500853DD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333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0240AE7-E4C7-F758-31CF-63ECB758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D8F96181-F1CA-7173-9FC4-99475EE81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AC315AE5-B834-F574-3EBC-D82574EC9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21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>
          <a:extLst>
            <a:ext uri="{FF2B5EF4-FFF2-40B4-BE49-F238E27FC236}">
              <a16:creationId xmlns:a16="http://schemas.microsoft.com/office/drawing/2014/main" id="{78D8C6AE-33D7-DDCD-7107-8B7F1E89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>
            <a:extLst>
              <a:ext uri="{FF2B5EF4-FFF2-40B4-BE49-F238E27FC236}">
                <a16:creationId xmlns:a16="http://schemas.microsoft.com/office/drawing/2014/main" id="{70515623-B810-235D-4D53-A1E412A61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>
            <a:extLst>
              <a:ext uri="{FF2B5EF4-FFF2-40B4-BE49-F238E27FC236}">
                <a16:creationId xmlns:a16="http://schemas.microsoft.com/office/drawing/2014/main" id="{F7F2942B-0F38-73F0-A01C-2A5281014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547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FA38011-9386-153B-91FA-7C88C2510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>
            <a:extLst>
              <a:ext uri="{FF2B5EF4-FFF2-40B4-BE49-F238E27FC236}">
                <a16:creationId xmlns:a16="http://schemas.microsoft.com/office/drawing/2014/main" id="{B50BED86-70C7-5B2C-3CF5-7205A5880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>
            <a:extLst>
              <a:ext uri="{FF2B5EF4-FFF2-40B4-BE49-F238E27FC236}">
                <a16:creationId xmlns:a16="http://schemas.microsoft.com/office/drawing/2014/main" id="{4A117A83-D145-CBFC-BEFD-5AAC765A05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18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3acc99f1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53acc99f1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>
          <a:extLst>
            <a:ext uri="{FF2B5EF4-FFF2-40B4-BE49-F238E27FC236}">
              <a16:creationId xmlns:a16="http://schemas.microsoft.com/office/drawing/2014/main" id="{25DFA6F4-79DC-C06F-5174-544B4708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3acc99f1c_0_157:notes">
            <a:extLst>
              <a:ext uri="{FF2B5EF4-FFF2-40B4-BE49-F238E27FC236}">
                <a16:creationId xmlns:a16="http://schemas.microsoft.com/office/drawing/2014/main" id="{F13D1CB7-18BB-BF96-46BA-3E09D12D41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53acc99f1c_0_157:notes">
            <a:extLst>
              <a:ext uri="{FF2B5EF4-FFF2-40B4-BE49-F238E27FC236}">
                <a16:creationId xmlns:a16="http://schemas.microsoft.com/office/drawing/2014/main" id="{BEE07366-9D43-364C-3770-8C5A9D85D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835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>
          <a:extLst>
            <a:ext uri="{FF2B5EF4-FFF2-40B4-BE49-F238E27FC236}">
              <a16:creationId xmlns:a16="http://schemas.microsoft.com/office/drawing/2014/main" id="{B7DCA372-3911-7513-7651-E52C0937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3acc99f1c_0_157:notes">
            <a:extLst>
              <a:ext uri="{FF2B5EF4-FFF2-40B4-BE49-F238E27FC236}">
                <a16:creationId xmlns:a16="http://schemas.microsoft.com/office/drawing/2014/main" id="{BF8EE0D2-B81D-AF0A-A38B-125D78E33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53acc99f1c_0_157:notes">
            <a:extLst>
              <a:ext uri="{FF2B5EF4-FFF2-40B4-BE49-F238E27FC236}">
                <a16:creationId xmlns:a16="http://schemas.microsoft.com/office/drawing/2014/main" id="{1822A085-E5E4-4ACA-436C-C8362CA0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599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>
          <a:extLst>
            <a:ext uri="{FF2B5EF4-FFF2-40B4-BE49-F238E27FC236}">
              <a16:creationId xmlns:a16="http://schemas.microsoft.com/office/drawing/2014/main" id="{8B188D40-BA24-4AB5-ADF1-06A1F8E5C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f9e629ec3_0_115:notes">
            <a:extLst>
              <a:ext uri="{FF2B5EF4-FFF2-40B4-BE49-F238E27FC236}">
                <a16:creationId xmlns:a16="http://schemas.microsoft.com/office/drawing/2014/main" id="{CAE0B6C3-704F-D283-E073-C39CA86095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f9e629ec3_0_115:notes">
            <a:extLst>
              <a:ext uri="{FF2B5EF4-FFF2-40B4-BE49-F238E27FC236}">
                <a16:creationId xmlns:a16="http://schemas.microsoft.com/office/drawing/2014/main" id="{FEA16EFE-06AE-DD68-2C37-DF639326C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90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AE19E5B-7101-4FFA-BF89-D3FB25941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>
            <a:extLst>
              <a:ext uri="{FF2B5EF4-FFF2-40B4-BE49-F238E27FC236}">
                <a16:creationId xmlns:a16="http://schemas.microsoft.com/office/drawing/2014/main" id="{E14970D9-C9C2-239C-C85A-CFE280627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>
            <a:extLst>
              <a:ext uri="{FF2B5EF4-FFF2-40B4-BE49-F238E27FC236}">
                <a16:creationId xmlns:a16="http://schemas.microsoft.com/office/drawing/2014/main" id="{F505C09D-51B1-7DB6-4044-81E127F886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16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7BCCC30-8E21-4A01-DFA9-B57C8148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>
            <a:extLst>
              <a:ext uri="{FF2B5EF4-FFF2-40B4-BE49-F238E27FC236}">
                <a16:creationId xmlns:a16="http://schemas.microsoft.com/office/drawing/2014/main" id="{F2D734BB-C496-0E25-E9AF-924DDE7897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>
            <a:extLst>
              <a:ext uri="{FF2B5EF4-FFF2-40B4-BE49-F238E27FC236}">
                <a16:creationId xmlns:a16="http://schemas.microsoft.com/office/drawing/2014/main" id="{842CE7D6-8E67-77D6-2F47-B3D48117F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1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481467" y="311233"/>
            <a:ext cx="5473600" cy="7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sz="3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01506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59">
          <p15:clr>
            <a:srgbClr val="FA7B17"/>
          </p15:clr>
        </p15:guide>
        <p15:guide id="3" orient="horz" pos="2972">
          <p15:clr>
            <a:srgbClr val="FA7B17"/>
          </p15:clr>
        </p15:guide>
        <p15:guide id="4" pos="5472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481467" y="311233"/>
            <a:ext cx="5473600" cy="7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sz="3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556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59">
          <p15:clr>
            <a:srgbClr val="FA7B17"/>
          </p15:clr>
        </p15:guide>
        <p15:guide id="3" orient="horz" pos="2972">
          <p15:clr>
            <a:srgbClr val="FA7B17"/>
          </p15:clr>
        </p15:guide>
        <p15:guide id="4" pos="5472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613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840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6169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378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881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434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1090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2555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346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2577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86600" y="982967"/>
            <a:ext cx="6418800" cy="3927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 b="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18000" y="4871033"/>
            <a:ext cx="5556000" cy="47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359000" y="482733"/>
            <a:ext cx="14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10334267" y="6627733"/>
            <a:ext cx="14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0925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3467" y="4071067"/>
            <a:ext cx="804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2654133"/>
            <a:ext cx="1372000" cy="126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53567" y="5193467"/>
            <a:ext cx="8049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733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71380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36633"/>
            <a:ext cx="10272000" cy="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877833" y="116967"/>
            <a:ext cx="1716400" cy="17164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4"/>
          <p:cNvSpPr/>
          <p:nvPr/>
        </p:nvSpPr>
        <p:spPr>
          <a:xfrm rot="232008">
            <a:off x="714595" y="967535"/>
            <a:ext cx="231327" cy="23132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4"/>
          <p:cNvSpPr/>
          <p:nvPr/>
        </p:nvSpPr>
        <p:spPr>
          <a:xfrm rot="10800000">
            <a:off x="11346875" y="5164967"/>
            <a:ext cx="1716400" cy="17164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4"/>
          <p:cNvSpPr/>
          <p:nvPr/>
        </p:nvSpPr>
        <p:spPr>
          <a:xfrm rot="-10567992">
            <a:off x="11239521" y="5799473"/>
            <a:ext cx="231327" cy="23132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79499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721027" y="3083733"/>
            <a:ext cx="38768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594192" y="3083733"/>
            <a:ext cx="3876800" cy="6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721008" y="3640533"/>
            <a:ext cx="38768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6594175" y="3640533"/>
            <a:ext cx="38768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 flipH="1">
            <a:off x="221669" y="1207333"/>
            <a:ext cx="203200" cy="203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424868" y="1092936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221667" y="500237"/>
            <a:ext cx="14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 flipH="1">
            <a:off x="10135200" y="2031467"/>
            <a:ext cx="2056800" cy="2056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5"/>
          <p:cNvSpPr/>
          <p:nvPr/>
        </p:nvSpPr>
        <p:spPr>
          <a:xfrm flipH="1">
            <a:off x="9739533" y="1923200"/>
            <a:ext cx="2056800" cy="205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5"/>
          <p:cNvSpPr/>
          <p:nvPr/>
        </p:nvSpPr>
        <p:spPr>
          <a:xfrm>
            <a:off x="0" y="1847833"/>
            <a:ext cx="2056800" cy="2056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5"/>
          <p:cNvSpPr/>
          <p:nvPr/>
        </p:nvSpPr>
        <p:spPr>
          <a:xfrm>
            <a:off x="395667" y="1739567"/>
            <a:ext cx="2056800" cy="205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 rot="-5524846">
            <a:off x="912817" y="1734768"/>
            <a:ext cx="231352" cy="231352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5"/>
          <p:cNvSpPr/>
          <p:nvPr/>
        </p:nvSpPr>
        <p:spPr>
          <a:xfrm rot="-4723736">
            <a:off x="11061919" y="1902230"/>
            <a:ext cx="231260" cy="23126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54155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11767131" y="1207333"/>
            <a:ext cx="203200" cy="203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6"/>
          <p:cNvSpPr/>
          <p:nvPr/>
        </p:nvSpPr>
        <p:spPr>
          <a:xfrm rot="10800000">
            <a:off x="11652732" y="1092936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3" name="Google Shape;43;p6"/>
          <p:cNvCxnSpPr/>
          <p:nvPr/>
        </p:nvCxnSpPr>
        <p:spPr>
          <a:xfrm>
            <a:off x="10506733" y="500237"/>
            <a:ext cx="14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6"/>
          <p:cNvSpPr/>
          <p:nvPr/>
        </p:nvSpPr>
        <p:spPr>
          <a:xfrm rot="10800000">
            <a:off x="250508" y="5164967"/>
            <a:ext cx="1716400" cy="17164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6"/>
          <p:cNvSpPr/>
          <p:nvPr/>
        </p:nvSpPr>
        <p:spPr>
          <a:xfrm rot="-10567992">
            <a:off x="143154" y="5799473"/>
            <a:ext cx="231327" cy="23132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48466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561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1279800" y="6224400"/>
            <a:ext cx="9632400" cy="35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" name="Google Shape;49;p7"/>
          <p:cNvSpPr/>
          <p:nvPr/>
        </p:nvSpPr>
        <p:spPr>
          <a:xfrm>
            <a:off x="10797796" y="6619295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 flipH="1">
            <a:off x="7522464" y="719328"/>
            <a:ext cx="3718400" cy="54132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960000" y="2272800"/>
            <a:ext cx="56112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1264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068400" y="2048600"/>
            <a:ext cx="6055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3068400" y="3357033"/>
            <a:ext cx="6055200" cy="130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1232800" y="931600"/>
            <a:ext cx="9726400" cy="4994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" name="Google Shape;58;p9"/>
          <p:cNvSpPr/>
          <p:nvPr/>
        </p:nvSpPr>
        <p:spPr>
          <a:xfrm>
            <a:off x="4035600" y="595367"/>
            <a:ext cx="4120800" cy="8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9"/>
          <p:cNvSpPr/>
          <p:nvPr/>
        </p:nvSpPr>
        <p:spPr>
          <a:xfrm>
            <a:off x="4035600" y="5504967"/>
            <a:ext cx="4120800" cy="8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22894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950967" y="713333"/>
            <a:ext cx="4434000" cy="136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7833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09923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325367"/>
            <a:ext cx="8768000" cy="185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0666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712000" y="4340233"/>
            <a:ext cx="87680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4043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700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1084067" y="2078833"/>
            <a:ext cx="796400" cy="79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953467" y="2871933"/>
            <a:ext cx="338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4469651" y="2078833"/>
            <a:ext cx="796400" cy="79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4339051" y="2870033"/>
            <a:ext cx="338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1073317" y="4120267"/>
            <a:ext cx="796400" cy="79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958884" y="4897667"/>
            <a:ext cx="338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4463517" y="4120267"/>
            <a:ext cx="796400" cy="79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4344484" y="4897667"/>
            <a:ext cx="338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1880467" y="2078833"/>
            <a:ext cx="2587600" cy="7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5267651" y="2078833"/>
            <a:ext cx="2587600" cy="7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1874317" y="4120267"/>
            <a:ext cx="2587600" cy="7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5259917" y="4120267"/>
            <a:ext cx="2587600" cy="7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6" hasCustomPrompt="1"/>
          </p:nvPr>
        </p:nvSpPr>
        <p:spPr>
          <a:xfrm>
            <a:off x="7855251" y="2078833"/>
            <a:ext cx="796400" cy="79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7733200" y="2870033"/>
            <a:ext cx="338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8" hasCustomPrompt="1"/>
          </p:nvPr>
        </p:nvSpPr>
        <p:spPr>
          <a:xfrm>
            <a:off x="7849117" y="4120267"/>
            <a:ext cx="796400" cy="79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9"/>
          </p:nvPr>
        </p:nvSpPr>
        <p:spPr>
          <a:xfrm>
            <a:off x="7728484" y="4897667"/>
            <a:ext cx="338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0"/>
          </p:nvPr>
        </p:nvSpPr>
        <p:spPr>
          <a:xfrm>
            <a:off x="8650933" y="2078833"/>
            <a:ext cx="2587600" cy="7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1"/>
          </p:nvPr>
        </p:nvSpPr>
        <p:spPr>
          <a:xfrm>
            <a:off x="8645517" y="4120267"/>
            <a:ext cx="2587600" cy="7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279800" y="-3023333"/>
            <a:ext cx="9632400" cy="35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" name="Google Shape;88;p13"/>
          <p:cNvSpPr/>
          <p:nvPr/>
        </p:nvSpPr>
        <p:spPr>
          <a:xfrm>
            <a:off x="1279800" y="6224400"/>
            <a:ext cx="9632400" cy="35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13"/>
          <p:cNvSpPr/>
          <p:nvPr/>
        </p:nvSpPr>
        <p:spPr>
          <a:xfrm>
            <a:off x="2442596" y="173328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3"/>
          <p:cNvSpPr/>
          <p:nvPr/>
        </p:nvSpPr>
        <p:spPr>
          <a:xfrm>
            <a:off x="10797796" y="6619295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843911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/>
          <p:nvPr/>
        </p:nvSpPr>
        <p:spPr>
          <a:xfrm rot="654462">
            <a:off x="8629032" y="4365994"/>
            <a:ext cx="3240545" cy="2966445"/>
          </a:xfrm>
          <a:prstGeom prst="arc">
            <a:avLst>
              <a:gd name="adj1" fmla="val 18943264"/>
              <a:gd name="adj2" fmla="val 23631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4"/>
          <p:cNvSpPr/>
          <p:nvPr/>
        </p:nvSpPr>
        <p:spPr>
          <a:xfrm rot="2838442" flipH="1">
            <a:off x="11358581" y="4807297"/>
            <a:ext cx="231836" cy="231836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" name="Google Shape;95;p14"/>
          <p:cNvSpPr/>
          <p:nvPr/>
        </p:nvSpPr>
        <p:spPr>
          <a:xfrm rot="10800000" flipH="1">
            <a:off x="393703" y="1207333"/>
            <a:ext cx="203200" cy="203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14"/>
          <p:cNvSpPr/>
          <p:nvPr/>
        </p:nvSpPr>
        <p:spPr>
          <a:xfrm rot="10800000" flipH="1">
            <a:off x="596901" y="1092936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393700" y="500237"/>
            <a:ext cx="14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47962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60000" y="1911567"/>
            <a:ext cx="4652400" cy="1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960000" y="3510033"/>
            <a:ext cx="35404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8465500" y="1510900"/>
            <a:ext cx="9632400" cy="35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15"/>
          <p:cNvSpPr/>
          <p:nvPr/>
        </p:nvSpPr>
        <p:spPr>
          <a:xfrm rot="-5400000">
            <a:off x="11409295" y="437004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126754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586133" y="2206217"/>
            <a:ext cx="46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586133" y="3272851"/>
            <a:ext cx="4652400" cy="12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marL="1219170" lvl="1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marL="1828754" lvl="2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marL="2438339" lvl="3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marL="3047924" lvl="4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marL="3657509" lvl="5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marL="4267093" lvl="6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marL="4876678" lvl="7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marL="5486263" lvl="8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/>
          <p:nvPr/>
        </p:nvSpPr>
        <p:spPr>
          <a:xfrm rot="5400000" flipH="1">
            <a:off x="-5809472" y="1510900"/>
            <a:ext cx="9632400" cy="35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7" name="Google Shape;107;p16"/>
          <p:cNvSpPr/>
          <p:nvPr/>
        </p:nvSpPr>
        <p:spPr>
          <a:xfrm rot="5400000" flipH="1">
            <a:off x="764733" y="437004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47753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024867" y="1681700"/>
            <a:ext cx="4746000" cy="2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024867" y="4086300"/>
            <a:ext cx="4746000" cy="2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>
            <a:spLocks noGrp="1"/>
          </p:cNvSpPr>
          <p:nvPr>
            <p:ph type="pic" idx="2"/>
          </p:nvPr>
        </p:nvSpPr>
        <p:spPr>
          <a:xfrm>
            <a:off x="7522464" y="719328"/>
            <a:ext cx="3718400" cy="54132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52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11270137" y="6042841"/>
            <a:ext cx="235600" cy="236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4" name="Google Shape;114;p18"/>
          <p:cNvSpPr/>
          <p:nvPr/>
        </p:nvSpPr>
        <p:spPr>
          <a:xfrm rot="-5400000">
            <a:off x="8465500" y="1510900"/>
            <a:ext cx="9632400" cy="35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5" name="Google Shape;115;p18"/>
          <p:cNvSpPr/>
          <p:nvPr/>
        </p:nvSpPr>
        <p:spPr>
          <a:xfrm rot="-5400000">
            <a:off x="11409295" y="437004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067800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8067800" y="2399133"/>
            <a:ext cx="32028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>
            <a:spLocks noGrp="1"/>
          </p:cNvSpPr>
          <p:nvPr>
            <p:ph type="pic" idx="2"/>
          </p:nvPr>
        </p:nvSpPr>
        <p:spPr>
          <a:xfrm>
            <a:off x="950967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8"/>
          <p:cNvSpPr>
            <a:spLocks noGrp="1"/>
          </p:cNvSpPr>
          <p:nvPr>
            <p:ph type="pic" idx="3"/>
          </p:nvPr>
        </p:nvSpPr>
        <p:spPr>
          <a:xfrm>
            <a:off x="4895700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>
            <a:spLocks noGrp="1"/>
          </p:cNvSpPr>
          <p:nvPr>
            <p:ph type="pic" idx="4"/>
          </p:nvPr>
        </p:nvSpPr>
        <p:spPr>
          <a:xfrm flipH="1">
            <a:off x="4895701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679525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53467" y="4280833"/>
            <a:ext cx="8303600" cy="70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953467" y="1640433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41769" y="5579937"/>
            <a:ext cx="203200" cy="203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>
            <a:off x="544968" y="5783135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341767" y="6490233"/>
            <a:ext cx="14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92783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747900" y="2036467"/>
            <a:ext cx="6377200" cy="6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3747900" y="4236800"/>
            <a:ext cx="6377200" cy="6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3333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3747905" y="2637200"/>
            <a:ext cx="6377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3747905" y="4837600"/>
            <a:ext cx="6377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47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960000" y="3559817"/>
            <a:ext cx="3375200" cy="65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2"/>
          </p:nvPr>
        </p:nvSpPr>
        <p:spPr>
          <a:xfrm>
            <a:off x="960000" y="4144617"/>
            <a:ext cx="33752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3"/>
          </p:nvPr>
        </p:nvSpPr>
        <p:spPr>
          <a:xfrm>
            <a:off x="4408473" y="4144617"/>
            <a:ext cx="33752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"/>
          </p:nvPr>
        </p:nvSpPr>
        <p:spPr>
          <a:xfrm>
            <a:off x="7856945" y="4144617"/>
            <a:ext cx="33752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5"/>
          </p:nvPr>
        </p:nvSpPr>
        <p:spPr>
          <a:xfrm>
            <a:off x="4408473" y="3559817"/>
            <a:ext cx="3375200" cy="65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6"/>
          </p:nvPr>
        </p:nvSpPr>
        <p:spPr>
          <a:xfrm>
            <a:off x="7856945" y="3559817"/>
            <a:ext cx="3375200" cy="65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/>
          <p:nvPr/>
        </p:nvSpPr>
        <p:spPr>
          <a:xfrm rot="10800000">
            <a:off x="11346892" y="-424267"/>
            <a:ext cx="1716400" cy="17164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2" name="Google Shape;142;p21"/>
          <p:cNvSpPr/>
          <p:nvPr/>
        </p:nvSpPr>
        <p:spPr>
          <a:xfrm rot="-10567992">
            <a:off x="11239538" y="210239"/>
            <a:ext cx="231327" cy="23132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3" name="Google Shape;143;p21"/>
          <p:cNvSpPr/>
          <p:nvPr/>
        </p:nvSpPr>
        <p:spPr>
          <a:xfrm>
            <a:off x="11821129" y="528961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4" name="Google Shape;144;p21"/>
          <p:cNvSpPr/>
          <p:nvPr/>
        </p:nvSpPr>
        <p:spPr>
          <a:xfrm>
            <a:off x="341769" y="5579937"/>
            <a:ext cx="203200" cy="203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5" name="Google Shape;145;p21"/>
          <p:cNvSpPr/>
          <p:nvPr/>
        </p:nvSpPr>
        <p:spPr>
          <a:xfrm>
            <a:off x="544968" y="5783135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146" name="Google Shape;146;p21"/>
          <p:cNvCxnSpPr/>
          <p:nvPr/>
        </p:nvCxnSpPr>
        <p:spPr>
          <a:xfrm rot="10800000">
            <a:off x="341767" y="6490233"/>
            <a:ext cx="14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288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"/>
          </p:nvPr>
        </p:nvSpPr>
        <p:spPr>
          <a:xfrm>
            <a:off x="4370267" y="1809967"/>
            <a:ext cx="53948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2"/>
          </p:nvPr>
        </p:nvSpPr>
        <p:spPr>
          <a:xfrm>
            <a:off x="4370267" y="3334629"/>
            <a:ext cx="53948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3"/>
          </p:nvPr>
        </p:nvSpPr>
        <p:spPr>
          <a:xfrm>
            <a:off x="4370267" y="4859291"/>
            <a:ext cx="53948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4"/>
          </p:nvPr>
        </p:nvSpPr>
        <p:spPr>
          <a:xfrm>
            <a:off x="4370267" y="2402200"/>
            <a:ext cx="5394800" cy="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5"/>
          </p:nvPr>
        </p:nvSpPr>
        <p:spPr>
          <a:xfrm>
            <a:off x="4370267" y="3926867"/>
            <a:ext cx="5394800" cy="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6"/>
          </p:nvPr>
        </p:nvSpPr>
        <p:spPr>
          <a:xfrm>
            <a:off x="4370267" y="5451533"/>
            <a:ext cx="5394800" cy="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/>
          <p:nvPr/>
        </p:nvSpPr>
        <p:spPr>
          <a:xfrm rot="10800000">
            <a:off x="11346892" y="-424267"/>
            <a:ext cx="1716400" cy="17164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6" name="Google Shape;156;p22"/>
          <p:cNvSpPr/>
          <p:nvPr/>
        </p:nvSpPr>
        <p:spPr>
          <a:xfrm rot="-10567992">
            <a:off x="11239538" y="210239"/>
            <a:ext cx="231327" cy="23132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7" name="Google Shape;157;p22"/>
          <p:cNvSpPr/>
          <p:nvPr/>
        </p:nvSpPr>
        <p:spPr>
          <a:xfrm>
            <a:off x="11821129" y="528961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37711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2368633" y="1828535"/>
            <a:ext cx="60204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2368633" y="1140533"/>
            <a:ext cx="6020400" cy="68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3"/>
          </p:nvPr>
        </p:nvSpPr>
        <p:spPr>
          <a:xfrm>
            <a:off x="2368633" y="3528001"/>
            <a:ext cx="60204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4"/>
          </p:nvPr>
        </p:nvSpPr>
        <p:spPr>
          <a:xfrm>
            <a:off x="2368633" y="2840000"/>
            <a:ext cx="6020400" cy="68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5"/>
          </p:nvPr>
        </p:nvSpPr>
        <p:spPr>
          <a:xfrm>
            <a:off x="2368633" y="5227467"/>
            <a:ext cx="60204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6"/>
          </p:nvPr>
        </p:nvSpPr>
        <p:spPr>
          <a:xfrm>
            <a:off x="2368633" y="4539464"/>
            <a:ext cx="6020400" cy="68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32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869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2595828" y="2314900"/>
            <a:ext cx="2723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2595800" y="2887100"/>
            <a:ext cx="2723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3"/>
          </p:nvPr>
        </p:nvSpPr>
        <p:spPr>
          <a:xfrm>
            <a:off x="7564101" y="2887100"/>
            <a:ext cx="2723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2595800" y="4909467"/>
            <a:ext cx="2723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5"/>
          </p:nvPr>
        </p:nvSpPr>
        <p:spPr>
          <a:xfrm>
            <a:off x="7564101" y="4909467"/>
            <a:ext cx="2723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2595900" y="4337267"/>
            <a:ext cx="2723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7"/>
          </p:nvPr>
        </p:nvSpPr>
        <p:spPr>
          <a:xfrm>
            <a:off x="7564104" y="2314900"/>
            <a:ext cx="2723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8"/>
          </p:nvPr>
        </p:nvSpPr>
        <p:spPr>
          <a:xfrm>
            <a:off x="7564104" y="4337267"/>
            <a:ext cx="2723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/>
          <p:nvPr/>
        </p:nvSpPr>
        <p:spPr>
          <a:xfrm rot="-5400000">
            <a:off x="-5905900" y="1510900"/>
            <a:ext cx="9632400" cy="35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4"/>
          <p:cNvSpPr/>
          <p:nvPr/>
        </p:nvSpPr>
        <p:spPr>
          <a:xfrm rot="-5400000">
            <a:off x="553895" y="6266671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7" name="Google Shape;177;p24"/>
          <p:cNvSpPr/>
          <p:nvPr/>
        </p:nvSpPr>
        <p:spPr>
          <a:xfrm rot="-5400000">
            <a:off x="8465500" y="1510900"/>
            <a:ext cx="9632400" cy="35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8" name="Google Shape;178;p24"/>
          <p:cNvSpPr/>
          <p:nvPr/>
        </p:nvSpPr>
        <p:spPr>
          <a:xfrm rot="-5400000">
            <a:off x="11409295" y="437004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33117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1852267" y="2864033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2"/>
          </p:nvPr>
        </p:nvSpPr>
        <p:spPr>
          <a:xfrm>
            <a:off x="5274800" y="2864033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3"/>
          </p:nvPr>
        </p:nvSpPr>
        <p:spPr>
          <a:xfrm>
            <a:off x="8697333" y="2864033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4"/>
          </p:nvPr>
        </p:nvSpPr>
        <p:spPr>
          <a:xfrm>
            <a:off x="1852267" y="4701567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5"/>
          </p:nvPr>
        </p:nvSpPr>
        <p:spPr>
          <a:xfrm>
            <a:off x="5274800" y="4701567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6"/>
          </p:nvPr>
        </p:nvSpPr>
        <p:spPr>
          <a:xfrm>
            <a:off x="8697333" y="4701567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7"/>
          </p:nvPr>
        </p:nvSpPr>
        <p:spPr>
          <a:xfrm>
            <a:off x="1852267" y="2305367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8"/>
          </p:nvPr>
        </p:nvSpPr>
        <p:spPr>
          <a:xfrm>
            <a:off x="5274800" y="2305367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9"/>
          </p:nvPr>
        </p:nvSpPr>
        <p:spPr>
          <a:xfrm>
            <a:off x="8694333" y="2305367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13"/>
          </p:nvPr>
        </p:nvSpPr>
        <p:spPr>
          <a:xfrm>
            <a:off x="1852267" y="4142899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4"/>
          </p:nvPr>
        </p:nvSpPr>
        <p:spPr>
          <a:xfrm>
            <a:off x="5274800" y="4142899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5"/>
          </p:nvPr>
        </p:nvSpPr>
        <p:spPr>
          <a:xfrm>
            <a:off x="8694333" y="4142899"/>
            <a:ext cx="254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3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79800" y="6224400"/>
            <a:ext cx="9632400" cy="35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4" name="Google Shape;194;p25"/>
          <p:cNvSpPr/>
          <p:nvPr/>
        </p:nvSpPr>
        <p:spPr>
          <a:xfrm>
            <a:off x="10797796" y="6619295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4199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hasCustomPrompt="1"/>
          </p:nvPr>
        </p:nvSpPr>
        <p:spPr>
          <a:xfrm>
            <a:off x="4572555" y="2637785"/>
            <a:ext cx="3040800" cy="106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1"/>
          </p:nvPr>
        </p:nvSpPr>
        <p:spPr>
          <a:xfrm flipH="1">
            <a:off x="4575600" y="3848433"/>
            <a:ext cx="3040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2" hasCustomPrompt="1"/>
          </p:nvPr>
        </p:nvSpPr>
        <p:spPr>
          <a:xfrm>
            <a:off x="956967" y="2637785"/>
            <a:ext cx="3040800" cy="106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3"/>
          </p:nvPr>
        </p:nvSpPr>
        <p:spPr>
          <a:xfrm flipH="1">
            <a:off x="956957" y="3848433"/>
            <a:ext cx="3040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title" idx="4" hasCustomPrompt="1"/>
          </p:nvPr>
        </p:nvSpPr>
        <p:spPr>
          <a:xfrm>
            <a:off x="8194236" y="2637785"/>
            <a:ext cx="3040800" cy="106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t>xx%</a:t>
            </a:r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5"/>
          </p:nvPr>
        </p:nvSpPr>
        <p:spPr>
          <a:xfrm flipH="1">
            <a:off x="8194249" y="3848433"/>
            <a:ext cx="3040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956967" y="4212200"/>
            <a:ext cx="3040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7"/>
          </p:nvPr>
        </p:nvSpPr>
        <p:spPr>
          <a:xfrm>
            <a:off x="4575600" y="4212200"/>
            <a:ext cx="3040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ubTitle" idx="8"/>
          </p:nvPr>
        </p:nvSpPr>
        <p:spPr>
          <a:xfrm>
            <a:off x="8191167" y="4212200"/>
            <a:ext cx="3040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/>
          <p:nvPr/>
        </p:nvSpPr>
        <p:spPr>
          <a:xfrm rot="10800000" flipH="1">
            <a:off x="-871300" y="-424267"/>
            <a:ext cx="1716400" cy="17164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6" name="Google Shape;206;p26"/>
          <p:cNvSpPr/>
          <p:nvPr/>
        </p:nvSpPr>
        <p:spPr>
          <a:xfrm rot="10567992" flipH="1">
            <a:off x="721129" y="210239"/>
            <a:ext cx="231327" cy="23132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26"/>
          <p:cNvSpPr/>
          <p:nvPr/>
        </p:nvSpPr>
        <p:spPr>
          <a:xfrm flipH="1">
            <a:off x="256461" y="528961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520616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/>
          </p:nvPr>
        </p:nvSpPr>
        <p:spPr>
          <a:xfrm>
            <a:off x="953467" y="887167"/>
            <a:ext cx="5340800" cy="1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1"/>
          </p:nvPr>
        </p:nvSpPr>
        <p:spPr>
          <a:xfrm>
            <a:off x="953467" y="2143167"/>
            <a:ext cx="5340800" cy="1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953467" y="5005867"/>
            <a:ext cx="5286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including icons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highlight>
                <a:srgbClr val="DFDEFC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93595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804930">
            <a:off x="4888130" y="354768"/>
            <a:ext cx="7432407" cy="4393360"/>
          </a:xfrm>
          <a:prstGeom prst="arc">
            <a:avLst>
              <a:gd name="adj1" fmla="val 16057500"/>
              <a:gd name="adj2" fmla="val 5515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4" name="Google Shape;214;p28"/>
          <p:cNvSpPr/>
          <p:nvPr/>
        </p:nvSpPr>
        <p:spPr>
          <a:xfrm rot="-6395119">
            <a:off x="7787093" y="351353"/>
            <a:ext cx="231220" cy="23122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5" name="Google Shape;215;p28"/>
          <p:cNvSpPr/>
          <p:nvPr/>
        </p:nvSpPr>
        <p:spPr>
          <a:xfrm rot="10800000" flipH="1">
            <a:off x="635869" y="6259067"/>
            <a:ext cx="203200" cy="203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6" name="Google Shape;216;p28"/>
          <p:cNvSpPr/>
          <p:nvPr/>
        </p:nvSpPr>
        <p:spPr>
          <a:xfrm rot="10800000" flipH="1">
            <a:off x="839068" y="6144669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201228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 rot="-2254707">
            <a:off x="-5531923" y="-1929930"/>
            <a:ext cx="9632576" cy="351603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900395" y="296237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0" name="Google Shape;220;p29"/>
          <p:cNvSpPr/>
          <p:nvPr/>
        </p:nvSpPr>
        <p:spPr>
          <a:xfrm rot="-2254707">
            <a:off x="8434277" y="5014103"/>
            <a:ext cx="9632576" cy="351603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1" name="Google Shape;221;p29"/>
          <p:cNvSpPr/>
          <p:nvPr/>
        </p:nvSpPr>
        <p:spPr>
          <a:xfrm rot="-5400000">
            <a:off x="10212895" y="6301904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008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0061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6496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58;p15">
            <a:extLst>
              <a:ext uri="{FF2B5EF4-FFF2-40B4-BE49-F238E27FC236}">
                <a16:creationId xmlns:a16="http://schemas.microsoft.com/office/drawing/2014/main" id="{8D24D79A-9D04-8F37-59F3-71086688CC0B}"/>
              </a:ext>
            </a:extLst>
          </p:cNvPr>
          <p:cNvGrpSpPr/>
          <p:nvPr/>
        </p:nvGrpSpPr>
        <p:grpSpPr>
          <a:xfrm>
            <a:off x="524133" y="70718"/>
            <a:ext cx="12588966" cy="6546121"/>
            <a:chOff x="3767841" y="510801"/>
            <a:chExt cx="7780054" cy="4121903"/>
          </a:xfrm>
        </p:grpSpPr>
        <p:sp>
          <p:nvSpPr>
            <p:cNvPr id="145" name="Google Shape;59;p15">
              <a:extLst>
                <a:ext uri="{FF2B5EF4-FFF2-40B4-BE49-F238E27FC236}">
                  <a16:creationId xmlns:a16="http://schemas.microsoft.com/office/drawing/2014/main" id="{3F1DE81A-7411-3A74-8889-0DBAEF2D5219}"/>
                </a:ext>
              </a:extLst>
            </p:cNvPr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Google Shape;60;p15">
              <a:extLst>
                <a:ext uri="{FF2B5EF4-FFF2-40B4-BE49-F238E27FC236}">
                  <a16:creationId xmlns:a16="http://schemas.microsoft.com/office/drawing/2014/main" id="{08AAAA75-8B6D-FF09-86EB-F2DDCC9FDFB4}"/>
                </a:ext>
              </a:extLst>
            </p:cNvPr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61;p15">
              <a:extLst>
                <a:ext uri="{FF2B5EF4-FFF2-40B4-BE49-F238E27FC236}">
                  <a16:creationId xmlns:a16="http://schemas.microsoft.com/office/drawing/2014/main" id="{A2E6C593-1B4A-AC67-9C59-1DC6033A602E}"/>
                </a:ext>
              </a:extLst>
            </p:cNvPr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62;p15">
              <a:extLst>
                <a:ext uri="{FF2B5EF4-FFF2-40B4-BE49-F238E27FC236}">
                  <a16:creationId xmlns:a16="http://schemas.microsoft.com/office/drawing/2014/main" id="{C54D491B-BDA8-758A-7E1A-43AB1E24B8C6}"/>
                </a:ext>
              </a:extLst>
            </p:cNvPr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63;p15">
              <a:extLst>
                <a:ext uri="{FF2B5EF4-FFF2-40B4-BE49-F238E27FC236}">
                  <a16:creationId xmlns:a16="http://schemas.microsoft.com/office/drawing/2014/main" id="{5A13727F-5142-F7CA-50D4-3EDDB8EC44F1}"/>
                </a:ext>
              </a:extLst>
            </p:cNvPr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64;p15">
              <a:extLst>
                <a:ext uri="{FF2B5EF4-FFF2-40B4-BE49-F238E27FC236}">
                  <a16:creationId xmlns:a16="http://schemas.microsoft.com/office/drawing/2014/main" id="{4CBE8DCD-1D4D-3B5D-BDB1-DFF74B0AD001}"/>
                </a:ext>
              </a:extLst>
            </p:cNvPr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65;p15">
              <a:extLst>
                <a:ext uri="{FF2B5EF4-FFF2-40B4-BE49-F238E27FC236}">
                  <a16:creationId xmlns:a16="http://schemas.microsoft.com/office/drawing/2014/main" id="{24C69FD5-99C9-0C73-322D-F1B387914981}"/>
                </a:ext>
              </a:extLst>
            </p:cNvPr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66;p15">
              <a:extLst>
                <a:ext uri="{FF2B5EF4-FFF2-40B4-BE49-F238E27FC236}">
                  <a16:creationId xmlns:a16="http://schemas.microsoft.com/office/drawing/2014/main" id="{4D38D974-A2E5-9D8B-4D79-B08C747C8F02}"/>
                </a:ext>
              </a:extLst>
            </p:cNvPr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67;p15">
              <a:extLst>
                <a:ext uri="{FF2B5EF4-FFF2-40B4-BE49-F238E27FC236}">
                  <a16:creationId xmlns:a16="http://schemas.microsoft.com/office/drawing/2014/main" id="{CA73A5BE-2321-2308-93B4-A5799829DAF0}"/>
                </a:ext>
              </a:extLst>
            </p:cNvPr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Google Shape;68;p15">
              <a:extLst>
                <a:ext uri="{FF2B5EF4-FFF2-40B4-BE49-F238E27FC236}">
                  <a16:creationId xmlns:a16="http://schemas.microsoft.com/office/drawing/2014/main" id="{5F837844-ABEC-A5E2-C4F0-117506ECE8F4}"/>
                </a:ext>
              </a:extLst>
            </p:cNvPr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Google Shape;69;p15">
              <a:extLst>
                <a:ext uri="{FF2B5EF4-FFF2-40B4-BE49-F238E27FC236}">
                  <a16:creationId xmlns:a16="http://schemas.microsoft.com/office/drawing/2014/main" id="{92FC3664-EBAA-CA34-691D-E0F6C7F55FD5}"/>
                </a:ext>
              </a:extLst>
            </p:cNvPr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Google Shape;70;p15">
              <a:extLst>
                <a:ext uri="{FF2B5EF4-FFF2-40B4-BE49-F238E27FC236}">
                  <a16:creationId xmlns:a16="http://schemas.microsoft.com/office/drawing/2014/main" id="{B2EC5A38-140A-2EC4-952C-F99D5232C4D2}"/>
                </a:ext>
              </a:extLst>
            </p:cNvPr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Google Shape;71;p15">
              <a:extLst>
                <a:ext uri="{FF2B5EF4-FFF2-40B4-BE49-F238E27FC236}">
                  <a16:creationId xmlns:a16="http://schemas.microsoft.com/office/drawing/2014/main" id="{7C043F3D-1CF2-DBB0-B827-2F1906AB977A}"/>
                </a:ext>
              </a:extLst>
            </p:cNvPr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Google Shape;72;p15">
              <a:extLst>
                <a:ext uri="{FF2B5EF4-FFF2-40B4-BE49-F238E27FC236}">
                  <a16:creationId xmlns:a16="http://schemas.microsoft.com/office/drawing/2014/main" id="{358FC15D-B5AA-9C1F-30C5-92FEF3154344}"/>
                </a:ext>
              </a:extLst>
            </p:cNvPr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Google Shape;73;p15">
              <a:extLst>
                <a:ext uri="{FF2B5EF4-FFF2-40B4-BE49-F238E27FC236}">
                  <a16:creationId xmlns:a16="http://schemas.microsoft.com/office/drawing/2014/main" id="{FE56B5F6-0094-855A-747A-77FBD49CEED2}"/>
                </a:ext>
              </a:extLst>
            </p:cNvPr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Google Shape;74;p15">
              <a:extLst>
                <a:ext uri="{FF2B5EF4-FFF2-40B4-BE49-F238E27FC236}">
                  <a16:creationId xmlns:a16="http://schemas.microsoft.com/office/drawing/2014/main" id="{2A847004-4565-C9DB-A0F7-2D45C435EADB}"/>
                </a:ext>
              </a:extLst>
            </p:cNvPr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Google Shape;75;p15">
              <a:extLst>
                <a:ext uri="{FF2B5EF4-FFF2-40B4-BE49-F238E27FC236}">
                  <a16:creationId xmlns:a16="http://schemas.microsoft.com/office/drawing/2014/main" id="{0662E4DC-650B-0B88-CCB6-108D63643F89}"/>
                </a:ext>
              </a:extLst>
            </p:cNvPr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Google Shape;76;p15">
              <a:extLst>
                <a:ext uri="{FF2B5EF4-FFF2-40B4-BE49-F238E27FC236}">
                  <a16:creationId xmlns:a16="http://schemas.microsoft.com/office/drawing/2014/main" id="{E9DA8543-1A21-19B6-49A9-7E591F3CD3F9}"/>
                </a:ext>
              </a:extLst>
            </p:cNvPr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Google Shape;77;p15">
              <a:extLst>
                <a:ext uri="{FF2B5EF4-FFF2-40B4-BE49-F238E27FC236}">
                  <a16:creationId xmlns:a16="http://schemas.microsoft.com/office/drawing/2014/main" id="{A65EA03D-6213-6E24-60A3-E963352B2976}"/>
                </a:ext>
              </a:extLst>
            </p:cNvPr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Google Shape;78;p15">
              <a:extLst>
                <a:ext uri="{FF2B5EF4-FFF2-40B4-BE49-F238E27FC236}">
                  <a16:creationId xmlns:a16="http://schemas.microsoft.com/office/drawing/2014/main" id="{9AA92469-FACC-4B91-C561-ECD0BDAB0C50}"/>
                </a:ext>
              </a:extLst>
            </p:cNvPr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Google Shape;79;p15">
              <a:extLst>
                <a:ext uri="{FF2B5EF4-FFF2-40B4-BE49-F238E27FC236}">
                  <a16:creationId xmlns:a16="http://schemas.microsoft.com/office/drawing/2014/main" id="{02A81EC4-F98F-8ADB-E315-C4C3A17113FD}"/>
                </a:ext>
              </a:extLst>
            </p:cNvPr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Google Shape;80;p15">
              <a:extLst>
                <a:ext uri="{FF2B5EF4-FFF2-40B4-BE49-F238E27FC236}">
                  <a16:creationId xmlns:a16="http://schemas.microsoft.com/office/drawing/2014/main" id="{53DB0EDF-EC6C-BBE8-C4B5-E7694DCCE922}"/>
                </a:ext>
              </a:extLst>
            </p:cNvPr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Google Shape;81;p15">
              <a:extLst>
                <a:ext uri="{FF2B5EF4-FFF2-40B4-BE49-F238E27FC236}">
                  <a16:creationId xmlns:a16="http://schemas.microsoft.com/office/drawing/2014/main" id="{BB0D6A12-8336-8409-7E87-2B7CAEA64070}"/>
                </a:ext>
              </a:extLst>
            </p:cNvPr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Google Shape;82;p15">
              <a:extLst>
                <a:ext uri="{FF2B5EF4-FFF2-40B4-BE49-F238E27FC236}">
                  <a16:creationId xmlns:a16="http://schemas.microsoft.com/office/drawing/2014/main" id="{7A485799-1DF3-52DF-A9F2-504BCCCDE6BD}"/>
                </a:ext>
              </a:extLst>
            </p:cNvPr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Google Shape;83;p15">
              <a:extLst>
                <a:ext uri="{FF2B5EF4-FFF2-40B4-BE49-F238E27FC236}">
                  <a16:creationId xmlns:a16="http://schemas.microsoft.com/office/drawing/2014/main" id="{B9121A4B-0B0A-BAD8-C30B-E7A53C371C0E}"/>
                </a:ext>
              </a:extLst>
            </p:cNvPr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Google Shape;84;p15">
              <a:extLst>
                <a:ext uri="{FF2B5EF4-FFF2-40B4-BE49-F238E27FC236}">
                  <a16:creationId xmlns:a16="http://schemas.microsoft.com/office/drawing/2014/main" id="{74A8E006-5B1E-1AAB-3D81-96223D15B311}"/>
                </a:ext>
              </a:extLst>
            </p:cNvPr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Google Shape;85;p15">
              <a:extLst>
                <a:ext uri="{FF2B5EF4-FFF2-40B4-BE49-F238E27FC236}">
                  <a16:creationId xmlns:a16="http://schemas.microsoft.com/office/drawing/2014/main" id="{472CF221-1545-FE10-EE71-C33E472F0F2D}"/>
                </a:ext>
              </a:extLst>
            </p:cNvPr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Google Shape;86;p15">
              <a:extLst>
                <a:ext uri="{FF2B5EF4-FFF2-40B4-BE49-F238E27FC236}">
                  <a16:creationId xmlns:a16="http://schemas.microsoft.com/office/drawing/2014/main" id="{FCF0D2CA-F66A-E8AB-A276-5CC68212F324}"/>
                </a:ext>
              </a:extLst>
            </p:cNvPr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Google Shape;87;p15">
              <a:extLst>
                <a:ext uri="{FF2B5EF4-FFF2-40B4-BE49-F238E27FC236}">
                  <a16:creationId xmlns:a16="http://schemas.microsoft.com/office/drawing/2014/main" id="{F3FE259E-52B6-2359-34B3-1F32A12389AE}"/>
                </a:ext>
              </a:extLst>
            </p:cNvPr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Google Shape;88;p15">
              <a:extLst>
                <a:ext uri="{FF2B5EF4-FFF2-40B4-BE49-F238E27FC236}">
                  <a16:creationId xmlns:a16="http://schemas.microsoft.com/office/drawing/2014/main" id="{7EAE3AD8-DB62-18EE-66CF-C12C2D7FA494}"/>
                </a:ext>
              </a:extLst>
            </p:cNvPr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Google Shape;89;p15">
              <a:extLst>
                <a:ext uri="{FF2B5EF4-FFF2-40B4-BE49-F238E27FC236}">
                  <a16:creationId xmlns:a16="http://schemas.microsoft.com/office/drawing/2014/main" id="{62E47412-C0BD-C32E-6881-4A17DEC2C293}"/>
                </a:ext>
              </a:extLst>
            </p:cNvPr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Google Shape;90;p15">
              <a:extLst>
                <a:ext uri="{FF2B5EF4-FFF2-40B4-BE49-F238E27FC236}">
                  <a16:creationId xmlns:a16="http://schemas.microsoft.com/office/drawing/2014/main" id="{F9B4F432-069A-4EA6-6EA8-339B680780A4}"/>
                </a:ext>
              </a:extLst>
            </p:cNvPr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Google Shape;91;p15">
              <a:extLst>
                <a:ext uri="{FF2B5EF4-FFF2-40B4-BE49-F238E27FC236}">
                  <a16:creationId xmlns:a16="http://schemas.microsoft.com/office/drawing/2014/main" id="{C6D41D38-016C-4511-A70B-03EB6E8F1B63}"/>
                </a:ext>
              </a:extLst>
            </p:cNvPr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Google Shape;92;p15">
              <a:extLst>
                <a:ext uri="{FF2B5EF4-FFF2-40B4-BE49-F238E27FC236}">
                  <a16:creationId xmlns:a16="http://schemas.microsoft.com/office/drawing/2014/main" id="{5F26FFCD-0DA1-2672-AC4B-759B4C1F6D72}"/>
                </a:ext>
              </a:extLst>
            </p:cNvPr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Google Shape;93;p15">
              <a:extLst>
                <a:ext uri="{FF2B5EF4-FFF2-40B4-BE49-F238E27FC236}">
                  <a16:creationId xmlns:a16="http://schemas.microsoft.com/office/drawing/2014/main" id="{4777D1CE-271E-E253-CD7B-A81981BFE2E4}"/>
                </a:ext>
              </a:extLst>
            </p:cNvPr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Google Shape;94;p15">
              <a:extLst>
                <a:ext uri="{FF2B5EF4-FFF2-40B4-BE49-F238E27FC236}">
                  <a16:creationId xmlns:a16="http://schemas.microsoft.com/office/drawing/2014/main" id="{876C837A-3FDC-84FB-58F2-1861F716A9B5}"/>
                </a:ext>
              </a:extLst>
            </p:cNvPr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Google Shape;95;p15">
              <a:extLst>
                <a:ext uri="{FF2B5EF4-FFF2-40B4-BE49-F238E27FC236}">
                  <a16:creationId xmlns:a16="http://schemas.microsoft.com/office/drawing/2014/main" id="{6096F569-D7DD-D8FE-6595-36C8627FBEB3}"/>
                </a:ext>
              </a:extLst>
            </p:cNvPr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Google Shape;96;p15">
              <a:extLst>
                <a:ext uri="{FF2B5EF4-FFF2-40B4-BE49-F238E27FC236}">
                  <a16:creationId xmlns:a16="http://schemas.microsoft.com/office/drawing/2014/main" id="{23466909-6F72-267C-A27D-8BCEAE3E1AD4}"/>
                </a:ext>
              </a:extLst>
            </p:cNvPr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Google Shape;97;p15">
              <a:extLst>
                <a:ext uri="{FF2B5EF4-FFF2-40B4-BE49-F238E27FC236}">
                  <a16:creationId xmlns:a16="http://schemas.microsoft.com/office/drawing/2014/main" id="{13352F09-586D-8413-FF3B-FC1E8930AAC8}"/>
                </a:ext>
              </a:extLst>
            </p:cNvPr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Google Shape;98;p15">
              <a:extLst>
                <a:ext uri="{FF2B5EF4-FFF2-40B4-BE49-F238E27FC236}">
                  <a16:creationId xmlns:a16="http://schemas.microsoft.com/office/drawing/2014/main" id="{9E6413AC-6E3E-F6D9-8731-CD4E7B074FB2}"/>
                </a:ext>
              </a:extLst>
            </p:cNvPr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Google Shape;99;p15">
              <a:extLst>
                <a:ext uri="{FF2B5EF4-FFF2-40B4-BE49-F238E27FC236}">
                  <a16:creationId xmlns:a16="http://schemas.microsoft.com/office/drawing/2014/main" id="{CC6C4D2E-1068-8C1A-69B9-E7AB84C473F5}"/>
                </a:ext>
              </a:extLst>
            </p:cNvPr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Google Shape;100;p15">
              <a:extLst>
                <a:ext uri="{FF2B5EF4-FFF2-40B4-BE49-F238E27FC236}">
                  <a16:creationId xmlns:a16="http://schemas.microsoft.com/office/drawing/2014/main" id="{92B49B3D-BB01-ADE8-DE83-1782C4547ABA}"/>
                </a:ext>
              </a:extLst>
            </p:cNvPr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Google Shape;101;p15">
              <a:extLst>
                <a:ext uri="{FF2B5EF4-FFF2-40B4-BE49-F238E27FC236}">
                  <a16:creationId xmlns:a16="http://schemas.microsoft.com/office/drawing/2014/main" id="{173A5961-A550-A171-4568-A1067C274F5D}"/>
                </a:ext>
              </a:extLst>
            </p:cNvPr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Google Shape;102;p15">
              <a:extLst>
                <a:ext uri="{FF2B5EF4-FFF2-40B4-BE49-F238E27FC236}">
                  <a16:creationId xmlns:a16="http://schemas.microsoft.com/office/drawing/2014/main" id="{CA0711C6-09EE-2734-15F7-ACEE442C2168}"/>
                </a:ext>
              </a:extLst>
            </p:cNvPr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Google Shape;103;p15">
              <a:extLst>
                <a:ext uri="{FF2B5EF4-FFF2-40B4-BE49-F238E27FC236}">
                  <a16:creationId xmlns:a16="http://schemas.microsoft.com/office/drawing/2014/main" id="{629D57CE-CBB0-90A4-30A5-04619147B1AD}"/>
                </a:ext>
              </a:extLst>
            </p:cNvPr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Google Shape;104;p15">
              <a:extLst>
                <a:ext uri="{FF2B5EF4-FFF2-40B4-BE49-F238E27FC236}">
                  <a16:creationId xmlns:a16="http://schemas.microsoft.com/office/drawing/2014/main" id="{D8D5DAF1-20AD-4E69-CAB0-FD02A36C5338}"/>
                </a:ext>
              </a:extLst>
            </p:cNvPr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Google Shape;105;p15">
              <a:extLst>
                <a:ext uri="{FF2B5EF4-FFF2-40B4-BE49-F238E27FC236}">
                  <a16:creationId xmlns:a16="http://schemas.microsoft.com/office/drawing/2014/main" id="{47D7D0D7-3AFD-1651-6B30-E32156CEE6B0}"/>
                </a:ext>
              </a:extLst>
            </p:cNvPr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Google Shape;106;p15">
              <a:extLst>
                <a:ext uri="{FF2B5EF4-FFF2-40B4-BE49-F238E27FC236}">
                  <a16:creationId xmlns:a16="http://schemas.microsoft.com/office/drawing/2014/main" id="{C6AF4158-DB8F-6013-A767-AB6D69639A08}"/>
                </a:ext>
              </a:extLst>
            </p:cNvPr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Google Shape;107;p15">
              <a:extLst>
                <a:ext uri="{FF2B5EF4-FFF2-40B4-BE49-F238E27FC236}">
                  <a16:creationId xmlns:a16="http://schemas.microsoft.com/office/drawing/2014/main" id="{A3659D3F-18EA-1A12-B953-4B39F2F54361}"/>
                </a:ext>
              </a:extLst>
            </p:cNvPr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Google Shape;108;p15">
              <a:extLst>
                <a:ext uri="{FF2B5EF4-FFF2-40B4-BE49-F238E27FC236}">
                  <a16:creationId xmlns:a16="http://schemas.microsoft.com/office/drawing/2014/main" id="{F8DE2577-D6F7-F8EF-3B8F-5405BE26F31B}"/>
                </a:ext>
              </a:extLst>
            </p:cNvPr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Google Shape;109;p15">
              <a:extLst>
                <a:ext uri="{FF2B5EF4-FFF2-40B4-BE49-F238E27FC236}">
                  <a16:creationId xmlns:a16="http://schemas.microsoft.com/office/drawing/2014/main" id="{607F4D78-A16B-9FB2-554D-4073D47E3789}"/>
                </a:ext>
              </a:extLst>
            </p:cNvPr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Google Shape;110;p15">
              <a:extLst>
                <a:ext uri="{FF2B5EF4-FFF2-40B4-BE49-F238E27FC236}">
                  <a16:creationId xmlns:a16="http://schemas.microsoft.com/office/drawing/2014/main" id="{2B0A2BF3-23EF-7AD6-7AA4-BC837D40D73F}"/>
                </a:ext>
              </a:extLst>
            </p:cNvPr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Google Shape;111;p15">
              <a:extLst>
                <a:ext uri="{FF2B5EF4-FFF2-40B4-BE49-F238E27FC236}">
                  <a16:creationId xmlns:a16="http://schemas.microsoft.com/office/drawing/2014/main" id="{AFBA92F5-5F7E-2668-A805-0EBEE204DCC5}"/>
                </a:ext>
              </a:extLst>
            </p:cNvPr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Google Shape;112;p15">
              <a:extLst>
                <a:ext uri="{FF2B5EF4-FFF2-40B4-BE49-F238E27FC236}">
                  <a16:creationId xmlns:a16="http://schemas.microsoft.com/office/drawing/2014/main" id="{79AE7043-0F0A-F8F6-237B-53250C5A7631}"/>
                </a:ext>
              </a:extLst>
            </p:cNvPr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Google Shape;113;p15">
              <a:extLst>
                <a:ext uri="{FF2B5EF4-FFF2-40B4-BE49-F238E27FC236}">
                  <a16:creationId xmlns:a16="http://schemas.microsoft.com/office/drawing/2014/main" id="{46973ED3-9238-DEAA-0854-23A60774B31B}"/>
                </a:ext>
              </a:extLst>
            </p:cNvPr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Google Shape;114;p15">
              <a:extLst>
                <a:ext uri="{FF2B5EF4-FFF2-40B4-BE49-F238E27FC236}">
                  <a16:creationId xmlns:a16="http://schemas.microsoft.com/office/drawing/2014/main" id="{C2E260E5-519A-5478-6A42-1442D13EE04D}"/>
                </a:ext>
              </a:extLst>
            </p:cNvPr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Google Shape;115;p15">
              <a:extLst>
                <a:ext uri="{FF2B5EF4-FFF2-40B4-BE49-F238E27FC236}">
                  <a16:creationId xmlns:a16="http://schemas.microsoft.com/office/drawing/2014/main" id="{45B562C9-D0C0-87BA-CB07-DDD79648BD70}"/>
                </a:ext>
              </a:extLst>
            </p:cNvPr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Google Shape;116;p15">
              <a:extLst>
                <a:ext uri="{FF2B5EF4-FFF2-40B4-BE49-F238E27FC236}">
                  <a16:creationId xmlns:a16="http://schemas.microsoft.com/office/drawing/2014/main" id="{545A5B20-38F3-4749-4F4C-A1B0E300A489}"/>
                </a:ext>
              </a:extLst>
            </p:cNvPr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Google Shape;117;p15">
              <a:extLst>
                <a:ext uri="{FF2B5EF4-FFF2-40B4-BE49-F238E27FC236}">
                  <a16:creationId xmlns:a16="http://schemas.microsoft.com/office/drawing/2014/main" id="{D5E09937-16E1-5DEB-002D-C1B3D604F774}"/>
                </a:ext>
              </a:extLst>
            </p:cNvPr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Google Shape;118;p15">
              <a:extLst>
                <a:ext uri="{FF2B5EF4-FFF2-40B4-BE49-F238E27FC236}">
                  <a16:creationId xmlns:a16="http://schemas.microsoft.com/office/drawing/2014/main" id="{54642C82-815B-2C6B-38C1-5D4FA9E80916}"/>
                </a:ext>
              </a:extLst>
            </p:cNvPr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Google Shape;119;p15">
              <a:extLst>
                <a:ext uri="{FF2B5EF4-FFF2-40B4-BE49-F238E27FC236}">
                  <a16:creationId xmlns:a16="http://schemas.microsoft.com/office/drawing/2014/main" id="{E05013D2-E461-4ADF-EEE1-A93BB3CCEAE7}"/>
                </a:ext>
              </a:extLst>
            </p:cNvPr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Google Shape;120;p15">
              <a:extLst>
                <a:ext uri="{FF2B5EF4-FFF2-40B4-BE49-F238E27FC236}">
                  <a16:creationId xmlns:a16="http://schemas.microsoft.com/office/drawing/2014/main" id="{FA0CD81A-24EC-417F-9E1A-E4DA419D7513}"/>
                </a:ext>
              </a:extLst>
            </p:cNvPr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Google Shape;121;p15">
              <a:extLst>
                <a:ext uri="{FF2B5EF4-FFF2-40B4-BE49-F238E27FC236}">
                  <a16:creationId xmlns:a16="http://schemas.microsoft.com/office/drawing/2014/main" id="{8F4E616E-AB3E-0E02-A53E-4AD1FDA39AE8}"/>
                </a:ext>
              </a:extLst>
            </p:cNvPr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Google Shape;122;p15">
              <a:extLst>
                <a:ext uri="{FF2B5EF4-FFF2-40B4-BE49-F238E27FC236}">
                  <a16:creationId xmlns:a16="http://schemas.microsoft.com/office/drawing/2014/main" id="{97FA1374-9F5D-43AE-14BB-229D896BA3A7}"/>
                </a:ext>
              </a:extLst>
            </p:cNvPr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Google Shape;123;p15">
              <a:extLst>
                <a:ext uri="{FF2B5EF4-FFF2-40B4-BE49-F238E27FC236}">
                  <a16:creationId xmlns:a16="http://schemas.microsoft.com/office/drawing/2014/main" id="{B5F3EAF2-8C22-BE71-141F-2A96808C6CCA}"/>
                </a:ext>
              </a:extLst>
            </p:cNvPr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Google Shape;124;p15">
              <a:extLst>
                <a:ext uri="{FF2B5EF4-FFF2-40B4-BE49-F238E27FC236}">
                  <a16:creationId xmlns:a16="http://schemas.microsoft.com/office/drawing/2014/main" id="{F5DFBE94-96AF-E98B-049D-0E31B55C6304}"/>
                </a:ext>
              </a:extLst>
            </p:cNvPr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Google Shape;125;p15">
              <a:extLst>
                <a:ext uri="{FF2B5EF4-FFF2-40B4-BE49-F238E27FC236}">
                  <a16:creationId xmlns:a16="http://schemas.microsoft.com/office/drawing/2014/main" id="{7CD26381-A006-D7C6-6472-9F5AB966F6DA}"/>
                </a:ext>
              </a:extLst>
            </p:cNvPr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Google Shape;126;p15">
              <a:extLst>
                <a:ext uri="{FF2B5EF4-FFF2-40B4-BE49-F238E27FC236}">
                  <a16:creationId xmlns:a16="http://schemas.microsoft.com/office/drawing/2014/main" id="{2D9DEC7C-A709-A481-4FD8-1599A238B596}"/>
                </a:ext>
              </a:extLst>
            </p:cNvPr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Google Shape;127;p15">
              <a:extLst>
                <a:ext uri="{FF2B5EF4-FFF2-40B4-BE49-F238E27FC236}">
                  <a16:creationId xmlns:a16="http://schemas.microsoft.com/office/drawing/2014/main" id="{B4F0CD97-44A4-9B57-D2A8-34049C6CC2C4}"/>
                </a:ext>
              </a:extLst>
            </p:cNvPr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6" name="Google Shape;56;p15"/>
          <p:cNvSpPr txBox="1"/>
          <p:nvPr/>
        </p:nvSpPr>
        <p:spPr>
          <a:xfrm>
            <a:off x="-30707" y="3734954"/>
            <a:ext cx="5571082" cy="202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" sz="8800" b="1" dirty="0">
                <a:latin typeface="Fira Sans Extra Condensed"/>
                <a:ea typeface="Fira Sans Extra Condensed"/>
                <a:cs typeface="Times New Roman" panose="02020603050405020304" pitchFamily="18" charset="0"/>
                <a:sym typeface="Fira Sans Extra Condensed"/>
              </a:rPr>
              <a:t>Connect+</a:t>
            </a:r>
            <a:endParaRPr sz="8800" b="1" dirty="0">
              <a:latin typeface="Fira Sans Extra Condensed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50CFA78E-F5D4-CFCA-F3CD-323E19813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>
            <a:extLst>
              <a:ext uri="{FF2B5EF4-FFF2-40B4-BE49-F238E27FC236}">
                <a16:creationId xmlns:a16="http://schemas.microsoft.com/office/drawing/2014/main" id="{D01B7449-C69B-91DE-8895-F8110C76E77E}"/>
              </a:ext>
            </a:extLst>
          </p:cNvPr>
          <p:cNvGrpSpPr/>
          <p:nvPr/>
        </p:nvGrpSpPr>
        <p:grpSpPr>
          <a:xfrm>
            <a:off x="4094060" y="179911"/>
            <a:ext cx="3561608" cy="529947"/>
            <a:chOff x="711097" y="1364207"/>
            <a:chExt cx="2283796" cy="407302"/>
          </a:xfrm>
        </p:grpSpPr>
        <p:sp>
          <p:nvSpPr>
            <p:cNvPr id="107" name="Google Shape;107;p2">
              <a:extLst>
                <a:ext uri="{FF2B5EF4-FFF2-40B4-BE49-F238E27FC236}">
                  <a16:creationId xmlns:a16="http://schemas.microsoft.com/office/drawing/2014/main" id="{28407015-6145-D691-CF0D-75719B1D4B43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78A8E7E1-D04A-BFD9-060D-E92A2DFC1ED9}"/>
                </a:ext>
              </a:extLst>
            </p:cNvPr>
            <p:cNvSpPr/>
            <p:nvPr/>
          </p:nvSpPr>
          <p:spPr>
            <a:xfrm>
              <a:off x="718706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System Architecture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24FBEAC1-9096-A40B-8737-8CBBDD7E8835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62AC1A7-9319-C40A-9407-0B3DA8F57087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3855A75B-CAAC-4E04-95FC-A40174D1A464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6C363DFF-9FC3-08A3-48CC-56596487250D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>
            <a:extLst>
              <a:ext uri="{FF2B5EF4-FFF2-40B4-BE49-F238E27FC236}">
                <a16:creationId xmlns:a16="http://schemas.microsoft.com/office/drawing/2014/main" id="{AB8A1D7C-F1E1-5185-7996-4054A09098F7}"/>
              </a:ext>
            </a:extLst>
          </p:cNvPr>
          <p:cNvGrpSpPr/>
          <p:nvPr/>
        </p:nvGrpSpPr>
        <p:grpSpPr>
          <a:xfrm>
            <a:off x="89170" y="734553"/>
            <a:ext cx="12013660" cy="6034442"/>
            <a:chOff x="789007" y="1030553"/>
            <a:chExt cx="844964" cy="952603"/>
          </a:xfrm>
        </p:grpSpPr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2A98FC43-6839-2D36-1BC7-9E7A993C2CF2}"/>
                </a:ext>
              </a:extLst>
            </p:cNvPr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1A65CDBF-3D1F-7DBE-A567-FD7C26B8D461}"/>
                </a:ext>
              </a:extLst>
            </p:cNvPr>
            <p:cNvSpPr/>
            <p:nvPr/>
          </p:nvSpPr>
          <p:spPr>
            <a:xfrm>
              <a:off x="789007" y="1030553"/>
              <a:ext cx="844964" cy="952603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6F241D-1376-EEBF-B738-18552AA91ED7}"/>
              </a:ext>
            </a:extLst>
          </p:cNvPr>
          <p:cNvGrpSpPr/>
          <p:nvPr/>
        </p:nvGrpSpPr>
        <p:grpSpPr>
          <a:xfrm rot="5400000">
            <a:off x="6676655" y="2654226"/>
            <a:ext cx="8317006" cy="2332684"/>
            <a:chOff x="3777801" y="2728283"/>
            <a:chExt cx="6734163" cy="1964200"/>
          </a:xfrm>
        </p:grpSpPr>
        <p:sp>
          <p:nvSpPr>
            <p:cNvPr id="72" name="Google Shape;1106;p35">
              <a:extLst>
                <a:ext uri="{FF2B5EF4-FFF2-40B4-BE49-F238E27FC236}">
                  <a16:creationId xmlns:a16="http://schemas.microsoft.com/office/drawing/2014/main" id="{051BBC1A-1948-DF46-14F3-CBF8BDBE839A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1107;p35">
              <a:extLst>
                <a:ext uri="{FF2B5EF4-FFF2-40B4-BE49-F238E27FC236}">
                  <a16:creationId xmlns:a16="http://schemas.microsoft.com/office/drawing/2014/main" id="{C933D4BB-8547-1B27-E763-47BF7A6F06BE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8;p35">
              <a:extLst>
                <a:ext uri="{FF2B5EF4-FFF2-40B4-BE49-F238E27FC236}">
                  <a16:creationId xmlns:a16="http://schemas.microsoft.com/office/drawing/2014/main" id="{69048236-D093-CBA2-08C1-3605E79F9609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;p35">
              <a:extLst>
                <a:ext uri="{FF2B5EF4-FFF2-40B4-BE49-F238E27FC236}">
                  <a16:creationId xmlns:a16="http://schemas.microsoft.com/office/drawing/2014/main" id="{ADCD0C1F-668E-C322-9EA6-DFA29C408671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0;p35">
              <a:extLst>
                <a:ext uri="{FF2B5EF4-FFF2-40B4-BE49-F238E27FC236}">
                  <a16:creationId xmlns:a16="http://schemas.microsoft.com/office/drawing/2014/main" id="{65CB1BA6-12E5-A9D6-6885-F7DF18411156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1;p35">
              <a:extLst>
                <a:ext uri="{FF2B5EF4-FFF2-40B4-BE49-F238E27FC236}">
                  <a16:creationId xmlns:a16="http://schemas.microsoft.com/office/drawing/2014/main" id="{1EB25768-20D7-E7FC-D146-6213E6CBBCAE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2;p35">
              <a:extLst>
                <a:ext uri="{FF2B5EF4-FFF2-40B4-BE49-F238E27FC236}">
                  <a16:creationId xmlns:a16="http://schemas.microsoft.com/office/drawing/2014/main" id="{7B0D7271-2629-DF0B-FB27-E003995F1B9E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3;p35">
              <a:extLst>
                <a:ext uri="{FF2B5EF4-FFF2-40B4-BE49-F238E27FC236}">
                  <a16:creationId xmlns:a16="http://schemas.microsoft.com/office/drawing/2014/main" id="{395625CB-9FA4-9D66-67EF-F30A2BF08350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4;p35">
              <a:extLst>
                <a:ext uri="{FF2B5EF4-FFF2-40B4-BE49-F238E27FC236}">
                  <a16:creationId xmlns:a16="http://schemas.microsoft.com/office/drawing/2014/main" id="{2817365E-3205-C206-C8CF-6C57FE153F12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5;p35">
              <a:extLst>
                <a:ext uri="{FF2B5EF4-FFF2-40B4-BE49-F238E27FC236}">
                  <a16:creationId xmlns:a16="http://schemas.microsoft.com/office/drawing/2014/main" id="{0325C2F2-0B10-1ADA-7A0C-EC38C17E46D1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6;p35">
              <a:extLst>
                <a:ext uri="{FF2B5EF4-FFF2-40B4-BE49-F238E27FC236}">
                  <a16:creationId xmlns:a16="http://schemas.microsoft.com/office/drawing/2014/main" id="{51A876B2-ABBB-4469-4207-F6D1A98A8193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7;p35">
              <a:extLst>
                <a:ext uri="{FF2B5EF4-FFF2-40B4-BE49-F238E27FC236}">
                  <a16:creationId xmlns:a16="http://schemas.microsoft.com/office/drawing/2014/main" id="{4F542ADD-127C-0741-05B0-BF243966D54C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8;p35">
              <a:extLst>
                <a:ext uri="{FF2B5EF4-FFF2-40B4-BE49-F238E27FC236}">
                  <a16:creationId xmlns:a16="http://schemas.microsoft.com/office/drawing/2014/main" id="{C6F056D3-35A3-B3B9-8E55-6C1DC4BFA386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9;p35">
              <a:extLst>
                <a:ext uri="{FF2B5EF4-FFF2-40B4-BE49-F238E27FC236}">
                  <a16:creationId xmlns:a16="http://schemas.microsoft.com/office/drawing/2014/main" id="{6F5B9750-C80E-7431-E03C-01C695DDE765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91;p60">
            <a:extLst>
              <a:ext uri="{FF2B5EF4-FFF2-40B4-BE49-F238E27FC236}">
                <a16:creationId xmlns:a16="http://schemas.microsoft.com/office/drawing/2014/main" id="{0F7413F6-2755-8981-B545-2A6DC4583560}"/>
              </a:ext>
            </a:extLst>
          </p:cNvPr>
          <p:cNvGrpSpPr/>
          <p:nvPr/>
        </p:nvGrpSpPr>
        <p:grpSpPr>
          <a:xfrm>
            <a:off x="196042" y="814735"/>
            <a:ext cx="9230785" cy="5773440"/>
            <a:chOff x="1655550" y="790900"/>
            <a:chExt cx="2510262" cy="3417671"/>
          </a:xfrm>
        </p:grpSpPr>
        <p:sp>
          <p:nvSpPr>
            <p:cNvPr id="7" name="Google Shape;692;p60">
              <a:extLst>
                <a:ext uri="{FF2B5EF4-FFF2-40B4-BE49-F238E27FC236}">
                  <a16:creationId xmlns:a16="http://schemas.microsoft.com/office/drawing/2014/main" id="{D476AF5E-05BC-7DC8-6D40-19853EA9D4BB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693;p60">
              <a:extLst>
                <a:ext uri="{FF2B5EF4-FFF2-40B4-BE49-F238E27FC236}">
                  <a16:creationId xmlns:a16="http://schemas.microsoft.com/office/drawing/2014/main" id="{05C27327-D22F-4EB1-C06F-A359962C5A5F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C00230B-1100-AF92-E299-35F154CE0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70" y="1192452"/>
            <a:ext cx="6505523" cy="4850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75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593A890E-92FB-822E-ED04-C330DFBAE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>
            <a:extLst>
              <a:ext uri="{FF2B5EF4-FFF2-40B4-BE49-F238E27FC236}">
                <a16:creationId xmlns:a16="http://schemas.microsoft.com/office/drawing/2014/main" id="{399F227E-1324-0EAC-2042-21B8A1395184}"/>
              </a:ext>
            </a:extLst>
          </p:cNvPr>
          <p:cNvGrpSpPr/>
          <p:nvPr/>
        </p:nvGrpSpPr>
        <p:grpSpPr>
          <a:xfrm>
            <a:off x="4094059" y="179911"/>
            <a:ext cx="2627753" cy="529947"/>
            <a:chOff x="711097" y="1364207"/>
            <a:chExt cx="2283796" cy="407302"/>
          </a:xfrm>
        </p:grpSpPr>
        <p:sp>
          <p:nvSpPr>
            <p:cNvPr id="107" name="Google Shape;107;p2">
              <a:extLst>
                <a:ext uri="{FF2B5EF4-FFF2-40B4-BE49-F238E27FC236}">
                  <a16:creationId xmlns:a16="http://schemas.microsoft.com/office/drawing/2014/main" id="{589B0920-CD46-18FD-F2CD-456A00375B38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5507D3B8-7F77-0D9B-F05C-3E96FAA832A4}"/>
                </a:ext>
              </a:extLst>
            </p:cNvPr>
            <p:cNvSpPr/>
            <p:nvPr/>
          </p:nvSpPr>
          <p:spPr>
            <a:xfrm>
              <a:off x="718706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Class Diagram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91B5FF6B-395A-825F-8725-BCAE79A3F5EB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C42939F-4A3E-B7DF-3B8B-ADD425A23873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A50ABE39-279B-913A-C41F-B6AE3D2E763D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DA4BF65E-7F36-1AA1-833C-2D31E5B72B96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>
            <a:extLst>
              <a:ext uri="{FF2B5EF4-FFF2-40B4-BE49-F238E27FC236}">
                <a16:creationId xmlns:a16="http://schemas.microsoft.com/office/drawing/2014/main" id="{8A3F232B-1404-0E77-0431-ABB6DD954ED7}"/>
              </a:ext>
            </a:extLst>
          </p:cNvPr>
          <p:cNvGrpSpPr/>
          <p:nvPr/>
        </p:nvGrpSpPr>
        <p:grpSpPr>
          <a:xfrm>
            <a:off x="89170" y="734553"/>
            <a:ext cx="12013660" cy="6034442"/>
            <a:chOff x="789007" y="1030553"/>
            <a:chExt cx="844964" cy="952603"/>
          </a:xfrm>
        </p:grpSpPr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FEE18806-21D2-2B9B-60AB-7812A08FC6A7}"/>
                </a:ext>
              </a:extLst>
            </p:cNvPr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74C40D01-D019-3DF6-9F95-91B7C34A9C2B}"/>
                </a:ext>
              </a:extLst>
            </p:cNvPr>
            <p:cNvSpPr/>
            <p:nvPr/>
          </p:nvSpPr>
          <p:spPr>
            <a:xfrm>
              <a:off x="789007" y="1030553"/>
              <a:ext cx="844964" cy="952603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0E3A588-8F86-6DB3-6BC5-CCF83C0AB645}"/>
              </a:ext>
            </a:extLst>
          </p:cNvPr>
          <p:cNvGrpSpPr/>
          <p:nvPr/>
        </p:nvGrpSpPr>
        <p:grpSpPr>
          <a:xfrm rot="5400000">
            <a:off x="7003342" y="2585432"/>
            <a:ext cx="8317006" cy="2332684"/>
            <a:chOff x="3777801" y="2728283"/>
            <a:chExt cx="6734163" cy="1964200"/>
          </a:xfrm>
        </p:grpSpPr>
        <p:sp>
          <p:nvSpPr>
            <p:cNvPr id="72" name="Google Shape;1106;p35">
              <a:extLst>
                <a:ext uri="{FF2B5EF4-FFF2-40B4-BE49-F238E27FC236}">
                  <a16:creationId xmlns:a16="http://schemas.microsoft.com/office/drawing/2014/main" id="{A33598A1-8F52-CAFF-9B33-4818E9497141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1107;p35">
              <a:extLst>
                <a:ext uri="{FF2B5EF4-FFF2-40B4-BE49-F238E27FC236}">
                  <a16:creationId xmlns:a16="http://schemas.microsoft.com/office/drawing/2014/main" id="{464FF3C4-5703-8976-4D76-7BDA6A0A9A30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8;p35">
              <a:extLst>
                <a:ext uri="{FF2B5EF4-FFF2-40B4-BE49-F238E27FC236}">
                  <a16:creationId xmlns:a16="http://schemas.microsoft.com/office/drawing/2014/main" id="{CBBED5CB-9722-D6DB-EAE3-309DDBADE1B2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;p35">
              <a:extLst>
                <a:ext uri="{FF2B5EF4-FFF2-40B4-BE49-F238E27FC236}">
                  <a16:creationId xmlns:a16="http://schemas.microsoft.com/office/drawing/2014/main" id="{C36669C7-3D9A-B94D-2FBE-B9741F7DE380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0;p35">
              <a:extLst>
                <a:ext uri="{FF2B5EF4-FFF2-40B4-BE49-F238E27FC236}">
                  <a16:creationId xmlns:a16="http://schemas.microsoft.com/office/drawing/2014/main" id="{7AABE9F1-0792-7B66-2222-CF92100D6990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1;p35">
              <a:extLst>
                <a:ext uri="{FF2B5EF4-FFF2-40B4-BE49-F238E27FC236}">
                  <a16:creationId xmlns:a16="http://schemas.microsoft.com/office/drawing/2014/main" id="{DE677F5C-9BEE-732D-F419-BC4840B74558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2;p35">
              <a:extLst>
                <a:ext uri="{FF2B5EF4-FFF2-40B4-BE49-F238E27FC236}">
                  <a16:creationId xmlns:a16="http://schemas.microsoft.com/office/drawing/2014/main" id="{69715D11-9E0B-DA0E-51EE-37C236DF89D1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3;p35">
              <a:extLst>
                <a:ext uri="{FF2B5EF4-FFF2-40B4-BE49-F238E27FC236}">
                  <a16:creationId xmlns:a16="http://schemas.microsoft.com/office/drawing/2014/main" id="{C8D51F00-9920-C3ED-E3FC-15E0BB032E4F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4;p35">
              <a:extLst>
                <a:ext uri="{FF2B5EF4-FFF2-40B4-BE49-F238E27FC236}">
                  <a16:creationId xmlns:a16="http://schemas.microsoft.com/office/drawing/2014/main" id="{57FFEAA4-DF21-5E44-60A5-D8A00B2ED4CF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5;p35">
              <a:extLst>
                <a:ext uri="{FF2B5EF4-FFF2-40B4-BE49-F238E27FC236}">
                  <a16:creationId xmlns:a16="http://schemas.microsoft.com/office/drawing/2014/main" id="{5BAC44A0-768C-84E0-8169-7E6E8139B0A6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6;p35">
              <a:extLst>
                <a:ext uri="{FF2B5EF4-FFF2-40B4-BE49-F238E27FC236}">
                  <a16:creationId xmlns:a16="http://schemas.microsoft.com/office/drawing/2014/main" id="{8C87EC94-E0FF-C796-4BC5-D485BA40626E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7;p35">
              <a:extLst>
                <a:ext uri="{FF2B5EF4-FFF2-40B4-BE49-F238E27FC236}">
                  <a16:creationId xmlns:a16="http://schemas.microsoft.com/office/drawing/2014/main" id="{8DED23A6-9720-AA93-9FFA-24CA0122AC31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8;p35">
              <a:extLst>
                <a:ext uri="{FF2B5EF4-FFF2-40B4-BE49-F238E27FC236}">
                  <a16:creationId xmlns:a16="http://schemas.microsoft.com/office/drawing/2014/main" id="{8C594DDB-F1F9-AE5F-1131-A4CA4CEAE19D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9;p35">
              <a:extLst>
                <a:ext uri="{FF2B5EF4-FFF2-40B4-BE49-F238E27FC236}">
                  <a16:creationId xmlns:a16="http://schemas.microsoft.com/office/drawing/2014/main" id="{A569259A-78BE-849A-03BF-54891EFDF995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691;p60">
            <a:extLst>
              <a:ext uri="{FF2B5EF4-FFF2-40B4-BE49-F238E27FC236}">
                <a16:creationId xmlns:a16="http://schemas.microsoft.com/office/drawing/2014/main" id="{6101A9C6-6C55-7A86-9E4F-C0515DE1C100}"/>
              </a:ext>
            </a:extLst>
          </p:cNvPr>
          <p:cNvGrpSpPr/>
          <p:nvPr/>
        </p:nvGrpSpPr>
        <p:grpSpPr>
          <a:xfrm>
            <a:off x="258205" y="864938"/>
            <a:ext cx="9230785" cy="5773440"/>
            <a:chOff x="1655550" y="790900"/>
            <a:chExt cx="2510262" cy="3417671"/>
          </a:xfrm>
        </p:grpSpPr>
        <p:sp>
          <p:nvSpPr>
            <p:cNvPr id="4" name="Google Shape;692;p60">
              <a:extLst>
                <a:ext uri="{FF2B5EF4-FFF2-40B4-BE49-F238E27FC236}">
                  <a16:creationId xmlns:a16="http://schemas.microsoft.com/office/drawing/2014/main" id="{224382F0-3F4B-1F4C-9348-7EAD6BE31450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693;p60">
              <a:extLst>
                <a:ext uri="{FF2B5EF4-FFF2-40B4-BE49-F238E27FC236}">
                  <a16:creationId xmlns:a16="http://schemas.microsoft.com/office/drawing/2014/main" id="{639ABC11-8C1A-8D5D-CF6B-A33B10F9BF4C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" name="Graphic 3">
            <a:extLst>
              <a:ext uri="{FF2B5EF4-FFF2-40B4-BE49-F238E27FC236}">
                <a16:creationId xmlns:a16="http://schemas.microsoft.com/office/drawing/2014/main" id="{10DEBA98-9FA7-475F-D058-3E456610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1031" y="1061202"/>
            <a:ext cx="5916221" cy="52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55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D3EC8007-E4E9-0944-6068-16BB34E3A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>
            <a:extLst>
              <a:ext uri="{FF2B5EF4-FFF2-40B4-BE49-F238E27FC236}">
                <a16:creationId xmlns:a16="http://schemas.microsoft.com/office/drawing/2014/main" id="{FEA496C0-B1EC-F8D8-3E7D-210510E75F74}"/>
              </a:ext>
            </a:extLst>
          </p:cNvPr>
          <p:cNvGrpSpPr/>
          <p:nvPr/>
        </p:nvGrpSpPr>
        <p:grpSpPr>
          <a:xfrm>
            <a:off x="4094060" y="179911"/>
            <a:ext cx="2248374" cy="529947"/>
            <a:chOff x="711097" y="1364207"/>
            <a:chExt cx="2283796" cy="407302"/>
          </a:xfrm>
        </p:grpSpPr>
        <p:sp>
          <p:nvSpPr>
            <p:cNvPr id="107" name="Google Shape;107;p2">
              <a:extLst>
                <a:ext uri="{FF2B5EF4-FFF2-40B4-BE49-F238E27FC236}">
                  <a16:creationId xmlns:a16="http://schemas.microsoft.com/office/drawing/2014/main" id="{D82C697C-2CC8-F00D-BF34-03ECF41FC887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C1D219E7-7753-13C3-EE50-594F5E77E781}"/>
                </a:ext>
              </a:extLst>
            </p:cNvPr>
            <p:cNvSpPr/>
            <p:nvPr/>
          </p:nvSpPr>
          <p:spPr>
            <a:xfrm>
              <a:off x="718706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ER Diagram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A41500B1-0E70-2EF1-0D30-7DFE7BE1142F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FB8B6E7E-847B-970E-8DAD-BFBBF7A686B2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31C7AC66-1A2B-4085-CF45-B1824503929A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A457EA16-CCDF-B982-6CDF-3DBF004B39E8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>
            <a:extLst>
              <a:ext uri="{FF2B5EF4-FFF2-40B4-BE49-F238E27FC236}">
                <a16:creationId xmlns:a16="http://schemas.microsoft.com/office/drawing/2014/main" id="{E278CFD1-EE86-B66C-F51A-03259BEDCAE3}"/>
              </a:ext>
            </a:extLst>
          </p:cNvPr>
          <p:cNvGrpSpPr/>
          <p:nvPr/>
        </p:nvGrpSpPr>
        <p:grpSpPr>
          <a:xfrm>
            <a:off x="89170" y="734553"/>
            <a:ext cx="12013660" cy="6034442"/>
            <a:chOff x="789007" y="1030553"/>
            <a:chExt cx="844964" cy="952603"/>
          </a:xfrm>
        </p:grpSpPr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2CAE8421-7209-57D1-E82A-AC3F72610DE5}"/>
                </a:ext>
              </a:extLst>
            </p:cNvPr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8A57B65E-D7DB-2659-E714-ED47890D7217}"/>
                </a:ext>
              </a:extLst>
            </p:cNvPr>
            <p:cNvSpPr/>
            <p:nvPr/>
          </p:nvSpPr>
          <p:spPr>
            <a:xfrm>
              <a:off x="789007" y="1030553"/>
              <a:ext cx="844964" cy="952603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68EBCD6-59D9-A35F-BD4E-7F218B984A81}"/>
              </a:ext>
            </a:extLst>
          </p:cNvPr>
          <p:cNvGrpSpPr/>
          <p:nvPr/>
        </p:nvGrpSpPr>
        <p:grpSpPr>
          <a:xfrm rot="5400000">
            <a:off x="6777985" y="2673681"/>
            <a:ext cx="8317006" cy="2332684"/>
            <a:chOff x="3777801" y="2728283"/>
            <a:chExt cx="6734163" cy="1964200"/>
          </a:xfrm>
        </p:grpSpPr>
        <p:sp>
          <p:nvSpPr>
            <p:cNvPr id="72" name="Google Shape;1106;p35">
              <a:extLst>
                <a:ext uri="{FF2B5EF4-FFF2-40B4-BE49-F238E27FC236}">
                  <a16:creationId xmlns:a16="http://schemas.microsoft.com/office/drawing/2014/main" id="{1900D0EF-40BC-1F07-8B6D-81D19D7E6756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1107;p35">
              <a:extLst>
                <a:ext uri="{FF2B5EF4-FFF2-40B4-BE49-F238E27FC236}">
                  <a16:creationId xmlns:a16="http://schemas.microsoft.com/office/drawing/2014/main" id="{DB34863B-E173-F034-0F9E-ADB965367787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8;p35">
              <a:extLst>
                <a:ext uri="{FF2B5EF4-FFF2-40B4-BE49-F238E27FC236}">
                  <a16:creationId xmlns:a16="http://schemas.microsoft.com/office/drawing/2014/main" id="{3AF585DD-E2DE-C30D-E65B-3308F281405A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;p35">
              <a:extLst>
                <a:ext uri="{FF2B5EF4-FFF2-40B4-BE49-F238E27FC236}">
                  <a16:creationId xmlns:a16="http://schemas.microsoft.com/office/drawing/2014/main" id="{5454049B-AC4B-D072-1A09-ED755D4EAEC2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0;p35">
              <a:extLst>
                <a:ext uri="{FF2B5EF4-FFF2-40B4-BE49-F238E27FC236}">
                  <a16:creationId xmlns:a16="http://schemas.microsoft.com/office/drawing/2014/main" id="{4BA6785E-1989-44C2-05C7-D813A68BA672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1;p35">
              <a:extLst>
                <a:ext uri="{FF2B5EF4-FFF2-40B4-BE49-F238E27FC236}">
                  <a16:creationId xmlns:a16="http://schemas.microsoft.com/office/drawing/2014/main" id="{27A8FD54-6B1F-4F47-73B5-E3A41368C0EC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2;p35">
              <a:extLst>
                <a:ext uri="{FF2B5EF4-FFF2-40B4-BE49-F238E27FC236}">
                  <a16:creationId xmlns:a16="http://schemas.microsoft.com/office/drawing/2014/main" id="{AF7C6D9C-EEBA-A681-2FA2-B612AACC9EC9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3;p35">
              <a:extLst>
                <a:ext uri="{FF2B5EF4-FFF2-40B4-BE49-F238E27FC236}">
                  <a16:creationId xmlns:a16="http://schemas.microsoft.com/office/drawing/2014/main" id="{5DBED4EF-946B-DF8E-7CB5-D7C23AE4AA33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4;p35">
              <a:extLst>
                <a:ext uri="{FF2B5EF4-FFF2-40B4-BE49-F238E27FC236}">
                  <a16:creationId xmlns:a16="http://schemas.microsoft.com/office/drawing/2014/main" id="{48BEFD21-FA45-72AB-815B-4E288C28A232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5;p35">
              <a:extLst>
                <a:ext uri="{FF2B5EF4-FFF2-40B4-BE49-F238E27FC236}">
                  <a16:creationId xmlns:a16="http://schemas.microsoft.com/office/drawing/2014/main" id="{80B53EEB-82AF-1D25-800A-984AA0674A68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6;p35">
              <a:extLst>
                <a:ext uri="{FF2B5EF4-FFF2-40B4-BE49-F238E27FC236}">
                  <a16:creationId xmlns:a16="http://schemas.microsoft.com/office/drawing/2014/main" id="{A0FAA8BB-9CC0-1333-657B-1B24DD38EA95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7;p35">
              <a:extLst>
                <a:ext uri="{FF2B5EF4-FFF2-40B4-BE49-F238E27FC236}">
                  <a16:creationId xmlns:a16="http://schemas.microsoft.com/office/drawing/2014/main" id="{75DA02FE-588A-B649-BEF3-3D6637F31F49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8;p35">
              <a:extLst>
                <a:ext uri="{FF2B5EF4-FFF2-40B4-BE49-F238E27FC236}">
                  <a16:creationId xmlns:a16="http://schemas.microsoft.com/office/drawing/2014/main" id="{6EAAD965-654C-D4C7-373C-BD3D39BB56C6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9;p35">
              <a:extLst>
                <a:ext uri="{FF2B5EF4-FFF2-40B4-BE49-F238E27FC236}">
                  <a16:creationId xmlns:a16="http://schemas.microsoft.com/office/drawing/2014/main" id="{4937CDDD-52D8-831F-2EE0-7C266463A471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91;p60">
            <a:extLst>
              <a:ext uri="{FF2B5EF4-FFF2-40B4-BE49-F238E27FC236}">
                <a16:creationId xmlns:a16="http://schemas.microsoft.com/office/drawing/2014/main" id="{A5761017-AEB5-435E-1604-F34E0BF0A827}"/>
              </a:ext>
            </a:extLst>
          </p:cNvPr>
          <p:cNvGrpSpPr/>
          <p:nvPr/>
        </p:nvGrpSpPr>
        <p:grpSpPr>
          <a:xfrm>
            <a:off x="347158" y="810848"/>
            <a:ext cx="9230785" cy="5773440"/>
            <a:chOff x="1655550" y="790900"/>
            <a:chExt cx="2510262" cy="3417671"/>
          </a:xfrm>
        </p:grpSpPr>
        <p:sp>
          <p:nvSpPr>
            <p:cNvPr id="4" name="Google Shape;692;p60">
              <a:extLst>
                <a:ext uri="{FF2B5EF4-FFF2-40B4-BE49-F238E27FC236}">
                  <a16:creationId xmlns:a16="http://schemas.microsoft.com/office/drawing/2014/main" id="{84E29BAF-C003-8E67-E428-1DEE7AFC119B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693;p60">
              <a:extLst>
                <a:ext uri="{FF2B5EF4-FFF2-40B4-BE49-F238E27FC236}">
                  <a16:creationId xmlns:a16="http://schemas.microsoft.com/office/drawing/2014/main" id="{F88E9324-DF39-6640-CD89-4276639721BC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7DA828F-223B-EC0B-9F4A-D83CE3500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8681" y="956750"/>
            <a:ext cx="6719361" cy="52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5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D7381232-5966-6CFF-069E-463DB2962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3">
            <a:extLst>
              <a:ext uri="{FF2B5EF4-FFF2-40B4-BE49-F238E27FC236}">
                <a16:creationId xmlns:a16="http://schemas.microsoft.com/office/drawing/2014/main" id="{AE3D51FF-1B4A-914F-4B52-FF3823795817}"/>
              </a:ext>
            </a:extLst>
          </p:cNvPr>
          <p:cNvSpPr/>
          <p:nvPr/>
        </p:nvSpPr>
        <p:spPr>
          <a:xfrm>
            <a:off x="165370" y="1003122"/>
            <a:ext cx="11780196" cy="5733208"/>
          </a:xfrm>
          <a:prstGeom prst="roundRect">
            <a:avLst>
              <a:gd name="adj" fmla="val 5998"/>
            </a:avLst>
          </a:prstGeom>
          <a:solidFill>
            <a:srgbClr val="B2BB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B2BBDA"/>
              </a:solidFill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3">
            <a:extLst>
              <a:ext uri="{FF2B5EF4-FFF2-40B4-BE49-F238E27FC236}">
                <a16:creationId xmlns:a16="http://schemas.microsoft.com/office/drawing/2014/main" id="{A3A84EC3-762A-6427-2B70-AB2B41ED22BD}"/>
              </a:ext>
            </a:extLst>
          </p:cNvPr>
          <p:cNvGrpSpPr/>
          <p:nvPr/>
        </p:nvGrpSpPr>
        <p:grpSpPr>
          <a:xfrm>
            <a:off x="3725695" y="331209"/>
            <a:ext cx="4138024" cy="529947"/>
            <a:chOff x="711097" y="1364207"/>
            <a:chExt cx="2283796" cy="407302"/>
          </a:xfrm>
        </p:grpSpPr>
        <p:sp>
          <p:nvSpPr>
            <p:cNvPr id="161" name="Google Shape;161;p3">
              <a:extLst>
                <a:ext uri="{FF2B5EF4-FFF2-40B4-BE49-F238E27FC236}">
                  <a16:creationId xmlns:a16="http://schemas.microsoft.com/office/drawing/2014/main" id="{FA076C00-82D9-9FFB-B8A3-0E0B68973BDD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>
              <a:extLst>
                <a:ext uri="{FF2B5EF4-FFF2-40B4-BE49-F238E27FC236}">
                  <a16:creationId xmlns:a16="http://schemas.microsoft.com/office/drawing/2014/main" id="{5E1784F5-7599-1FC9-5D2A-D9CA848D5B70}"/>
                </a:ext>
              </a:extLst>
            </p:cNvPr>
            <p:cNvSpPr/>
            <p:nvPr/>
          </p:nvSpPr>
          <p:spPr>
            <a:xfrm>
              <a:off x="718705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002060"/>
                  </a:solidFill>
                  <a:latin typeface="Garamond"/>
                  <a:ea typeface="Garamond"/>
                  <a:cs typeface="Garamond"/>
                  <a:sym typeface="Garamond"/>
                </a:rPr>
                <a:t>Proposed Methodology</a:t>
              </a:r>
              <a:endParaRPr sz="2800" b="1" i="0" u="none" strike="noStrike" cap="none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3" name="Google Shape;163;p3">
              <a:extLst>
                <a:ext uri="{FF2B5EF4-FFF2-40B4-BE49-F238E27FC236}">
                  <a16:creationId xmlns:a16="http://schemas.microsoft.com/office/drawing/2014/main" id="{7096CFDC-25F4-5F67-69F6-90CFA66FCDD3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>
              <a:extLst>
                <a:ext uri="{FF2B5EF4-FFF2-40B4-BE49-F238E27FC236}">
                  <a16:creationId xmlns:a16="http://schemas.microsoft.com/office/drawing/2014/main" id="{2D396AD5-7940-7E2D-6099-BFBC0FE88C3B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>
              <a:extLst>
                <a:ext uri="{FF2B5EF4-FFF2-40B4-BE49-F238E27FC236}">
                  <a16:creationId xmlns:a16="http://schemas.microsoft.com/office/drawing/2014/main" id="{15E17A8F-24F4-E2D4-9018-6F329E474B6B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>
              <a:extLst>
                <a:ext uri="{FF2B5EF4-FFF2-40B4-BE49-F238E27FC236}">
                  <a16:creationId xmlns:a16="http://schemas.microsoft.com/office/drawing/2014/main" id="{DA155BE6-FAD5-8304-C95D-A1DCE6555E63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">
            <a:extLst>
              <a:ext uri="{FF2B5EF4-FFF2-40B4-BE49-F238E27FC236}">
                <a16:creationId xmlns:a16="http://schemas.microsoft.com/office/drawing/2014/main" id="{CC8CB5C3-B4FD-8AE2-F6C4-F4D63C595FA2}"/>
              </a:ext>
            </a:extLst>
          </p:cNvPr>
          <p:cNvSpPr/>
          <p:nvPr/>
        </p:nvSpPr>
        <p:spPr>
          <a:xfrm>
            <a:off x="5957248" y="33857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>
            <a:extLst>
              <a:ext uri="{FF2B5EF4-FFF2-40B4-BE49-F238E27FC236}">
                <a16:creationId xmlns:a16="http://schemas.microsoft.com/office/drawing/2014/main" id="{CAFB13AE-AFCC-6DEB-6D42-7B22687D225A}"/>
              </a:ext>
            </a:extLst>
          </p:cNvPr>
          <p:cNvSpPr/>
          <p:nvPr/>
        </p:nvSpPr>
        <p:spPr>
          <a:xfrm>
            <a:off x="6109648" y="35381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 descr="AI free icon">
            <a:extLst>
              <a:ext uri="{FF2B5EF4-FFF2-40B4-BE49-F238E27FC236}">
                <a16:creationId xmlns:a16="http://schemas.microsoft.com/office/drawing/2014/main" id="{4C8AA3BD-FB92-F495-89BC-A905BD7B2B2C}"/>
              </a:ext>
            </a:extLst>
          </p:cNvPr>
          <p:cNvSpPr/>
          <p:nvPr/>
        </p:nvSpPr>
        <p:spPr>
          <a:xfrm>
            <a:off x="6414448" y="38429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C0635-4F0C-8389-AA0C-FB03D6CEE56D}"/>
              </a:ext>
            </a:extLst>
          </p:cNvPr>
          <p:cNvSpPr txBox="1"/>
          <p:nvPr/>
        </p:nvSpPr>
        <p:spPr>
          <a:xfrm>
            <a:off x="536938" y="1218711"/>
            <a:ext cx="112421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Hybrid Approach</a:t>
            </a:r>
            <a:r>
              <a:rPr lang="en-US" sz="2800" dirty="0">
                <a:latin typeface="Garamond" panose="02020404030301010803" pitchFamily="18" charset="0"/>
              </a:rPr>
              <a:t>: </a:t>
            </a:r>
            <a:br>
              <a:rPr lang="en-US" sz="2800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- Combines Agile and Prototype models.</a:t>
            </a:r>
            <a:br>
              <a:rPr lang="en-US" sz="2400" dirty="0">
                <a:latin typeface="Garamond" panose="02020404030301010803" pitchFamily="18" charset="0"/>
              </a:rPr>
            </a:b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Workflow: </a:t>
            </a:r>
            <a:br>
              <a:rPr lang="en-US" sz="24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 panose="02020404030301010803" pitchFamily="18" charset="0"/>
              </a:rPr>
              <a:t>- </a:t>
            </a:r>
            <a:r>
              <a:rPr lang="en-US" sz="2400" dirty="0">
                <a:latin typeface="Garamond" panose="02020404030301010803" pitchFamily="18" charset="0"/>
              </a:rPr>
              <a:t>Develop prototype → Gather feedback → Iterative sprint development → Deployment.</a:t>
            </a:r>
            <a:br>
              <a:rPr lang="en-US" sz="2400" dirty="0">
                <a:latin typeface="Garamond" panose="02020404030301010803" pitchFamily="18" charset="0"/>
              </a:rPr>
            </a:b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Deployment Phase:</a:t>
            </a:r>
            <a:br>
              <a:rPr lang="en-US" sz="2800" b="1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-  Comprehensive testing ensures a polished and functional product.</a:t>
            </a:r>
            <a:br>
              <a:rPr lang="en-US" sz="2400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-  Iterative feedback loops improve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3606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5AC53E40-2E29-FC5D-D211-84BD0C02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>
            <a:extLst>
              <a:ext uri="{FF2B5EF4-FFF2-40B4-BE49-F238E27FC236}">
                <a16:creationId xmlns:a16="http://schemas.microsoft.com/office/drawing/2014/main" id="{AC4000EB-586D-65C8-DD22-1542F8091EEA}"/>
              </a:ext>
            </a:extLst>
          </p:cNvPr>
          <p:cNvGrpSpPr/>
          <p:nvPr/>
        </p:nvGrpSpPr>
        <p:grpSpPr>
          <a:xfrm>
            <a:off x="4094059" y="179911"/>
            <a:ext cx="3318417" cy="529947"/>
            <a:chOff x="711097" y="1364207"/>
            <a:chExt cx="2283796" cy="407302"/>
          </a:xfrm>
        </p:grpSpPr>
        <p:sp>
          <p:nvSpPr>
            <p:cNvPr id="107" name="Google Shape;107;p2">
              <a:extLst>
                <a:ext uri="{FF2B5EF4-FFF2-40B4-BE49-F238E27FC236}">
                  <a16:creationId xmlns:a16="http://schemas.microsoft.com/office/drawing/2014/main" id="{929B452D-6A7B-E767-8667-E68C7E051925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5786CD4A-19E1-91CF-50EE-1F1279D9A64C}"/>
                </a:ext>
              </a:extLst>
            </p:cNvPr>
            <p:cNvSpPr/>
            <p:nvPr/>
          </p:nvSpPr>
          <p:spPr>
            <a:xfrm>
              <a:off x="718706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Use Case Diagram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27043FA8-05BF-AC2C-EE7B-9EA1C81FEB88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5BBFEBF4-25B4-0A0E-4AAF-BFFACE3D727A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21B64B26-5601-9A4F-1374-130252AA3FF3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73EB01CD-3FED-4A17-8AB0-0487D8F602CC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>
            <a:extLst>
              <a:ext uri="{FF2B5EF4-FFF2-40B4-BE49-F238E27FC236}">
                <a16:creationId xmlns:a16="http://schemas.microsoft.com/office/drawing/2014/main" id="{547068C3-D850-E5F1-0CA5-36A21E7764A5}"/>
              </a:ext>
            </a:extLst>
          </p:cNvPr>
          <p:cNvGrpSpPr/>
          <p:nvPr/>
        </p:nvGrpSpPr>
        <p:grpSpPr>
          <a:xfrm>
            <a:off x="89170" y="860383"/>
            <a:ext cx="12013660" cy="5908611"/>
            <a:chOff x="789007" y="1030553"/>
            <a:chExt cx="844964" cy="952603"/>
          </a:xfrm>
        </p:grpSpPr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81EDDB32-AE6B-B09E-26F3-33ECB7859B04}"/>
                </a:ext>
              </a:extLst>
            </p:cNvPr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E0B8D064-F058-2AB9-E9AA-FCC93EF4FE35}"/>
                </a:ext>
              </a:extLst>
            </p:cNvPr>
            <p:cNvSpPr/>
            <p:nvPr/>
          </p:nvSpPr>
          <p:spPr>
            <a:xfrm>
              <a:off x="789007" y="1030553"/>
              <a:ext cx="844964" cy="952603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95B27C-A6F2-663C-AF12-E0ED1C0AEE62}"/>
              </a:ext>
            </a:extLst>
          </p:cNvPr>
          <p:cNvGrpSpPr/>
          <p:nvPr/>
        </p:nvGrpSpPr>
        <p:grpSpPr>
          <a:xfrm rot="5400000">
            <a:off x="7944327" y="2615873"/>
            <a:ext cx="8317006" cy="2332684"/>
            <a:chOff x="3777801" y="2728283"/>
            <a:chExt cx="6734163" cy="1964200"/>
          </a:xfrm>
        </p:grpSpPr>
        <p:sp>
          <p:nvSpPr>
            <p:cNvPr id="72" name="Google Shape;1106;p35">
              <a:extLst>
                <a:ext uri="{FF2B5EF4-FFF2-40B4-BE49-F238E27FC236}">
                  <a16:creationId xmlns:a16="http://schemas.microsoft.com/office/drawing/2014/main" id="{799E7FA4-5598-EFB9-8ED3-92B978923804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1107;p35">
              <a:extLst>
                <a:ext uri="{FF2B5EF4-FFF2-40B4-BE49-F238E27FC236}">
                  <a16:creationId xmlns:a16="http://schemas.microsoft.com/office/drawing/2014/main" id="{4ACE8DD1-375E-9A99-0DC5-E1BB1800D95D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8;p35">
              <a:extLst>
                <a:ext uri="{FF2B5EF4-FFF2-40B4-BE49-F238E27FC236}">
                  <a16:creationId xmlns:a16="http://schemas.microsoft.com/office/drawing/2014/main" id="{BD6A43CF-3F86-C252-48D6-CABD40B82CFB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;p35">
              <a:extLst>
                <a:ext uri="{FF2B5EF4-FFF2-40B4-BE49-F238E27FC236}">
                  <a16:creationId xmlns:a16="http://schemas.microsoft.com/office/drawing/2014/main" id="{48700053-857F-500E-218F-FF3065AF7E5B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0;p35">
              <a:extLst>
                <a:ext uri="{FF2B5EF4-FFF2-40B4-BE49-F238E27FC236}">
                  <a16:creationId xmlns:a16="http://schemas.microsoft.com/office/drawing/2014/main" id="{B5733825-386F-399C-BCA0-9D77DA61E5BF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1;p35">
              <a:extLst>
                <a:ext uri="{FF2B5EF4-FFF2-40B4-BE49-F238E27FC236}">
                  <a16:creationId xmlns:a16="http://schemas.microsoft.com/office/drawing/2014/main" id="{26D5CBEC-B57A-6CE3-8220-2AD9B95E1948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2;p35">
              <a:extLst>
                <a:ext uri="{FF2B5EF4-FFF2-40B4-BE49-F238E27FC236}">
                  <a16:creationId xmlns:a16="http://schemas.microsoft.com/office/drawing/2014/main" id="{4AEE3D90-06F3-69A2-4AAD-090BD90F094A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3;p35">
              <a:extLst>
                <a:ext uri="{FF2B5EF4-FFF2-40B4-BE49-F238E27FC236}">
                  <a16:creationId xmlns:a16="http://schemas.microsoft.com/office/drawing/2014/main" id="{EAF33F22-7C19-F465-D7E9-E3EEF06450C1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4;p35">
              <a:extLst>
                <a:ext uri="{FF2B5EF4-FFF2-40B4-BE49-F238E27FC236}">
                  <a16:creationId xmlns:a16="http://schemas.microsoft.com/office/drawing/2014/main" id="{81D99480-E41D-38B5-BD52-2D99F89D1F8A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5;p35">
              <a:extLst>
                <a:ext uri="{FF2B5EF4-FFF2-40B4-BE49-F238E27FC236}">
                  <a16:creationId xmlns:a16="http://schemas.microsoft.com/office/drawing/2014/main" id="{7FD578F5-5AB6-9133-BB86-6703192EB840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6;p35">
              <a:extLst>
                <a:ext uri="{FF2B5EF4-FFF2-40B4-BE49-F238E27FC236}">
                  <a16:creationId xmlns:a16="http://schemas.microsoft.com/office/drawing/2014/main" id="{FA4BF5E1-EA49-C231-9F0B-425D0D061793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7;p35">
              <a:extLst>
                <a:ext uri="{FF2B5EF4-FFF2-40B4-BE49-F238E27FC236}">
                  <a16:creationId xmlns:a16="http://schemas.microsoft.com/office/drawing/2014/main" id="{D70F6580-A3CA-9578-EE48-5B134728EF18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8;p35">
              <a:extLst>
                <a:ext uri="{FF2B5EF4-FFF2-40B4-BE49-F238E27FC236}">
                  <a16:creationId xmlns:a16="http://schemas.microsoft.com/office/drawing/2014/main" id="{C5BB485A-7258-A392-47BC-71296BBC28D6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9;p35">
              <a:extLst>
                <a:ext uri="{FF2B5EF4-FFF2-40B4-BE49-F238E27FC236}">
                  <a16:creationId xmlns:a16="http://schemas.microsoft.com/office/drawing/2014/main" id="{FADF9E95-0EFD-1F61-B5A8-741C30BA6748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691;p60">
            <a:extLst>
              <a:ext uri="{FF2B5EF4-FFF2-40B4-BE49-F238E27FC236}">
                <a16:creationId xmlns:a16="http://schemas.microsoft.com/office/drawing/2014/main" id="{5C15839D-2D6D-B882-73F0-8D34DC77A882}"/>
              </a:ext>
            </a:extLst>
          </p:cNvPr>
          <p:cNvGrpSpPr/>
          <p:nvPr/>
        </p:nvGrpSpPr>
        <p:grpSpPr>
          <a:xfrm>
            <a:off x="292587" y="1573495"/>
            <a:ext cx="11185923" cy="4003340"/>
            <a:chOff x="1655550" y="790900"/>
            <a:chExt cx="2510262" cy="3417671"/>
          </a:xfrm>
        </p:grpSpPr>
        <p:sp>
          <p:nvSpPr>
            <p:cNvPr id="4" name="Google Shape;692;p60">
              <a:extLst>
                <a:ext uri="{FF2B5EF4-FFF2-40B4-BE49-F238E27FC236}">
                  <a16:creationId xmlns:a16="http://schemas.microsoft.com/office/drawing/2014/main" id="{35FF46FD-345B-9671-B2EF-A01A8DD15D29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693;p60">
              <a:extLst>
                <a:ext uri="{FF2B5EF4-FFF2-40B4-BE49-F238E27FC236}">
                  <a16:creationId xmlns:a16="http://schemas.microsoft.com/office/drawing/2014/main" id="{65041498-D6D3-12EE-03D1-4002A149515B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" name="Graphic 4">
            <a:extLst>
              <a:ext uri="{FF2B5EF4-FFF2-40B4-BE49-F238E27FC236}">
                <a16:creationId xmlns:a16="http://schemas.microsoft.com/office/drawing/2014/main" id="{F7CABA23-B7ED-A1C5-7225-9882E2CE4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781" y="2282429"/>
            <a:ext cx="10080707" cy="18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3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8715FBE9-ABF5-798D-18B0-F1A227F9D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">
            <a:extLst>
              <a:ext uri="{FF2B5EF4-FFF2-40B4-BE49-F238E27FC236}">
                <a16:creationId xmlns:a16="http://schemas.microsoft.com/office/drawing/2014/main" id="{A77D438A-DD37-8C44-A4E6-3DC7D517D127}"/>
              </a:ext>
            </a:extLst>
          </p:cNvPr>
          <p:cNvGrpSpPr/>
          <p:nvPr/>
        </p:nvGrpSpPr>
        <p:grpSpPr>
          <a:xfrm>
            <a:off x="89170" y="734553"/>
            <a:ext cx="12013660" cy="6034442"/>
            <a:chOff x="789007" y="1030553"/>
            <a:chExt cx="844964" cy="952603"/>
          </a:xfrm>
        </p:grpSpPr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1C4F8113-A9DA-F887-31C2-73B49A61A2BA}"/>
                </a:ext>
              </a:extLst>
            </p:cNvPr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7A0EE056-65A2-B280-3D76-0FEECFE8F3A3}"/>
                </a:ext>
              </a:extLst>
            </p:cNvPr>
            <p:cNvSpPr/>
            <p:nvPr/>
          </p:nvSpPr>
          <p:spPr>
            <a:xfrm>
              <a:off x="789007" y="1030553"/>
              <a:ext cx="844964" cy="952603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2">
            <a:extLst>
              <a:ext uri="{FF2B5EF4-FFF2-40B4-BE49-F238E27FC236}">
                <a16:creationId xmlns:a16="http://schemas.microsoft.com/office/drawing/2014/main" id="{F166D95A-C9AE-9FF0-5106-627006992248}"/>
              </a:ext>
            </a:extLst>
          </p:cNvPr>
          <p:cNvGrpSpPr/>
          <p:nvPr/>
        </p:nvGrpSpPr>
        <p:grpSpPr>
          <a:xfrm>
            <a:off x="4094060" y="179911"/>
            <a:ext cx="3347600" cy="529947"/>
            <a:chOff x="711097" y="1364207"/>
            <a:chExt cx="2283796" cy="407302"/>
          </a:xfrm>
        </p:grpSpPr>
        <p:sp>
          <p:nvSpPr>
            <p:cNvPr id="107" name="Google Shape;107;p2">
              <a:extLst>
                <a:ext uri="{FF2B5EF4-FFF2-40B4-BE49-F238E27FC236}">
                  <a16:creationId xmlns:a16="http://schemas.microsoft.com/office/drawing/2014/main" id="{F6DCEEC8-548B-4EA9-25E6-950214C52339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34D19E93-1D00-795C-FBE6-DBC4BA885E68}"/>
                </a:ext>
              </a:extLst>
            </p:cNvPr>
            <p:cNvSpPr/>
            <p:nvPr/>
          </p:nvSpPr>
          <p:spPr>
            <a:xfrm>
              <a:off x="718706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Sequence Diagram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CE0900DD-E1C6-DF8D-9691-68655834B266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26298061-E92D-4B18-5B0A-D875E2D2335D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2A64344A-A41F-968A-583D-8D07A48FAEAD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A08F2985-1BFB-39D2-48F7-184186A4702C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6003633-0821-1241-B078-6DF62B379862}"/>
              </a:ext>
            </a:extLst>
          </p:cNvPr>
          <p:cNvGrpSpPr/>
          <p:nvPr/>
        </p:nvGrpSpPr>
        <p:grpSpPr>
          <a:xfrm rot="5400000">
            <a:off x="6341861" y="2702864"/>
            <a:ext cx="8317006" cy="2332684"/>
            <a:chOff x="3777801" y="2728283"/>
            <a:chExt cx="6734163" cy="1964200"/>
          </a:xfrm>
        </p:grpSpPr>
        <p:sp>
          <p:nvSpPr>
            <p:cNvPr id="72" name="Google Shape;1106;p35">
              <a:extLst>
                <a:ext uri="{FF2B5EF4-FFF2-40B4-BE49-F238E27FC236}">
                  <a16:creationId xmlns:a16="http://schemas.microsoft.com/office/drawing/2014/main" id="{E1BFD153-46DF-1FD8-712C-1F6B94C0DA0B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1107;p35">
              <a:extLst>
                <a:ext uri="{FF2B5EF4-FFF2-40B4-BE49-F238E27FC236}">
                  <a16:creationId xmlns:a16="http://schemas.microsoft.com/office/drawing/2014/main" id="{C8CCEB50-BA2B-F053-A4F2-87895156677C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8;p35">
              <a:extLst>
                <a:ext uri="{FF2B5EF4-FFF2-40B4-BE49-F238E27FC236}">
                  <a16:creationId xmlns:a16="http://schemas.microsoft.com/office/drawing/2014/main" id="{1AC0CAB7-37C4-996A-4E61-89F3B840AE8F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;p35">
              <a:extLst>
                <a:ext uri="{FF2B5EF4-FFF2-40B4-BE49-F238E27FC236}">
                  <a16:creationId xmlns:a16="http://schemas.microsoft.com/office/drawing/2014/main" id="{8DC46C8D-B928-B089-7503-3B82E76A5BC8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0;p35">
              <a:extLst>
                <a:ext uri="{FF2B5EF4-FFF2-40B4-BE49-F238E27FC236}">
                  <a16:creationId xmlns:a16="http://schemas.microsoft.com/office/drawing/2014/main" id="{1DF82D54-2B9B-F4F3-8C91-C7BCACFAD1F3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1;p35">
              <a:extLst>
                <a:ext uri="{FF2B5EF4-FFF2-40B4-BE49-F238E27FC236}">
                  <a16:creationId xmlns:a16="http://schemas.microsoft.com/office/drawing/2014/main" id="{6B4DC60C-56A6-8CF7-D245-782A4442A271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2;p35">
              <a:extLst>
                <a:ext uri="{FF2B5EF4-FFF2-40B4-BE49-F238E27FC236}">
                  <a16:creationId xmlns:a16="http://schemas.microsoft.com/office/drawing/2014/main" id="{F5DDF56A-A3E5-DD1A-E05A-3D30EC78DADF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3;p35">
              <a:extLst>
                <a:ext uri="{FF2B5EF4-FFF2-40B4-BE49-F238E27FC236}">
                  <a16:creationId xmlns:a16="http://schemas.microsoft.com/office/drawing/2014/main" id="{1B8348D0-A643-5601-B0CB-30D7CF6B4B23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4;p35">
              <a:extLst>
                <a:ext uri="{FF2B5EF4-FFF2-40B4-BE49-F238E27FC236}">
                  <a16:creationId xmlns:a16="http://schemas.microsoft.com/office/drawing/2014/main" id="{6BA4349B-A3FF-D3B3-EAD5-D3EEEE8C3BDE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5;p35">
              <a:extLst>
                <a:ext uri="{FF2B5EF4-FFF2-40B4-BE49-F238E27FC236}">
                  <a16:creationId xmlns:a16="http://schemas.microsoft.com/office/drawing/2014/main" id="{F5E198D5-C011-A7F3-0FE0-77B8743B6E3A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6;p35">
              <a:extLst>
                <a:ext uri="{FF2B5EF4-FFF2-40B4-BE49-F238E27FC236}">
                  <a16:creationId xmlns:a16="http://schemas.microsoft.com/office/drawing/2014/main" id="{6BEE6E31-8E12-6AB7-DA3A-57FBA5CBA047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7;p35">
              <a:extLst>
                <a:ext uri="{FF2B5EF4-FFF2-40B4-BE49-F238E27FC236}">
                  <a16:creationId xmlns:a16="http://schemas.microsoft.com/office/drawing/2014/main" id="{4267A06E-52FA-BFCD-39FF-028F2D4DC01E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8;p35">
              <a:extLst>
                <a:ext uri="{FF2B5EF4-FFF2-40B4-BE49-F238E27FC236}">
                  <a16:creationId xmlns:a16="http://schemas.microsoft.com/office/drawing/2014/main" id="{B07A97F4-11D4-3E0F-0DB9-933A149E085B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9;p35">
              <a:extLst>
                <a:ext uri="{FF2B5EF4-FFF2-40B4-BE49-F238E27FC236}">
                  <a16:creationId xmlns:a16="http://schemas.microsoft.com/office/drawing/2014/main" id="{65EF7001-5CD8-F043-141F-DC236430AA31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691;p60">
            <a:extLst>
              <a:ext uri="{FF2B5EF4-FFF2-40B4-BE49-F238E27FC236}">
                <a16:creationId xmlns:a16="http://schemas.microsoft.com/office/drawing/2014/main" id="{152F1D37-08A9-9894-2925-D754FD5F7A85}"/>
              </a:ext>
            </a:extLst>
          </p:cNvPr>
          <p:cNvGrpSpPr/>
          <p:nvPr/>
        </p:nvGrpSpPr>
        <p:grpSpPr>
          <a:xfrm>
            <a:off x="263118" y="809173"/>
            <a:ext cx="9340044" cy="5959822"/>
            <a:chOff x="1655550" y="790900"/>
            <a:chExt cx="2510262" cy="3417671"/>
          </a:xfrm>
        </p:grpSpPr>
        <p:sp>
          <p:nvSpPr>
            <p:cNvPr id="4" name="Google Shape;692;p60">
              <a:extLst>
                <a:ext uri="{FF2B5EF4-FFF2-40B4-BE49-F238E27FC236}">
                  <a16:creationId xmlns:a16="http://schemas.microsoft.com/office/drawing/2014/main" id="{70204DDC-1360-E629-064A-028B811C3E0C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693;p60">
              <a:extLst>
                <a:ext uri="{FF2B5EF4-FFF2-40B4-BE49-F238E27FC236}">
                  <a16:creationId xmlns:a16="http://schemas.microsoft.com/office/drawing/2014/main" id="{ABC78F9D-82AE-7422-7859-AAF9D0CE913B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" name="Graphic 5">
            <a:extLst>
              <a:ext uri="{FF2B5EF4-FFF2-40B4-BE49-F238E27FC236}">
                <a16:creationId xmlns:a16="http://schemas.microsoft.com/office/drawing/2014/main" id="{D91F85FB-5EC2-F295-5861-1EDBE255E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1371" y="1042018"/>
            <a:ext cx="5230228" cy="53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AE3BED71-EC17-8E16-DBBB-A7F9C6BC1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>
            <a:extLst>
              <a:ext uri="{FF2B5EF4-FFF2-40B4-BE49-F238E27FC236}">
                <a16:creationId xmlns:a16="http://schemas.microsoft.com/office/drawing/2014/main" id="{E2DDBB20-F652-1F1D-CD7B-9CA3A3FB320B}"/>
              </a:ext>
            </a:extLst>
          </p:cNvPr>
          <p:cNvGrpSpPr/>
          <p:nvPr/>
        </p:nvGrpSpPr>
        <p:grpSpPr>
          <a:xfrm>
            <a:off x="4071207" y="94306"/>
            <a:ext cx="2149260" cy="529947"/>
            <a:chOff x="711097" y="1364207"/>
            <a:chExt cx="2283796" cy="407302"/>
          </a:xfrm>
        </p:grpSpPr>
        <p:sp>
          <p:nvSpPr>
            <p:cNvPr id="107" name="Google Shape;107;p2">
              <a:extLst>
                <a:ext uri="{FF2B5EF4-FFF2-40B4-BE49-F238E27FC236}">
                  <a16:creationId xmlns:a16="http://schemas.microsoft.com/office/drawing/2014/main" id="{9835F268-049F-57F4-DC98-16310C04E10C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D1ED62AD-175E-257A-CCE4-3D4B0760C344}"/>
                </a:ext>
              </a:extLst>
            </p:cNvPr>
            <p:cNvSpPr/>
            <p:nvPr/>
          </p:nvSpPr>
          <p:spPr>
            <a:xfrm>
              <a:off x="718706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Flow Chart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40B6BB7C-A25E-7FBB-43A2-2AC6ED8C5FCB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C5EEB011-652F-AB10-3194-5ACC5C41BF89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50024E9A-BC49-8D54-4006-E4F2CA675290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08475F93-623D-35BF-D8CC-5DEBCE2D71C4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>
            <a:extLst>
              <a:ext uri="{FF2B5EF4-FFF2-40B4-BE49-F238E27FC236}">
                <a16:creationId xmlns:a16="http://schemas.microsoft.com/office/drawing/2014/main" id="{1C070598-9741-F57D-82AC-DB3AA31F3B57}"/>
              </a:ext>
            </a:extLst>
          </p:cNvPr>
          <p:cNvGrpSpPr/>
          <p:nvPr/>
        </p:nvGrpSpPr>
        <p:grpSpPr>
          <a:xfrm>
            <a:off x="89170" y="734553"/>
            <a:ext cx="12013660" cy="6034442"/>
            <a:chOff x="789007" y="1030553"/>
            <a:chExt cx="844964" cy="952603"/>
          </a:xfrm>
        </p:grpSpPr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B5F50899-4C55-D73C-A9D2-E2625CF02EDA}"/>
                </a:ext>
              </a:extLst>
            </p:cNvPr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573E191F-99D7-9EB3-A753-83E7E7D636DA}"/>
                </a:ext>
              </a:extLst>
            </p:cNvPr>
            <p:cNvSpPr/>
            <p:nvPr/>
          </p:nvSpPr>
          <p:spPr>
            <a:xfrm>
              <a:off x="789007" y="1030553"/>
              <a:ext cx="844964" cy="952603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CFD2DAE-DC35-EC30-3F33-9B4AD78834CF}"/>
              </a:ext>
            </a:extLst>
          </p:cNvPr>
          <p:cNvGrpSpPr/>
          <p:nvPr/>
        </p:nvGrpSpPr>
        <p:grpSpPr>
          <a:xfrm rot="5400000">
            <a:off x="6777985" y="3206973"/>
            <a:ext cx="8317006" cy="2332684"/>
            <a:chOff x="3777801" y="2728283"/>
            <a:chExt cx="6734163" cy="1964200"/>
          </a:xfrm>
        </p:grpSpPr>
        <p:sp>
          <p:nvSpPr>
            <p:cNvPr id="72" name="Google Shape;1106;p35">
              <a:extLst>
                <a:ext uri="{FF2B5EF4-FFF2-40B4-BE49-F238E27FC236}">
                  <a16:creationId xmlns:a16="http://schemas.microsoft.com/office/drawing/2014/main" id="{30BFF0F8-5404-377B-6CDB-04173EE64EBE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1107;p35">
              <a:extLst>
                <a:ext uri="{FF2B5EF4-FFF2-40B4-BE49-F238E27FC236}">
                  <a16:creationId xmlns:a16="http://schemas.microsoft.com/office/drawing/2014/main" id="{28D1A0F8-436A-BC34-5EE0-FCAF49B2BBBC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8;p35">
              <a:extLst>
                <a:ext uri="{FF2B5EF4-FFF2-40B4-BE49-F238E27FC236}">
                  <a16:creationId xmlns:a16="http://schemas.microsoft.com/office/drawing/2014/main" id="{12CD6FD8-9556-1D6B-A6A8-7B0D8AB19B67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;p35">
              <a:extLst>
                <a:ext uri="{FF2B5EF4-FFF2-40B4-BE49-F238E27FC236}">
                  <a16:creationId xmlns:a16="http://schemas.microsoft.com/office/drawing/2014/main" id="{B32FAC79-5029-9631-EF0A-BC6EA92258BD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0;p35">
              <a:extLst>
                <a:ext uri="{FF2B5EF4-FFF2-40B4-BE49-F238E27FC236}">
                  <a16:creationId xmlns:a16="http://schemas.microsoft.com/office/drawing/2014/main" id="{3CFCE11B-22EB-9BC6-F269-DA9101D84FDA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1;p35">
              <a:extLst>
                <a:ext uri="{FF2B5EF4-FFF2-40B4-BE49-F238E27FC236}">
                  <a16:creationId xmlns:a16="http://schemas.microsoft.com/office/drawing/2014/main" id="{0C0F426C-7390-29AF-A9FC-A5C1C72D3650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2;p35">
              <a:extLst>
                <a:ext uri="{FF2B5EF4-FFF2-40B4-BE49-F238E27FC236}">
                  <a16:creationId xmlns:a16="http://schemas.microsoft.com/office/drawing/2014/main" id="{701A26E5-B183-1F12-12B2-CB7B1E61B298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3;p35">
              <a:extLst>
                <a:ext uri="{FF2B5EF4-FFF2-40B4-BE49-F238E27FC236}">
                  <a16:creationId xmlns:a16="http://schemas.microsoft.com/office/drawing/2014/main" id="{EA3457AD-1EFE-06BA-15EA-57886F84A8B1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4;p35">
              <a:extLst>
                <a:ext uri="{FF2B5EF4-FFF2-40B4-BE49-F238E27FC236}">
                  <a16:creationId xmlns:a16="http://schemas.microsoft.com/office/drawing/2014/main" id="{87DE05FF-B312-46EF-5A5D-79C11859E2A6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5;p35">
              <a:extLst>
                <a:ext uri="{FF2B5EF4-FFF2-40B4-BE49-F238E27FC236}">
                  <a16:creationId xmlns:a16="http://schemas.microsoft.com/office/drawing/2014/main" id="{7C91CB2C-7CF5-9F33-FCC6-581285D95936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6;p35">
              <a:extLst>
                <a:ext uri="{FF2B5EF4-FFF2-40B4-BE49-F238E27FC236}">
                  <a16:creationId xmlns:a16="http://schemas.microsoft.com/office/drawing/2014/main" id="{D1C91E61-A52C-1488-B550-6A19B9B86D8C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7;p35">
              <a:extLst>
                <a:ext uri="{FF2B5EF4-FFF2-40B4-BE49-F238E27FC236}">
                  <a16:creationId xmlns:a16="http://schemas.microsoft.com/office/drawing/2014/main" id="{D60C70BA-07B5-7269-9F9F-FBDA1DFFA089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8;p35">
              <a:extLst>
                <a:ext uri="{FF2B5EF4-FFF2-40B4-BE49-F238E27FC236}">
                  <a16:creationId xmlns:a16="http://schemas.microsoft.com/office/drawing/2014/main" id="{0BE87540-B33F-4952-5366-35D3C27A3A8F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9;p35">
              <a:extLst>
                <a:ext uri="{FF2B5EF4-FFF2-40B4-BE49-F238E27FC236}">
                  <a16:creationId xmlns:a16="http://schemas.microsoft.com/office/drawing/2014/main" id="{4F32BC4C-9874-3BB5-36DC-FA49B84ACAB8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91;p60">
            <a:extLst>
              <a:ext uri="{FF2B5EF4-FFF2-40B4-BE49-F238E27FC236}">
                <a16:creationId xmlns:a16="http://schemas.microsoft.com/office/drawing/2014/main" id="{5A22DC5B-EA7B-C6F8-C9D0-99E3695FFE6F}"/>
              </a:ext>
            </a:extLst>
          </p:cNvPr>
          <p:cNvGrpSpPr/>
          <p:nvPr/>
        </p:nvGrpSpPr>
        <p:grpSpPr>
          <a:xfrm>
            <a:off x="699242" y="898178"/>
            <a:ext cx="8460151" cy="5680089"/>
            <a:chOff x="1655550" y="790900"/>
            <a:chExt cx="2510262" cy="3417671"/>
          </a:xfrm>
        </p:grpSpPr>
        <p:sp>
          <p:nvSpPr>
            <p:cNvPr id="4" name="Google Shape;692;p60">
              <a:extLst>
                <a:ext uri="{FF2B5EF4-FFF2-40B4-BE49-F238E27FC236}">
                  <a16:creationId xmlns:a16="http://schemas.microsoft.com/office/drawing/2014/main" id="{4DB6FF44-6978-AE74-EC98-D5816E0933F2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693;p60">
              <a:extLst>
                <a:ext uri="{FF2B5EF4-FFF2-40B4-BE49-F238E27FC236}">
                  <a16:creationId xmlns:a16="http://schemas.microsoft.com/office/drawing/2014/main" id="{9E74AA8C-2941-1485-C2E9-C6A7DE804E9E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Graphic 8">
            <a:extLst>
              <a:ext uri="{FF2B5EF4-FFF2-40B4-BE49-F238E27FC236}">
                <a16:creationId xmlns:a16="http://schemas.microsoft.com/office/drawing/2014/main" id="{8295670E-B2E9-07AE-AE1A-5ACA7E64D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0011" y="995662"/>
            <a:ext cx="3403706" cy="53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5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FFC617FE-5CAE-4D77-B4EB-714CD90B3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>
            <a:extLst>
              <a:ext uri="{FF2B5EF4-FFF2-40B4-BE49-F238E27FC236}">
                <a16:creationId xmlns:a16="http://schemas.microsoft.com/office/drawing/2014/main" id="{121378DB-AB37-B650-83E7-392B92CA51A1}"/>
              </a:ext>
            </a:extLst>
          </p:cNvPr>
          <p:cNvGrpSpPr/>
          <p:nvPr/>
        </p:nvGrpSpPr>
        <p:grpSpPr>
          <a:xfrm>
            <a:off x="4094059" y="179911"/>
            <a:ext cx="3065497" cy="529947"/>
            <a:chOff x="711097" y="1364207"/>
            <a:chExt cx="2283796" cy="407302"/>
          </a:xfrm>
        </p:grpSpPr>
        <p:sp>
          <p:nvSpPr>
            <p:cNvPr id="107" name="Google Shape;107;p2">
              <a:extLst>
                <a:ext uri="{FF2B5EF4-FFF2-40B4-BE49-F238E27FC236}">
                  <a16:creationId xmlns:a16="http://schemas.microsoft.com/office/drawing/2014/main" id="{1A618707-11CA-B4D1-FB2E-4C0A1527C7EA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EEA98F2F-CB35-9124-A08B-C856FD1FA021}"/>
                </a:ext>
              </a:extLst>
            </p:cNvPr>
            <p:cNvSpPr/>
            <p:nvPr/>
          </p:nvSpPr>
          <p:spPr>
            <a:xfrm>
              <a:off x="718706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Activity Diagram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5C1B777C-BA70-1B47-D1C7-2DD83EAA3AA8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EB1573B8-0B43-50C8-4BA9-906BCC132E96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43A46717-1118-B290-B10E-71F306D13515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18CB82EB-B623-4224-8701-82AA7E21FCF2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>
            <a:extLst>
              <a:ext uri="{FF2B5EF4-FFF2-40B4-BE49-F238E27FC236}">
                <a16:creationId xmlns:a16="http://schemas.microsoft.com/office/drawing/2014/main" id="{2C6C5497-1C27-B0EA-23CE-FD9E07BAEEBB}"/>
              </a:ext>
            </a:extLst>
          </p:cNvPr>
          <p:cNvGrpSpPr/>
          <p:nvPr/>
        </p:nvGrpSpPr>
        <p:grpSpPr>
          <a:xfrm>
            <a:off x="101807" y="746662"/>
            <a:ext cx="12013660" cy="6034442"/>
            <a:chOff x="789007" y="1030553"/>
            <a:chExt cx="844964" cy="952603"/>
          </a:xfrm>
        </p:grpSpPr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F28B7736-3AF1-2842-1E85-08D4D6AEB788}"/>
                </a:ext>
              </a:extLst>
            </p:cNvPr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72A27B40-EA71-5988-210D-974B157DB934}"/>
                </a:ext>
              </a:extLst>
            </p:cNvPr>
            <p:cNvSpPr/>
            <p:nvPr/>
          </p:nvSpPr>
          <p:spPr>
            <a:xfrm>
              <a:off x="789007" y="1030553"/>
              <a:ext cx="844964" cy="952603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6FF42B8-26DF-84EF-8A11-6C9102038D01}"/>
              </a:ext>
            </a:extLst>
          </p:cNvPr>
          <p:cNvGrpSpPr/>
          <p:nvPr/>
        </p:nvGrpSpPr>
        <p:grpSpPr>
          <a:xfrm rot="5400000">
            <a:off x="7275717" y="2992161"/>
            <a:ext cx="8317006" cy="2332684"/>
            <a:chOff x="3777801" y="2728283"/>
            <a:chExt cx="6734163" cy="1964200"/>
          </a:xfrm>
        </p:grpSpPr>
        <p:sp>
          <p:nvSpPr>
            <p:cNvPr id="72" name="Google Shape;1106;p35">
              <a:extLst>
                <a:ext uri="{FF2B5EF4-FFF2-40B4-BE49-F238E27FC236}">
                  <a16:creationId xmlns:a16="http://schemas.microsoft.com/office/drawing/2014/main" id="{386F46A5-DFB5-947F-D02C-B038E012156C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1107;p35">
              <a:extLst>
                <a:ext uri="{FF2B5EF4-FFF2-40B4-BE49-F238E27FC236}">
                  <a16:creationId xmlns:a16="http://schemas.microsoft.com/office/drawing/2014/main" id="{6D143B60-8F25-2668-D67D-7F9C0F7C7468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8;p35">
              <a:extLst>
                <a:ext uri="{FF2B5EF4-FFF2-40B4-BE49-F238E27FC236}">
                  <a16:creationId xmlns:a16="http://schemas.microsoft.com/office/drawing/2014/main" id="{48B36D83-CC6E-1E88-DD61-E3E3CF7ADC22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;p35">
              <a:extLst>
                <a:ext uri="{FF2B5EF4-FFF2-40B4-BE49-F238E27FC236}">
                  <a16:creationId xmlns:a16="http://schemas.microsoft.com/office/drawing/2014/main" id="{FE1E69C6-6CE0-7808-E4A9-96D586DB4AB3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0;p35">
              <a:extLst>
                <a:ext uri="{FF2B5EF4-FFF2-40B4-BE49-F238E27FC236}">
                  <a16:creationId xmlns:a16="http://schemas.microsoft.com/office/drawing/2014/main" id="{E1D7279D-F16F-E163-E7C2-F12656A2AECE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1;p35">
              <a:extLst>
                <a:ext uri="{FF2B5EF4-FFF2-40B4-BE49-F238E27FC236}">
                  <a16:creationId xmlns:a16="http://schemas.microsoft.com/office/drawing/2014/main" id="{78A612CF-E7D5-B7A5-F028-FEC5CACC359A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2;p35">
              <a:extLst>
                <a:ext uri="{FF2B5EF4-FFF2-40B4-BE49-F238E27FC236}">
                  <a16:creationId xmlns:a16="http://schemas.microsoft.com/office/drawing/2014/main" id="{6713D2DF-DDDE-299F-BE7F-68D5400B374C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3;p35">
              <a:extLst>
                <a:ext uri="{FF2B5EF4-FFF2-40B4-BE49-F238E27FC236}">
                  <a16:creationId xmlns:a16="http://schemas.microsoft.com/office/drawing/2014/main" id="{B3FC9BC3-7CAB-640F-2C8E-9204573BB554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4;p35">
              <a:extLst>
                <a:ext uri="{FF2B5EF4-FFF2-40B4-BE49-F238E27FC236}">
                  <a16:creationId xmlns:a16="http://schemas.microsoft.com/office/drawing/2014/main" id="{EBA9E1B5-10B2-641D-60AA-7AF1643BE552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5;p35">
              <a:extLst>
                <a:ext uri="{FF2B5EF4-FFF2-40B4-BE49-F238E27FC236}">
                  <a16:creationId xmlns:a16="http://schemas.microsoft.com/office/drawing/2014/main" id="{8DB34362-D408-0715-949C-73AD2751852B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6;p35">
              <a:extLst>
                <a:ext uri="{FF2B5EF4-FFF2-40B4-BE49-F238E27FC236}">
                  <a16:creationId xmlns:a16="http://schemas.microsoft.com/office/drawing/2014/main" id="{6EAB3F26-2500-E9F4-59CD-7B61D6F5042D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7;p35">
              <a:extLst>
                <a:ext uri="{FF2B5EF4-FFF2-40B4-BE49-F238E27FC236}">
                  <a16:creationId xmlns:a16="http://schemas.microsoft.com/office/drawing/2014/main" id="{61F79268-6F88-7146-E1A6-34E2728E80E4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8;p35">
              <a:extLst>
                <a:ext uri="{FF2B5EF4-FFF2-40B4-BE49-F238E27FC236}">
                  <a16:creationId xmlns:a16="http://schemas.microsoft.com/office/drawing/2014/main" id="{3FC97CBD-6901-2156-7353-2CFAFE61C960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9;p35">
              <a:extLst>
                <a:ext uri="{FF2B5EF4-FFF2-40B4-BE49-F238E27FC236}">
                  <a16:creationId xmlns:a16="http://schemas.microsoft.com/office/drawing/2014/main" id="{9F12EA4E-D433-F472-1862-10E64A4B1220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691;p60">
            <a:extLst>
              <a:ext uri="{FF2B5EF4-FFF2-40B4-BE49-F238E27FC236}">
                <a16:creationId xmlns:a16="http://schemas.microsoft.com/office/drawing/2014/main" id="{4F0C1EDF-BEB6-E6A5-B88B-BC0ADE7F0919}"/>
              </a:ext>
            </a:extLst>
          </p:cNvPr>
          <p:cNvGrpSpPr/>
          <p:nvPr/>
        </p:nvGrpSpPr>
        <p:grpSpPr>
          <a:xfrm>
            <a:off x="3285812" y="809173"/>
            <a:ext cx="4109776" cy="6058271"/>
            <a:chOff x="1655550" y="790900"/>
            <a:chExt cx="2510262" cy="3417671"/>
          </a:xfrm>
        </p:grpSpPr>
        <p:sp>
          <p:nvSpPr>
            <p:cNvPr id="4" name="Google Shape;692;p60">
              <a:extLst>
                <a:ext uri="{FF2B5EF4-FFF2-40B4-BE49-F238E27FC236}">
                  <a16:creationId xmlns:a16="http://schemas.microsoft.com/office/drawing/2014/main" id="{9D4A8191-C809-5B55-85B1-ACD0EA3B15FC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693;p60">
              <a:extLst>
                <a:ext uri="{FF2B5EF4-FFF2-40B4-BE49-F238E27FC236}">
                  <a16:creationId xmlns:a16="http://schemas.microsoft.com/office/drawing/2014/main" id="{5C79C4E3-EE50-7EE0-3871-96DCBD0D3006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" name="Graphic 9">
            <a:extLst>
              <a:ext uri="{FF2B5EF4-FFF2-40B4-BE49-F238E27FC236}">
                <a16:creationId xmlns:a16="http://schemas.microsoft.com/office/drawing/2014/main" id="{00725950-AA50-49F0-51C4-35EA60AC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7922" y="1053840"/>
            <a:ext cx="3016001" cy="52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2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287">
          <a:extLst>
            <a:ext uri="{FF2B5EF4-FFF2-40B4-BE49-F238E27FC236}">
              <a16:creationId xmlns:a16="http://schemas.microsoft.com/office/drawing/2014/main" id="{32E265A9-A596-A248-1EA3-58954123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>
            <a:extLst>
              <a:ext uri="{FF2B5EF4-FFF2-40B4-BE49-F238E27FC236}">
                <a16:creationId xmlns:a16="http://schemas.microsoft.com/office/drawing/2014/main" id="{EB12634A-0E61-4925-4A38-140E0883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467" y="4071067"/>
            <a:ext cx="804960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Section header</a:t>
            </a:r>
            <a:endParaRPr/>
          </a:p>
        </p:txBody>
      </p:sp>
      <p:sp>
        <p:nvSpPr>
          <p:cNvPr id="290" name="Google Shape;290;p38">
            <a:extLst>
              <a:ext uri="{FF2B5EF4-FFF2-40B4-BE49-F238E27FC236}">
                <a16:creationId xmlns:a16="http://schemas.microsoft.com/office/drawing/2014/main" id="{E4750670-A3B3-F66E-3F50-B95E8AB96B0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1160" y="910271"/>
            <a:ext cx="8049600" cy="553250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>
            <a:extLst>
              <a:ext uri="{FF2B5EF4-FFF2-40B4-BE49-F238E27FC236}">
                <a16:creationId xmlns:a16="http://schemas.microsoft.com/office/drawing/2014/main" id="{296DB362-113D-8F32-55AC-E9E96B695381}"/>
              </a:ext>
            </a:extLst>
          </p:cNvPr>
          <p:cNvSpPr/>
          <p:nvPr/>
        </p:nvSpPr>
        <p:spPr>
          <a:xfrm rot="7104007">
            <a:off x="9186905" y="-2201362"/>
            <a:ext cx="4530451" cy="4530451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2" name="Google Shape;292;p38">
            <a:extLst>
              <a:ext uri="{FF2B5EF4-FFF2-40B4-BE49-F238E27FC236}">
                <a16:creationId xmlns:a16="http://schemas.microsoft.com/office/drawing/2014/main" id="{CF57CE67-F90D-1277-311E-BC9D10AD5FBF}"/>
              </a:ext>
            </a:extLst>
          </p:cNvPr>
          <p:cNvSpPr/>
          <p:nvPr/>
        </p:nvSpPr>
        <p:spPr>
          <a:xfrm rot="-9147592">
            <a:off x="8552661" y="-1505541"/>
            <a:ext cx="4530572" cy="4530572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3" name="Google Shape;293;p38">
            <a:extLst>
              <a:ext uri="{FF2B5EF4-FFF2-40B4-BE49-F238E27FC236}">
                <a16:creationId xmlns:a16="http://schemas.microsoft.com/office/drawing/2014/main" id="{C52C3300-E558-94FA-B806-EA4406F30EC3}"/>
              </a:ext>
            </a:extLst>
          </p:cNvPr>
          <p:cNvSpPr/>
          <p:nvPr/>
        </p:nvSpPr>
        <p:spPr>
          <a:xfrm rot="-3800792">
            <a:off x="9738127" y="2693815"/>
            <a:ext cx="231836" cy="231836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4" name="Google Shape;294;p38">
            <a:extLst>
              <a:ext uri="{FF2B5EF4-FFF2-40B4-BE49-F238E27FC236}">
                <a16:creationId xmlns:a16="http://schemas.microsoft.com/office/drawing/2014/main" id="{346A96A3-92F3-AE91-7C13-ED2FC2ACA27E}"/>
              </a:ext>
            </a:extLst>
          </p:cNvPr>
          <p:cNvSpPr/>
          <p:nvPr/>
        </p:nvSpPr>
        <p:spPr>
          <a:xfrm rot="-3800792">
            <a:off x="10432961" y="2018249"/>
            <a:ext cx="231836" cy="231836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60" name="Google Shape;160;p3">
            <a:extLst>
              <a:ext uri="{FF2B5EF4-FFF2-40B4-BE49-F238E27FC236}">
                <a16:creationId xmlns:a16="http://schemas.microsoft.com/office/drawing/2014/main" id="{87185F98-3991-6A1E-938B-C96E95B34DF0}"/>
              </a:ext>
            </a:extLst>
          </p:cNvPr>
          <p:cNvGrpSpPr/>
          <p:nvPr/>
        </p:nvGrpSpPr>
        <p:grpSpPr>
          <a:xfrm>
            <a:off x="2715787" y="229798"/>
            <a:ext cx="4815190" cy="529947"/>
            <a:chOff x="711097" y="1364207"/>
            <a:chExt cx="2283796" cy="407302"/>
          </a:xfrm>
        </p:grpSpPr>
        <p:sp>
          <p:nvSpPr>
            <p:cNvPr id="161" name="Google Shape;161;p3">
              <a:extLst>
                <a:ext uri="{FF2B5EF4-FFF2-40B4-BE49-F238E27FC236}">
                  <a16:creationId xmlns:a16="http://schemas.microsoft.com/office/drawing/2014/main" id="{419B77B2-5076-D2B8-D54C-D10323E63D26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>
              <a:extLst>
                <a:ext uri="{FF2B5EF4-FFF2-40B4-BE49-F238E27FC236}">
                  <a16:creationId xmlns:a16="http://schemas.microsoft.com/office/drawing/2014/main" id="{8F36D252-79D1-BE72-F0B6-75F43BC5C07D}"/>
                </a:ext>
              </a:extLst>
            </p:cNvPr>
            <p:cNvSpPr/>
            <p:nvPr/>
          </p:nvSpPr>
          <p:spPr>
            <a:xfrm>
              <a:off x="718705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002060"/>
                  </a:solidFill>
                  <a:latin typeface="Garamond"/>
                  <a:ea typeface="Garamond"/>
                  <a:cs typeface="Garamond"/>
                  <a:sym typeface="Garamond"/>
                </a:rPr>
                <a:t>Requirements Overview</a:t>
              </a:r>
              <a:endParaRPr sz="2800" b="1" i="0" u="none" strike="noStrike" cap="none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3" name="Google Shape;163;p3">
              <a:extLst>
                <a:ext uri="{FF2B5EF4-FFF2-40B4-BE49-F238E27FC236}">
                  <a16:creationId xmlns:a16="http://schemas.microsoft.com/office/drawing/2014/main" id="{77E3FA47-D0B2-9BA1-4946-1169F2D06FE2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>
              <a:extLst>
                <a:ext uri="{FF2B5EF4-FFF2-40B4-BE49-F238E27FC236}">
                  <a16:creationId xmlns:a16="http://schemas.microsoft.com/office/drawing/2014/main" id="{66D00232-0889-862A-CE79-13874E05E7B9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>
              <a:extLst>
                <a:ext uri="{FF2B5EF4-FFF2-40B4-BE49-F238E27FC236}">
                  <a16:creationId xmlns:a16="http://schemas.microsoft.com/office/drawing/2014/main" id="{BA97C200-1547-650A-D8B5-05B0C1A732EE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>
              <a:extLst>
                <a:ext uri="{FF2B5EF4-FFF2-40B4-BE49-F238E27FC236}">
                  <a16:creationId xmlns:a16="http://schemas.microsoft.com/office/drawing/2014/main" id="{3C714900-1173-F3B4-88A3-59551A3F8474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8B88D1F-14EA-6A75-E4D8-80F59E1D5CDF}"/>
              </a:ext>
            </a:extLst>
          </p:cNvPr>
          <p:cNvSpPr txBox="1"/>
          <p:nvPr/>
        </p:nvSpPr>
        <p:spPr>
          <a:xfrm>
            <a:off x="332530" y="1505014"/>
            <a:ext cx="7429417" cy="39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Functional Requirements</a:t>
            </a:r>
            <a:r>
              <a:rPr lang="en-US" sz="2800" dirty="0">
                <a:latin typeface="Garamond" panose="02020404030301010803" pitchFamily="18" charset="0"/>
              </a:rPr>
              <a:t>: </a:t>
            </a:r>
            <a:br>
              <a:rPr lang="en-US" sz="2800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- User registration, personalized roadmaps, progress tracking, and alerts.</a:t>
            </a:r>
            <a:br>
              <a:rPr lang="en-US" sz="2400" dirty="0">
                <a:latin typeface="Garamond" panose="02020404030301010803" pitchFamily="18" charset="0"/>
              </a:rPr>
            </a:b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Non Functional Requirements: </a:t>
            </a:r>
            <a:br>
              <a:rPr lang="en-US" sz="24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 panose="02020404030301010803" pitchFamily="18" charset="0"/>
              </a:rPr>
              <a:t>- </a:t>
            </a:r>
            <a:r>
              <a:rPr lang="en-US" sz="2400" dirty="0">
                <a:latin typeface="Garamond" panose="02020404030301010803" pitchFamily="18" charset="0"/>
              </a:rPr>
              <a:t>Scalability for 10,000+ users, intuitive UI, and 99% uptime.</a:t>
            </a:r>
            <a:br>
              <a:rPr lang="en-US" sz="2400" dirty="0">
                <a:latin typeface="Garamond" panose="02020404030301010803" pitchFamily="18" charset="0"/>
              </a:rPr>
            </a:b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Technical Requirements:</a:t>
            </a:r>
            <a:br>
              <a:rPr lang="en-US" sz="2800" b="1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-  Python with Django for backend logic and API handling.</a:t>
            </a:r>
            <a:br>
              <a:rPr lang="en-US" sz="2400" dirty="0">
                <a:latin typeface="Garamond" panose="02020404030301010803" pitchFamily="18" charset="0"/>
              </a:rPr>
            </a:br>
            <a:r>
              <a:rPr lang="en-US" sz="2400" dirty="0">
                <a:latin typeface="Garamond" panose="02020404030301010803" pitchFamily="18" charset="0"/>
              </a:rPr>
              <a:t>-  React.js for dynamic and responsive UI design.</a:t>
            </a:r>
          </a:p>
        </p:txBody>
      </p:sp>
    </p:spTree>
    <p:extLst>
      <p:ext uri="{BB962C8B-B14F-4D97-AF65-F5344CB8AC3E}">
        <p14:creationId xmlns:p14="http://schemas.microsoft.com/office/powerpoint/2010/main" val="268122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D4C382CE-F949-BF04-9640-3B0D160FE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>
            <a:extLst>
              <a:ext uri="{FF2B5EF4-FFF2-40B4-BE49-F238E27FC236}">
                <a16:creationId xmlns:a16="http://schemas.microsoft.com/office/drawing/2014/main" id="{E77763BB-8043-EDA7-4F31-A5584B11AAC0}"/>
              </a:ext>
            </a:extLst>
          </p:cNvPr>
          <p:cNvGrpSpPr/>
          <p:nvPr/>
        </p:nvGrpSpPr>
        <p:grpSpPr>
          <a:xfrm>
            <a:off x="3632810" y="167440"/>
            <a:ext cx="3552736" cy="529947"/>
            <a:chOff x="711097" y="1364207"/>
            <a:chExt cx="2283796" cy="407302"/>
          </a:xfrm>
        </p:grpSpPr>
        <p:sp>
          <p:nvSpPr>
            <p:cNvPr id="107" name="Google Shape;107;p2">
              <a:extLst>
                <a:ext uri="{FF2B5EF4-FFF2-40B4-BE49-F238E27FC236}">
                  <a16:creationId xmlns:a16="http://schemas.microsoft.com/office/drawing/2014/main" id="{EDF3B6F6-5BCB-FF16-8103-38A72C5DB3B9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6B67ED68-EE94-000E-CBC2-654203DACB17}"/>
                </a:ext>
              </a:extLst>
            </p:cNvPr>
            <p:cNvSpPr/>
            <p:nvPr/>
          </p:nvSpPr>
          <p:spPr>
            <a:xfrm>
              <a:off x="718706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Data Flow Diagram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507A2FB4-F838-DDC7-F107-9B02C0550B5A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44D25CE3-9F05-27D8-67DB-16192498F8B6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85DC9A64-9DCC-1372-BBCB-7664FFED3D7A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7090073F-C482-4DA8-FEC9-3784BBDD5C2F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>
            <a:extLst>
              <a:ext uri="{FF2B5EF4-FFF2-40B4-BE49-F238E27FC236}">
                <a16:creationId xmlns:a16="http://schemas.microsoft.com/office/drawing/2014/main" id="{C3F14CF4-1280-E420-1102-EDB220D49E93}"/>
              </a:ext>
            </a:extLst>
          </p:cNvPr>
          <p:cNvGrpSpPr/>
          <p:nvPr/>
        </p:nvGrpSpPr>
        <p:grpSpPr>
          <a:xfrm>
            <a:off x="89170" y="734553"/>
            <a:ext cx="12013660" cy="6034442"/>
            <a:chOff x="789007" y="1030553"/>
            <a:chExt cx="844964" cy="952603"/>
          </a:xfrm>
        </p:grpSpPr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D2A770FE-D94E-209F-A73B-9482E0C99E55}"/>
                </a:ext>
              </a:extLst>
            </p:cNvPr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83BAE217-B0EA-069D-B61A-3F76956A51CA}"/>
                </a:ext>
              </a:extLst>
            </p:cNvPr>
            <p:cNvSpPr/>
            <p:nvPr/>
          </p:nvSpPr>
          <p:spPr>
            <a:xfrm>
              <a:off x="789007" y="1030553"/>
              <a:ext cx="844964" cy="952603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DC60D57-53BC-E35D-B3E9-30258715FF87}"/>
              </a:ext>
            </a:extLst>
          </p:cNvPr>
          <p:cNvGrpSpPr/>
          <p:nvPr/>
        </p:nvGrpSpPr>
        <p:grpSpPr>
          <a:xfrm rot="5400000">
            <a:off x="7402176" y="2683409"/>
            <a:ext cx="8317006" cy="2332684"/>
            <a:chOff x="3777801" y="2728283"/>
            <a:chExt cx="6734163" cy="1964200"/>
          </a:xfrm>
        </p:grpSpPr>
        <p:sp>
          <p:nvSpPr>
            <p:cNvPr id="72" name="Google Shape;1106;p35">
              <a:extLst>
                <a:ext uri="{FF2B5EF4-FFF2-40B4-BE49-F238E27FC236}">
                  <a16:creationId xmlns:a16="http://schemas.microsoft.com/office/drawing/2014/main" id="{FE9B6690-06A4-7404-ACA0-3A39B437FC39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1107;p35">
              <a:extLst>
                <a:ext uri="{FF2B5EF4-FFF2-40B4-BE49-F238E27FC236}">
                  <a16:creationId xmlns:a16="http://schemas.microsoft.com/office/drawing/2014/main" id="{99E3496B-94AD-625B-BE1E-E7526FE77606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8;p35">
              <a:extLst>
                <a:ext uri="{FF2B5EF4-FFF2-40B4-BE49-F238E27FC236}">
                  <a16:creationId xmlns:a16="http://schemas.microsoft.com/office/drawing/2014/main" id="{151D3948-DC05-9D33-30C8-89D96CACB47A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;p35">
              <a:extLst>
                <a:ext uri="{FF2B5EF4-FFF2-40B4-BE49-F238E27FC236}">
                  <a16:creationId xmlns:a16="http://schemas.microsoft.com/office/drawing/2014/main" id="{C0E8E57D-CDC4-58E3-37E3-A36BA8B59199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0;p35">
              <a:extLst>
                <a:ext uri="{FF2B5EF4-FFF2-40B4-BE49-F238E27FC236}">
                  <a16:creationId xmlns:a16="http://schemas.microsoft.com/office/drawing/2014/main" id="{8799B951-8940-7489-E14B-5A7057EEE63A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1;p35">
              <a:extLst>
                <a:ext uri="{FF2B5EF4-FFF2-40B4-BE49-F238E27FC236}">
                  <a16:creationId xmlns:a16="http://schemas.microsoft.com/office/drawing/2014/main" id="{ED267923-9B34-C748-BD99-D62F730BEF3C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2;p35">
              <a:extLst>
                <a:ext uri="{FF2B5EF4-FFF2-40B4-BE49-F238E27FC236}">
                  <a16:creationId xmlns:a16="http://schemas.microsoft.com/office/drawing/2014/main" id="{6561D0F5-5361-724B-9474-763F6FADB4B9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3;p35">
              <a:extLst>
                <a:ext uri="{FF2B5EF4-FFF2-40B4-BE49-F238E27FC236}">
                  <a16:creationId xmlns:a16="http://schemas.microsoft.com/office/drawing/2014/main" id="{9B2EF656-AD8B-914B-F6E2-C982A16B5168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4;p35">
              <a:extLst>
                <a:ext uri="{FF2B5EF4-FFF2-40B4-BE49-F238E27FC236}">
                  <a16:creationId xmlns:a16="http://schemas.microsoft.com/office/drawing/2014/main" id="{0E6E574A-1E13-7874-172C-EDDABE59EDF3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5;p35">
              <a:extLst>
                <a:ext uri="{FF2B5EF4-FFF2-40B4-BE49-F238E27FC236}">
                  <a16:creationId xmlns:a16="http://schemas.microsoft.com/office/drawing/2014/main" id="{E5D78DE4-4E04-6E77-B648-7FB8E79BD34D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6;p35">
              <a:extLst>
                <a:ext uri="{FF2B5EF4-FFF2-40B4-BE49-F238E27FC236}">
                  <a16:creationId xmlns:a16="http://schemas.microsoft.com/office/drawing/2014/main" id="{6959F01B-D967-8B90-DF0C-247C1C9ECC21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7;p35">
              <a:extLst>
                <a:ext uri="{FF2B5EF4-FFF2-40B4-BE49-F238E27FC236}">
                  <a16:creationId xmlns:a16="http://schemas.microsoft.com/office/drawing/2014/main" id="{E20D1BD2-8BC8-177A-FFD9-648312B6DD58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8;p35">
              <a:extLst>
                <a:ext uri="{FF2B5EF4-FFF2-40B4-BE49-F238E27FC236}">
                  <a16:creationId xmlns:a16="http://schemas.microsoft.com/office/drawing/2014/main" id="{4B0A8618-2D37-888B-F5FE-5F48E9B8B51D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9;p35">
              <a:extLst>
                <a:ext uri="{FF2B5EF4-FFF2-40B4-BE49-F238E27FC236}">
                  <a16:creationId xmlns:a16="http://schemas.microsoft.com/office/drawing/2014/main" id="{A7DD3B36-EC5D-47E3-45FD-EEBCAE923EA0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691;p60">
            <a:extLst>
              <a:ext uri="{FF2B5EF4-FFF2-40B4-BE49-F238E27FC236}">
                <a16:creationId xmlns:a16="http://schemas.microsoft.com/office/drawing/2014/main" id="{85462EBC-6372-B009-3F3D-FA8EFEA312D7}"/>
              </a:ext>
            </a:extLst>
          </p:cNvPr>
          <p:cNvGrpSpPr/>
          <p:nvPr/>
        </p:nvGrpSpPr>
        <p:grpSpPr>
          <a:xfrm>
            <a:off x="259156" y="809173"/>
            <a:ext cx="10046812" cy="5868133"/>
            <a:chOff x="1655550" y="790900"/>
            <a:chExt cx="2510262" cy="3417671"/>
          </a:xfrm>
        </p:grpSpPr>
        <p:sp>
          <p:nvSpPr>
            <p:cNvPr id="4" name="Google Shape;692;p60">
              <a:extLst>
                <a:ext uri="{FF2B5EF4-FFF2-40B4-BE49-F238E27FC236}">
                  <a16:creationId xmlns:a16="http://schemas.microsoft.com/office/drawing/2014/main" id="{82731E47-0609-98C1-A6D7-08F5D688D5E0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693;p60">
              <a:extLst>
                <a:ext uri="{FF2B5EF4-FFF2-40B4-BE49-F238E27FC236}">
                  <a16:creationId xmlns:a16="http://schemas.microsoft.com/office/drawing/2014/main" id="{FA720B7D-7F2D-E2F9-EA07-F8BB14C265C4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rgbClr val="B2BBDA"/>
            </a:solidFill>
            <a:ln w="9525" cap="flat" cmpd="sng">
              <a:solidFill>
                <a:srgbClr val="2A3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" name="Graphic 6">
            <a:extLst>
              <a:ext uri="{FF2B5EF4-FFF2-40B4-BE49-F238E27FC236}">
                <a16:creationId xmlns:a16="http://schemas.microsoft.com/office/drawing/2014/main" id="{3DD47588-0A68-976D-5BE3-AC0803A6E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224" y="1309229"/>
            <a:ext cx="8223908" cy="44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55">
          <a:extLst>
            <a:ext uri="{FF2B5EF4-FFF2-40B4-BE49-F238E27FC236}">
              <a16:creationId xmlns:a16="http://schemas.microsoft.com/office/drawing/2014/main" id="{1C2F9CCE-31BB-5D8B-D1F8-040EC6BDB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60DB8-CE6C-03E6-4608-55C65AC9AE82}"/>
              </a:ext>
            </a:extLst>
          </p:cNvPr>
          <p:cNvSpPr txBox="1"/>
          <p:nvPr/>
        </p:nvSpPr>
        <p:spPr>
          <a:xfrm>
            <a:off x="487873" y="204851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58;p15">
            <a:extLst>
              <a:ext uri="{FF2B5EF4-FFF2-40B4-BE49-F238E27FC236}">
                <a16:creationId xmlns:a16="http://schemas.microsoft.com/office/drawing/2014/main" id="{9346E5A8-4A3F-7399-BCDB-D89E40883743}"/>
              </a:ext>
            </a:extLst>
          </p:cNvPr>
          <p:cNvGrpSpPr/>
          <p:nvPr/>
        </p:nvGrpSpPr>
        <p:grpSpPr>
          <a:xfrm>
            <a:off x="-10492465" y="-233295"/>
            <a:ext cx="12588966" cy="6546121"/>
            <a:chOff x="3767841" y="510801"/>
            <a:chExt cx="7780054" cy="4121903"/>
          </a:xfrm>
        </p:grpSpPr>
        <p:sp>
          <p:nvSpPr>
            <p:cNvPr id="4" name="Google Shape;59;p15">
              <a:extLst>
                <a:ext uri="{FF2B5EF4-FFF2-40B4-BE49-F238E27FC236}">
                  <a16:creationId xmlns:a16="http://schemas.microsoft.com/office/drawing/2014/main" id="{4E5A7504-CA9F-C68C-C12F-388D59C0D96A}"/>
                </a:ext>
              </a:extLst>
            </p:cNvPr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60;p15">
              <a:extLst>
                <a:ext uri="{FF2B5EF4-FFF2-40B4-BE49-F238E27FC236}">
                  <a16:creationId xmlns:a16="http://schemas.microsoft.com/office/drawing/2014/main" id="{56B17976-9F3C-EC65-7254-2AADBA0C7EA7}"/>
                </a:ext>
              </a:extLst>
            </p:cNvPr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61;p15">
              <a:extLst>
                <a:ext uri="{FF2B5EF4-FFF2-40B4-BE49-F238E27FC236}">
                  <a16:creationId xmlns:a16="http://schemas.microsoft.com/office/drawing/2014/main" id="{CE1AC344-FC8F-F429-F60A-AA7A721EEC77}"/>
                </a:ext>
              </a:extLst>
            </p:cNvPr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oogle Shape;62;p15">
              <a:extLst>
                <a:ext uri="{FF2B5EF4-FFF2-40B4-BE49-F238E27FC236}">
                  <a16:creationId xmlns:a16="http://schemas.microsoft.com/office/drawing/2014/main" id="{FC982E64-3869-7A94-41E2-98C470B23FCD}"/>
                </a:ext>
              </a:extLst>
            </p:cNvPr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63;p15">
              <a:extLst>
                <a:ext uri="{FF2B5EF4-FFF2-40B4-BE49-F238E27FC236}">
                  <a16:creationId xmlns:a16="http://schemas.microsoft.com/office/drawing/2014/main" id="{385E7F60-1AF7-92DA-AF90-17EB0790EDA9}"/>
                </a:ext>
              </a:extLst>
            </p:cNvPr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64;p15">
              <a:extLst>
                <a:ext uri="{FF2B5EF4-FFF2-40B4-BE49-F238E27FC236}">
                  <a16:creationId xmlns:a16="http://schemas.microsoft.com/office/drawing/2014/main" id="{38E8377C-F291-B3A7-D164-82A1F472FFD9}"/>
                </a:ext>
              </a:extLst>
            </p:cNvPr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65;p15">
              <a:extLst>
                <a:ext uri="{FF2B5EF4-FFF2-40B4-BE49-F238E27FC236}">
                  <a16:creationId xmlns:a16="http://schemas.microsoft.com/office/drawing/2014/main" id="{43FD613F-F242-C0F3-176A-085D51D0B1C8}"/>
                </a:ext>
              </a:extLst>
            </p:cNvPr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66;p15">
              <a:extLst>
                <a:ext uri="{FF2B5EF4-FFF2-40B4-BE49-F238E27FC236}">
                  <a16:creationId xmlns:a16="http://schemas.microsoft.com/office/drawing/2014/main" id="{6E885DC4-0046-892F-6CF0-8FA228552639}"/>
                </a:ext>
              </a:extLst>
            </p:cNvPr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67;p15">
              <a:extLst>
                <a:ext uri="{FF2B5EF4-FFF2-40B4-BE49-F238E27FC236}">
                  <a16:creationId xmlns:a16="http://schemas.microsoft.com/office/drawing/2014/main" id="{F05CD69F-717B-DF66-EEB0-D3A9C75E9FAF}"/>
                </a:ext>
              </a:extLst>
            </p:cNvPr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68;p15">
              <a:extLst>
                <a:ext uri="{FF2B5EF4-FFF2-40B4-BE49-F238E27FC236}">
                  <a16:creationId xmlns:a16="http://schemas.microsoft.com/office/drawing/2014/main" id="{54D354F5-034E-09DA-DBC4-B24FD8D7AB46}"/>
                </a:ext>
              </a:extLst>
            </p:cNvPr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69;p15">
              <a:extLst>
                <a:ext uri="{FF2B5EF4-FFF2-40B4-BE49-F238E27FC236}">
                  <a16:creationId xmlns:a16="http://schemas.microsoft.com/office/drawing/2014/main" id="{694A6961-78F9-8826-D470-FABA5CD1A620}"/>
                </a:ext>
              </a:extLst>
            </p:cNvPr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70;p15">
              <a:extLst>
                <a:ext uri="{FF2B5EF4-FFF2-40B4-BE49-F238E27FC236}">
                  <a16:creationId xmlns:a16="http://schemas.microsoft.com/office/drawing/2014/main" id="{DAC31E70-2D83-75D5-AF77-113E2FE94412}"/>
                </a:ext>
              </a:extLst>
            </p:cNvPr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71;p15">
              <a:extLst>
                <a:ext uri="{FF2B5EF4-FFF2-40B4-BE49-F238E27FC236}">
                  <a16:creationId xmlns:a16="http://schemas.microsoft.com/office/drawing/2014/main" id="{075B8A39-6A02-0EA4-6AB6-13873E8005DC}"/>
                </a:ext>
              </a:extLst>
            </p:cNvPr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72;p15">
              <a:extLst>
                <a:ext uri="{FF2B5EF4-FFF2-40B4-BE49-F238E27FC236}">
                  <a16:creationId xmlns:a16="http://schemas.microsoft.com/office/drawing/2014/main" id="{AF42EEB3-F3DE-BD11-4DAE-4AD620FA8933}"/>
                </a:ext>
              </a:extLst>
            </p:cNvPr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73;p15">
              <a:extLst>
                <a:ext uri="{FF2B5EF4-FFF2-40B4-BE49-F238E27FC236}">
                  <a16:creationId xmlns:a16="http://schemas.microsoft.com/office/drawing/2014/main" id="{00402708-D24F-A544-D2A7-101E0B54966B}"/>
                </a:ext>
              </a:extLst>
            </p:cNvPr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74;p15">
              <a:extLst>
                <a:ext uri="{FF2B5EF4-FFF2-40B4-BE49-F238E27FC236}">
                  <a16:creationId xmlns:a16="http://schemas.microsoft.com/office/drawing/2014/main" id="{C6F048C3-10C8-CAF8-F12C-7564E00444B2}"/>
                </a:ext>
              </a:extLst>
            </p:cNvPr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75;p15">
              <a:extLst>
                <a:ext uri="{FF2B5EF4-FFF2-40B4-BE49-F238E27FC236}">
                  <a16:creationId xmlns:a16="http://schemas.microsoft.com/office/drawing/2014/main" id="{A67E88C2-59E4-BE1F-BB84-194329FE9EBD}"/>
                </a:ext>
              </a:extLst>
            </p:cNvPr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04BA268A-FC04-076E-C9BC-8A0F30E2D078}"/>
                </a:ext>
              </a:extLst>
            </p:cNvPr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77;p15">
              <a:extLst>
                <a:ext uri="{FF2B5EF4-FFF2-40B4-BE49-F238E27FC236}">
                  <a16:creationId xmlns:a16="http://schemas.microsoft.com/office/drawing/2014/main" id="{C8D9C330-361B-AC91-1A68-6DD66E25DDDD}"/>
                </a:ext>
              </a:extLst>
            </p:cNvPr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78;p15">
              <a:extLst>
                <a:ext uri="{FF2B5EF4-FFF2-40B4-BE49-F238E27FC236}">
                  <a16:creationId xmlns:a16="http://schemas.microsoft.com/office/drawing/2014/main" id="{D5492BD9-A81C-5B34-14A1-CA2E03A960DC}"/>
                </a:ext>
              </a:extLst>
            </p:cNvPr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79;p15">
              <a:extLst>
                <a:ext uri="{FF2B5EF4-FFF2-40B4-BE49-F238E27FC236}">
                  <a16:creationId xmlns:a16="http://schemas.microsoft.com/office/drawing/2014/main" id="{437B52FA-8C21-6276-A7F1-7E0F0A7145AF}"/>
                </a:ext>
              </a:extLst>
            </p:cNvPr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80;p15">
              <a:extLst>
                <a:ext uri="{FF2B5EF4-FFF2-40B4-BE49-F238E27FC236}">
                  <a16:creationId xmlns:a16="http://schemas.microsoft.com/office/drawing/2014/main" id="{3A772773-3B69-A856-EA42-FE1EE4A4960D}"/>
                </a:ext>
              </a:extLst>
            </p:cNvPr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81;p15">
              <a:extLst>
                <a:ext uri="{FF2B5EF4-FFF2-40B4-BE49-F238E27FC236}">
                  <a16:creationId xmlns:a16="http://schemas.microsoft.com/office/drawing/2014/main" id="{6DA89656-967B-C32B-7CFE-C9BB5324438E}"/>
                </a:ext>
              </a:extLst>
            </p:cNvPr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82;p15">
              <a:extLst>
                <a:ext uri="{FF2B5EF4-FFF2-40B4-BE49-F238E27FC236}">
                  <a16:creationId xmlns:a16="http://schemas.microsoft.com/office/drawing/2014/main" id="{A92973A4-BF03-5933-B776-585672BB1364}"/>
                </a:ext>
              </a:extLst>
            </p:cNvPr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83;p15">
              <a:extLst>
                <a:ext uri="{FF2B5EF4-FFF2-40B4-BE49-F238E27FC236}">
                  <a16:creationId xmlns:a16="http://schemas.microsoft.com/office/drawing/2014/main" id="{036F44B5-EF21-B204-EE28-37D50E005B46}"/>
                </a:ext>
              </a:extLst>
            </p:cNvPr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84;p15">
              <a:extLst>
                <a:ext uri="{FF2B5EF4-FFF2-40B4-BE49-F238E27FC236}">
                  <a16:creationId xmlns:a16="http://schemas.microsoft.com/office/drawing/2014/main" id="{FAF16251-4EA9-F5BD-5F6D-B96416C60EB1}"/>
                </a:ext>
              </a:extLst>
            </p:cNvPr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85;p15">
              <a:extLst>
                <a:ext uri="{FF2B5EF4-FFF2-40B4-BE49-F238E27FC236}">
                  <a16:creationId xmlns:a16="http://schemas.microsoft.com/office/drawing/2014/main" id="{4FBC2555-4790-4E47-DF36-28FC2BE1CA06}"/>
                </a:ext>
              </a:extLst>
            </p:cNvPr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86;p15">
              <a:extLst>
                <a:ext uri="{FF2B5EF4-FFF2-40B4-BE49-F238E27FC236}">
                  <a16:creationId xmlns:a16="http://schemas.microsoft.com/office/drawing/2014/main" id="{9E9BADF4-62B7-1BF4-4A03-BF1DA7114E78}"/>
                </a:ext>
              </a:extLst>
            </p:cNvPr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87;p15">
              <a:extLst>
                <a:ext uri="{FF2B5EF4-FFF2-40B4-BE49-F238E27FC236}">
                  <a16:creationId xmlns:a16="http://schemas.microsoft.com/office/drawing/2014/main" id="{7820C51C-A274-DF31-D37F-86B7BE9D22D9}"/>
                </a:ext>
              </a:extLst>
            </p:cNvPr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88;p15">
              <a:extLst>
                <a:ext uri="{FF2B5EF4-FFF2-40B4-BE49-F238E27FC236}">
                  <a16:creationId xmlns:a16="http://schemas.microsoft.com/office/drawing/2014/main" id="{22ED9423-2C78-099A-CA16-ECA3AA05C21A}"/>
                </a:ext>
              </a:extLst>
            </p:cNvPr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89;p15">
              <a:extLst>
                <a:ext uri="{FF2B5EF4-FFF2-40B4-BE49-F238E27FC236}">
                  <a16:creationId xmlns:a16="http://schemas.microsoft.com/office/drawing/2014/main" id="{34CD4813-9A04-0C90-8037-1F6DD0A068D2}"/>
                </a:ext>
              </a:extLst>
            </p:cNvPr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90;p15">
              <a:extLst>
                <a:ext uri="{FF2B5EF4-FFF2-40B4-BE49-F238E27FC236}">
                  <a16:creationId xmlns:a16="http://schemas.microsoft.com/office/drawing/2014/main" id="{46928E83-E7F7-1784-2C5F-7DADD58094CD}"/>
                </a:ext>
              </a:extLst>
            </p:cNvPr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91;p15">
              <a:extLst>
                <a:ext uri="{FF2B5EF4-FFF2-40B4-BE49-F238E27FC236}">
                  <a16:creationId xmlns:a16="http://schemas.microsoft.com/office/drawing/2014/main" id="{34124F90-42BB-88D4-F2E0-22E2E5434829}"/>
                </a:ext>
              </a:extLst>
            </p:cNvPr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92;p15">
              <a:extLst>
                <a:ext uri="{FF2B5EF4-FFF2-40B4-BE49-F238E27FC236}">
                  <a16:creationId xmlns:a16="http://schemas.microsoft.com/office/drawing/2014/main" id="{6A98FEDE-A9B1-1665-BFF3-23F33DA2737F}"/>
                </a:ext>
              </a:extLst>
            </p:cNvPr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93;p15">
              <a:extLst>
                <a:ext uri="{FF2B5EF4-FFF2-40B4-BE49-F238E27FC236}">
                  <a16:creationId xmlns:a16="http://schemas.microsoft.com/office/drawing/2014/main" id="{A11A4956-3C8F-AB78-4833-C08AA72FA720}"/>
                </a:ext>
              </a:extLst>
            </p:cNvPr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94;p15">
              <a:extLst>
                <a:ext uri="{FF2B5EF4-FFF2-40B4-BE49-F238E27FC236}">
                  <a16:creationId xmlns:a16="http://schemas.microsoft.com/office/drawing/2014/main" id="{6572EA11-E415-59EB-371E-940101804DA1}"/>
                </a:ext>
              </a:extLst>
            </p:cNvPr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95;p15">
              <a:extLst>
                <a:ext uri="{FF2B5EF4-FFF2-40B4-BE49-F238E27FC236}">
                  <a16:creationId xmlns:a16="http://schemas.microsoft.com/office/drawing/2014/main" id="{13DB1BFF-962B-5665-BC25-9DD12BA12265}"/>
                </a:ext>
              </a:extLst>
            </p:cNvPr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96;p15">
              <a:extLst>
                <a:ext uri="{FF2B5EF4-FFF2-40B4-BE49-F238E27FC236}">
                  <a16:creationId xmlns:a16="http://schemas.microsoft.com/office/drawing/2014/main" id="{36E6AC12-C114-76B1-35FF-EFCFD36DA771}"/>
                </a:ext>
              </a:extLst>
            </p:cNvPr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97;p15">
              <a:extLst>
                <a:ext uri="{FF2B5EF4-FFF2-40B4-BE49-F238E27FC236}">
                  <a16:creationId xmlns:a16="http://schemas.microsoft.com/office/drawing/2014/main" id="{E96E36B6-9E15-415A-91C4-78FDC74EFE6F}"/>
                </a:ext>
              </a:extLst>
            </p:cNvPr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98;p15">
              <a:extLst>
                <a:ext uri="{FF2B5EF4-FFF2-40B4-BE49-F238E27FC236}">
                  <a16:creationId xmlns:a16="http://schemas.microsoft.com/office/drawing/2014/main" id="{281B07EC-4BB7-0715-78FE-8AFBC6ED97ED}"/>
                </a:ext>
              </a:extLst>
            </p:cNvPr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99;p15">
              <a:extLst>
                <a:ext uri="{FF2B5EF4-FFF2-40B4-BE49-F238E27FC236}">
                  <a16:creationId xmlns:a16="http://schemas.microsoft.com/office/drawing/2014/main" id="{F167A37C-94DB-1A7B-8950-C07E9394E35E}"/>
                </a:ext>
              </a:extLst>
            </p:cNvPr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100;p15">
              <a:extLst>
                <a:ext uri="{FF2B5EF4-FFF2-40B4-BE49-F238E27FC236}">
                  <a16:creationId xmlns:a16="http://schemas.microsoft.com/office/drawing/2014/main" id="{E283564E-EAA0-D864-30B2-11CEEA121308}"/>
                </a:ext>
              </a:extLst>
            </p:cNvPr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101;p15">
              <a:extLst>
                <a:ext uri="{FF2B5EF4-FFF2-40B4-BE49-F238E27FC236}">
                  <a16:creationId xmlns:a16="http://schemas.microsoft.com/office/drawing/2014/main" id="{DF4BB66B-940C-6864-B571-A342E853D0F0}"/>
                </a:ext>
              </a:extLst>
            </p:cNvPr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102;p15">
              <a:extLst>
                <a:ext uri="{FF2B5EF4-FFF2-40B4-BE49-F238E27FC236}">
                  <a16:creationId xmlns:a16="http://schemas.microsoft.com/office/drawing/2014/main" id="{72E593C2-3D46-36FF-1FEB-29A36582A80B}"/>
                </a:ext>
              </a:extLst>
            </p:cNvPr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103;p15">
              <a:extLst>
                <a:ext uri="{FF2B5EF4-FFF2-40B4-BE49-F238E27FC236}">
                  <a16:creationId xmlns:a16="http://schemas.microsoft.com/office/drawing/2014/main" id="{08A99953-0583-1407-E374-D5EAD29C0397}"/>
                </a:ext>
              </a:extLst>
            </p:cNvPr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104;p15">
              <a:extLst>
                <a:ext uri="{FF2B5EF4-FFF2-40B4-BE49-F238E27FC236}">
                  <a16:creationId xmlns:a16="http://schemas.microsoft.com/office/drawing/2014/main" id="{82F53767-B6A8-D3E3-3702-00B6E395D14D}"/>
                </a:ext>
              </a:extLst>
            </p:cNvPr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105;p15">
              <a:extLst>
                <a:ext uri="{FF2B5EF4-FFF2-40B4-BE49-F238E27FC236}">
                  <a16:creationId xmlns:a16="http://schemas.microsoft.com/office/drawing/2014/main" id="{1944078E-492A-084D-4EDD-ADF5C3E23A8A}"/>
                </a:ext>
              </a:extLst>
            </p:cNvPr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106;p15">
              <a:extLst>
                <a:ext uri="{FF2B5EF4-FFF2-40B4-BE49-F238E27FC236}">
                  <a16:creationId xmlns:a16="http://schemas.microsoft.com/office/drawing/2014/main" id="{877D0C38-51A1-A833-A87F-9DC58AE8F5AD}"/>
                </a:ext>
              </a:extLst>
            </p:cNvPr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107;p15">
              <a:extLst>
                <a:ext uri="{FF2B5EF4-FFF2-40B4-BE49-F238E27FC236}">
                  <a16:creationId xmlns:a16="http://schemas.microsoft.com/office/drawing/2014/main" id="{957B7BEB-0172-9ECA-082A-FA9E0FC976A0}"/>
                </a:ext>
              </a:extLst>
            </p:cNvPr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108;p15">
              <a:extLst>
                <a:ext uri="{FF2B5EF4-FFF2-40B4-BE49-F238E27FC236}">
                  <a16:creationId xmlns:a16="http://schemas.microsoft.com/office/drawing/2014/main" id="{F25A7094-1304-DA8F-AE3F-4A84732396DF}"/>
                </a:ext>
              </a:extLst>
            </p:cNvPr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109;p15">
              <a:extLst>
                <a:ext uri="{FF2B5EF4-FFF2-40B4-BE49-F238E27FC236}">
                  <a16:creationId xmlns:a16="http://schemas.microsoft.com/office/drawing/2014/main" id="{84C3CC29-4CF4-DBFD-11B9-7A84C967DEFA}"/>
                </a:ext>
              </a:extLst>
            </p:cNvPr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110;p15">
              <a:extLst>
                <a:ext uri="{FF2B5EF4-FFF2-40B4-BE49-F238E27FC236}">
                  <a16:creationId xmlns:a16="http://schemas.microsoft.com/office/drawing/2014/main" id="{8D5EF9F9-D536-4B28-87A5-A243DACC63F0}"/>
                </a:ext>
              </a:extLst>
            </p:cNvPr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111;p15">
              <a:extLst>
                <a:ext uri="{FF2B5EF4-FFF2-40B4-BE49-F238E27FC236}">
                  <a16:creationId xmlns:a16="http://schemas.microsoft.com/office/drawing/2014/main" id="{C05C6BC9-3599-D2D0-026C-5BBC91EFEC41}"/>
                </a:ext>
              </a:extLst>
            </p:cNvPr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Google Shape;112;p15">
              <a:extLst>
                <a:ext uri="{FF2B5EF4-FFF2-40B4-BE49-F238E27FC236}">
                  <a16:creationId xmlns:a16="http://schemas.microsoft.com/office/drawing/2014/main" id="{670DEB3E-DF98-10A3-283E-602FA2F664E8}"/>
                </a:ext>
              </a:extLst>
            </p:cNvPr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113;p15">
              <a:extLst>
                <a:ext uri="{FF2B5EF4-FFF2-40B4-BE49-F238E27FC236}">
                  <a16:creationId xmlns:a16="http://schemas.microsoft.com/office/drawing/2014/main" id="{8EA66539-DFD7-177E-FD85-E19B7380939A}"/>
                </a:ext>
              </a:extLst>
            </p:cNvPr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114;p15">
              <a:extLst>
                <a:ext uri="{FF2B5EF4-FFF2-40B4-BE49-F238E27FC236}">
                  <a16:creationId xmlns:a16="http://schemas.microsoft.com/office/drawing/2014/main" id="{91785FFE-766F-A224-C546-D9A6B746140D}"/>
                </a:ext>
              </a:extLst>
            </p:cNvPr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115;p15">
              <a:extLst>
                <a:ext uri="{FF2B5EF4-FFF2-40B4-BE49-F238E27FC236}">
                  <a16:creationId xmlns:a16="http://schemas.microsoft.com/office/drawing/2014/main" id="{4CBB4AE4-0CC0-B209-DCDD-1E5BCE62429F}"/>
                </a:ext>
              </a:extLst>
            </p:cNvPr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116;p15">
              <a:extLst>
                <a:ext uri="{FF2B5EF4-FFF2-40B4-BE49-F238E27FC236}">
                  <a16:creationId xmlns:a16="http://schemas.microsoft.com/office/drawing/2014/main" id="{3B4182E6-D54C-DA40-6319-72379F40FD40}"/>
                </a:ext>
              </a:extLst>
            </p:cNvPr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117;p15">
              <a:extLst>
                <a:ext uri="{FF2B5EF4-FFF2-40B4-BE49-F238E27FC236}">
                  <a16:creationId xmlns:a16="http://schemas.microsoft.com/office/drawing/2014/main" id="{DB570866-1307-42D4-AEE0-648348E20EBB}"/>
                </a:ext>
              </a:extLst>
            </p:cNvPr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118;p15">
              <a:extLst>
                <a:ext uri="{FF2B5EF4-FFF2-40B4-BE49-F238E27FC236}">
                  <a16:creationId xmlns:a16="http://schemas.microsoft.com/office/drawing/2014/main" id="{E5D5CE40-7F73-17DF-67D1-B10F4467136D}"/>
                </a:ext>
              </a:extLst>
            </p:cNvPr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119;p15">
              <a:extLst>
                <a:ext uri="{FF2B5EF4-FFF2-40B4-BE49-F238E27FC236}">
                  <a16:creationId xmlns:a16="http://schemas.microsoft.com/office/drawing/2014/main" id="{36B387BF-AC2B-0D60-CF7E-B680C149E845}"/>
                </a:ext>
              </a:extLst>
            </p:cNvPr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120;p15">
              <a:extLst>
                <a:ext uri="{FF2B5EF4-FFF2-40B4-BE49-F238E27FC236}">
                  <a16:creationId xmlns:a16="http://schemas.microsoft.com/office/drawing/2014/main" id="{001218FE-EAB1-6DFD-B0F8-8E3FB75E925D}"/>
                </a:ext>
              </a:extLst>
            </p:cNvPr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121;p15">
              <a:extLst>
                <a:ext uri="{FF2B5EF4-FFF2-40B4-BE49-F238E27FC236}">
                  <a16:creationId xmlns:a16="http://schemas.microsoft.com/office/drawing/2014/main" id="{352FD0A5-4B2B-980D-69DD-D8E6AB53375B}"/>
                </a:ext>
              </a:extLst>
            </p:cNvPr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122;p15">
              <a:extLst>
                <a:ext uri="{FF2B5EF4-FFF2-40B4-BE49-F238E27FC236}">
                  <a16:creationId xmlns:a16="http://schemas.microsoft.com/office/drawing/2014/main" id="{62E6F655-A5A3-AB0C-1DC9-94007D2A364A}"/>
                </a:ext>
              </a:extLst>
            </p:cNvPr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123;p15">
              <a:extLst>
                <a:ext uri="{FF2B5EF4-FFF2-40B4-BE49-F238E27FC236}">
                  <a16:creationId xmlns:a16="http://schemas.microsoft.com/office/drawing/2014/main" id="{F8C3648E-054D-CA84-C5F6-D51FC53DC07B}"/>
                </a:ext>
              </a:extLst>
            </p:cNvPr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124;p15">
              <a:extLst>
                <a:ext uri="{FF2B5EF4-FFF2-40B4-BE49-F238E27FC236}">
                  <a16:creationId xmlns:a16="http://schemas.microsoft.com/office/drawing/2014/main" id="{9D01D377-0E2A-3943-D630-93A16811A9FE}"/>
                </a:ext>
              </a:extLst>
            </p:cNvPr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125;p15">
              <a:extLst>
                <a:ext uri="{FF2B5EF4-FFF2-40B4-BE49-F238E27FC236}">
                  <a16:creationId xmlns:a16="http://schemas.microsoft.com/office/drawing/2014/main" id="{2F77088F-054F-4E51-E9D7-0986BC7E77F3}"/>
                </a:ext>
              </a:extLst>
            </p:cNvPr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Google Shape;126;p15">
              <a:extLst>
                <a:ext uri="{FF2B5EF4-FFF2-40B4-BE49-F238E27FC236}">
                  <a16:creationId xmlns:a16="http://schemas.microsoft.com/office/drawing/2014/main" id="{0D826290-8CC8-B49D-1612-9C54E8DF5F9D}"/>
                </a:ext>
              </a:extLst>
            </p:cNvPr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Google Shape;127;p15">
              <a:extLst>
                <a:ext uri="{FF2B5EF4-FFF2-40B4-BE49-F238E27FC236}">
                  <a16:creationId xmlns:a16="http://schemas.microsoft.com/office/drawing/2014/main" id="{3A4EA1FD-A266-D65A-B70A-ABDFF7CE4407}"/>
                </a:ext>
              </a:extLst>
            </p:cNvPr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C3E937C-745E-F4D9-0981-2AA8BAE1A7A1}"/>
              </a:ext>
            </a:extLst>
          </p:cNvPr>
          <p:cNvSpPr txBox="1"/>
          <p:nvPr/>
        </p:nvSpPr>
        <p:spPr>
          <a:xfrm>
            <a:off x="3395728" y="2773941"/>
            <a:ext cx="83377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Connect+ is a web platform designed to streamline skill development and time management. Whether you're a professional or student, Connect+ offers personalized learning paths tailored to your goals. With built-in task scheduling and progress tracking, it helps you manage time efficiently and stay on course. Achieve steady growth and unlock your potential with Connect+—where focus meets flexibility.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614;p27">
            <a:extLst>
              <a:ext uri="{FF2B5EF4-FFF2-40B4-BE49-F238E27FC236}">
                <a16:creationId xmlns:a16="http://schemas.microsoft.com/office/drawing/2014/main" id="{212F3651-55F4-557F-350D-83D4E0A2146D}"/>
              </a:ext>
            </a:extLst>
          </p:cNvPr>
          <p:cNvSpPr/>
          <p:nvPr/>
        </p:nvSpPr>
        <p:spPr>
          <a:xfrm>
            <a:off x="573626" y="1206115"/>
            <a:ext cx="11044748" cy="784658"/>
          </a:xfrm>
          <a:custGeom>
            <a:avLst/>
            <a:gdLst/>
            <a:ahLst/>
            <a:cxnLst/>
            <a:rect l="l" t="t" r="r" b="b"/>
            <a:pathLst>
              <a:path w="312619" h="24956" extrusionOk="0">
                <a:moveTo>
                  <a:pt x="0" y="13442"/>
                </a:moveTo>
                <a:lnTo>
                  <a:pt x="25568" y="4953"/>
                </a:lnTo>
                <a:lnTo>
                  <a:pt x="41917" y="11049"/>
                </a:lnTo>
                <a:lnTo>
                  <a:pt x="63969" y="0"/>
                </a:lnTo>
                <a:lnTo>
                  <a:pt x="92864" y="15240"/>
                </a:lnTo>
                <a:lnTo>
                  <a:pt x="104650" y="9525"/>
                </a:lnTo>
                <a:lnTo>
                  <a:pt x="119478" y="14859"/>
                </a:lnTo>
                <a:lnTo>
                  <a:pt x="149894" y="0"/>
                </a:lnTo>
                <a:lnTo>
                  <a:pt x="179930" y="14859"/>
                </a:lnTo>
                <a:lnTo>
                  <a:pt x="220991" y="2667"/>
                </a:lnTo>
                <a:lnTo>
                  <a:pt x="247985" y="13335"/>
                </a:lnTo>
                <a:lnTo>
                  <a:pt x="251407" y="11430"/>
                </a:lnTo>
                <a:lnTo>
                  <a:pt x="256730" y="13716"/>
                </a:lnTo>
                <a:lnTo>
                  <a:pt x="261673" y="10668"/>
                </a:lnTo>
                <a:lnTo>
                  <a:pt x="276500" y="18669"/>
                </a:lnTo>
                <a:lnTo>
                  <a:pt x="293609" y="3048"/>
                </a:lnTo>
                <a:lnTo>
                  <a:pt x="312619" y="18669"/>
                </a:lnTo>
                <a:lnTo>
                  <a:pt x="312619" y="24765"/>
                </a:lnTo>
                <a:lnTo>
                  <a:pt x="95" y="24956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</p:sp>
      <p:sp>
        <p:nvSpPr>
          <p:cNvPr id="152" name="Google Shape;615;p27">
            <a:extLst>
              <a:ext uri="{FF2B5EF4-FFF2-40B4-BE49-F238E27FC236}">
                <a16:creationId xmlns:a16="http://schemas.microsoft.com/office/drawing/2014/main" id="{4FB56A55-89A5-293A-DA35-4311E78D0AAF}"/>
              </a:ext>
            </a:extLst>
          </p:cNvPr>
          <p:cNvSpPr/>
          <p:nvPr/>
        </p:nvSpPr>
        <p:spPr>
          <a:xfrm>
            <a:off x="573627" y="1557186"/>
            <a:ext cx="11044748" cy="429529"/>
          </a:xfrm>
          <a:custGeom>
            <a:avLst/>
            <a:gdLst/>
            <a:ahLst/>
            <a:cxnLst/>
            <a:rect l="l" t="t" r="r" b="b"/>
            <a:pathLst>
              <a:path w="312515" h="12192" extrusionOk="0">
                <a:moveTo>
                  <a:pt x="0" y="6001"/>
                </a:moveTo>
                <a:lnTo>
                  <a:pt x="15335" y="2667"/>
                </a:lnTo>
                <a:lnTo>
                  <a:pt x="40100" y="9525"/>
                </a:lnTo>
                <a:lnTo>
                  <a:pt x="74390" y="8001"/>
                </a:lnTo>
                <a:lnTo>
                  <a:pt x="110585" y="9906"/>
                </a:lnTo>
                <a:lnTo>
                  <a:pt x="121253" y="4953"/>
                </a:lnTo>
                <a:lnTo>
                  <a:pt x="131540" y="10287"/>
                </a:lnTo>
                <a:lnTo>
                  <a:pt x="142589" y="8763"/>
                </a:lnTo>
                <a:lnTo>
                  <a:pt x="148304" y="10287"/>
                </a:lnTo>
                <a:lnTo>
                  <a:pt x="167735" y="0"/>
                </a:lnTo>
                <a:lnTo>
                  <a:pt x="192500" y="9525"/>
                </a:lnTo>
                <a:lnTo>
                  <a:pt x="195548" y="6858"/>
                </a:lnTo>
                <a:lnTo>
                  <a:pt x="198596" y="9525"/>
                </a:lnTo>
                <a:lnTo>
                  <a:pt x="205073" y="2667"/>
                </a:lnTo>
                <a:lnTo>
                  <a:pt x="237458" y="9906"/>
                </a:lnTo>
                <a:lnTo>
                  <a:pt x="261461" y="5715"/>
                </a:lnTo>
                <a:lnTo>
                  <a:pt x="282416" y="9525"/>
                </a:lnTo>
                <a:lnTo>
                  <a:pt x="302228" y="2667"/>
                </a:lnTo>
                <a:lnTo>
                  <a:pt x="312515" y="8001"/>
                </a:lnTo>
                <a:lnTo>
                  <a:pt x="312515" y="12002"/>
                </a:lnTo>
                <a:lnTo>
                  <a:pt x="95" y="12192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7269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/>
          <p:cNvGrpSpPr/>
          <p:nvPr/>
        </p:nvGrpSpPr>
        <p:grpSpPr>
          <a:xfrm>
            <a:off x="4094060" y="179911"/>
            <a:ext cx="3018913" cy="529947"/>
            <a:chOff x="711097" y="1364207"/>
            <a:chExt cx="2283796" cy="407302"/>
          </a:xfrm>
        </p:grpSpPr>
        <p:sp>
          <p:nvSpPr>
            <p:cNvPr id="107" name="Google Shape;107;p2"/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18706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TECH-STACK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1607132" y="2422108"/>
            <a:ext cx="7182450" cy="1228771"/>
            <a:chOff x="798880" y="1056246"/>
            <a:chExt cx="2807620" cy="939292"/>
          </a:xfrm>
        </p:grpSpPr>
        <p:sp>
          <p:nvSpPr>
            <p:cNvPr id="117" name="Google Shape;117;p2"/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0939" y="1084362"/>
              <a:ext cx="2795561" cy="911176"/>
            </a:xfrm>
            <a:custGeom>
              <a:avLst/>
              <a:gdLst/>
              <a:ahLst/>
              <a:cxnLst/>
              <a:rect l="l" t="t" r="r" b="b"/>
              <a:pathLst>
                <a:path w="92791" h="30244" extrusionOk="0">
                  <a:moveTo>
                    <a:pt x="1" y="0"/>
                  </a:moveTo>
                  <a:lnTo>
                    <a:pt x="1" y="30244"/>
                  </a:lnTo>
                  <a:lnTo>
                    <a:pt x="92791" y="30244"/>
                  </a:lnTo>
                  <a:lnTo>
                    <a:pt x="86710" y="15106"/>
                  </a:lnTo>
                  <a:lnTo>
                    <a:pt x="92791" y="0"/>
                  </a:ln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00455" y="1071950"/>
              <a:ext cx="2794597" cy="911206"/>
            </a:xfrm>
            <a:custGeom>
              <a:avLst/>
              <a:gdLst/>
              <a:ahLst/>
              <a:cxnLst/>
              <a:rect l="l" t="t" r="r" b="b"/>
              <a:pathLst>
                <a:path w="92759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92759" y="30244"/>
                  </a:lnTo>
                  <a:lnTo>
                    <a:pt x="86710" y="15107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98880" y="1056246"/>
              <a:ext cx="833225" cy="911206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4DE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endParaRPr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901590" y="1478390"/>
              <a:ext cx="55344" cy="129789"/>
            </a:xfrm>
            <a:custGeom>
              <a:avLst/>
              <a:gdLst/>
              <a:ahLst/>
              <a:cxnLst/>
              <a:rect l="l" t="t" r="r" b="b"/>
              <a:pathLst>
                <a:path w="1837" h="4308" extrusionOk="0">
                  <a:moveTo>
                    <a:pt x="0" y="0"/>
                  </a:moveTo>
                  <a:lnTo>
                    <a:pt x="0" y="0"/>
                  </a:lnTo>
                  <a:cubicBezTo>
                    <a:pt x="190" y="349"/>
                    <a:pt x="380" y="697"/>
                    <a:pt x="570" y="1045"/>
                  </a:cubicBezTo>
                  <a:cubicBezTo>
                    <a:pt x="728" y="1394"/>
                    <a:pt x="919" y="1742"/>
                    <a:pt x="1045" y="2091"/>
                  </a:cubicBezTo>
                  <a:cubicBezTo>
                    <a:pt x="1204" y="2439"/>
                    <a:pt x="1330" y="2819"/>
                    <a:pt x="1457" y="3167"/>
                  </a:cubicBezTo>
                  <a:cubicBezTo>
                    <a:pt x="1584" y="3547"/>
                    <a:pt x="1710" y="3927"/>
                    <a:pt x="1837" y="4307"/>
                  </a:cubicBezTo>
                  <a:cubicBezTo>
                    <a:pt x="1774" y="3516"/>
                    <a:pt x="1584" y="2724"/>
                    <a:pt x="1267" y="1996"/>
                  </a:cubicBezTo>
                  <a:cubicBezTo>
                    <a:pt x="1109" y="1647"/>
                    <a:pt x="950" y="1267"/>
                    <a:pt x="728" y="950"/>
                  </a:cubicBezTo>
                  <a:cubicBezTo>
                    <a:pt x="538" y="602"/>
                    <a:pt x="285" y="285"/>
                    <a:pt x="0" y="0"/>
                  </a:cubicBez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23522" y="1281843"/>
              <a:ext cx="33411" cy="134549"/>
            </a:xfrm>
            <a:custGeom>
              <a:avLst/>
              <a:gdLst/>
              <a:ahLst/>
              <a:cxnLst/>
              <a:rect l="l" t="t" r="r" b="b"/>
              <a:pathLst>
                <a:path w="1109" h="4466" extrusionOk="0">
                  <a:moveTo>
                    <a:pt x="0" y="1"/>
                  </a:moveTo>
                  <a:lnTo>
                    <a:pt x="0" y="1"/>
                  </a:lnTo>
                  <a:cubicBezTo>
                    <a:pt x="127" y="349"/>
                    <a:pt x="254" y="729"/>
                    <a:pt x="381" y="1077"/>
                  </a:cubicBezTo>
                  <a:cubicBezTo>
                    <a:pt x="476" y="1457"/>
                    <a:pt x="571" y="1806"/>
                    <a:pt x="666" y="2186"/>
                  </a:cubicBezTo>
                  <a:cubicBezTo>
                    <a:pt x="729" y="2566"/>
                    <a:pt x="792" y="2946"/>
                    <a:pt x="856" y="3326"/>
                  </a:cubicBezTo>
                  <a:cubicBezTo>
                    <a:pt x="919" y="3706"/>
                    <a:pt x="982" y="4086"/>
                    <a:pt x="1046" y="4466"/>
                  </a:cubicBezTo>
                  <a:cubicBezTo>
                    <a:pt x="1109" y="3674"/>
                    <a:pt x="1046" y="2914"/>
                    <a:pt x="887" y="2154"/>
                  </a:cubicBezTo>
                  <a:cubicBezTo>
                    <a:pt x="792" y="1774"/>
                    <a:pt x="697" y="1394"/>
                    <a:pt x="539" y="1014"/>
                  </a:cubicBezTo>
                  <a:cubicBezTo>
                    <a:pt x="412" y="666"/>
                    <a:pt x="222" y="317"/>
                    <a:pt x="0" y="1"/>
                  </a:cubicBez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1637981" y="5270407"/>
            <a:ext cx="7182450" cy="1222256"/>
            <a:chOff x="847562" y="1071950"/>
            <a:chExt cx="2758938" cy="923588"/>
          </a:xfrm>
        </p:grpSpPr>
        <p:sp>
          <p:nvSpPr>
            <p:cNvPr id="124" name="Google Shape;124;p2"/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47562" y="1084362"/>
              <a:ext cx="2758938" cy="911176"/>
            </a:xfrm>
            <a:custGeom>
              <a:avLst/>
              <a:gdLst/>
              <a:ahLst/>
              <a:cxnLst/>
              <a:rect l="l" t="t" r="r" b="b"/>
              <a:pathLst>
                <a:path w="92791" h="30244" extrusionOk="0">
                  <a:moveTo>
                    <a:pt x="1" y="0"/>
                  </a:moveTo>
                  <a:lnTo>
                    <a:pt x="1" y="30244"/>
                  </a:lnTo>
                  <a:lnTo>
                    <a:pt x="92791" y="30244"/>
                  </a:lnTo>
                  <a:lnTo>
                    <a:pt x="86710" y="15106"/>
                  </a:lnTo>
                  <a:lnTo>
                    <a:pt x="92791" y="0"/>
                  </a:ln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9646" y="1071950"/>
              <a:ext cx="2735406" cy="911206"/>
            </a:xfrm>
            <a:custGeom>
              <a:avLst/>
              <a:gdLst/>
              <a:ahLst/>
              <a:cxnLst/>
              <a:rect l="l" t="t" r="r" b="b"/>
              <a:pathLst>
                <a:path w="92759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92759" y="30244"/>
                  </a:lnTo>
                  <a:lnTo>
                    <a:pt x="86710" y="15107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47562" y="1077863"/>
              <a:ext cx="801763" cy="911206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4DE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01590" y="1478390"/>
              <a:ext cx="55344" cy="129789"/>
            </a:xfrm>
            <a:custGeom>
              <a:avLst/>
              <a:gdLst/>
              <a:ahLst/>
              <a:cxnLst/>
              <a:rect l="l" t="t" r="r" b="b"/>
              <a:pathLst>
                <a:path w="1837" h="4308" extrusionOk="0">
                  <a:moveTo>
                    <a:pt x="0" y="0"/>
                  </a:moveTo>
                  <a:lnTo>
                    <a:pt x="0" y="0"/>
                  </a:lnTo>
                  <a:cubicBezTo>
                    <a:pt x="190" y="349"/>
                    <a:pt x="380" y="697"/>
                    <a:pt x="570" y="1045"/>
                  </a:cubicBezTo>
                  <a:cubicBezTo>
                    <a:pt x="728" y="1394"/>
                    <a:pt x="919" y="1742"/>
                    <a:pt x="1045" y="2091"/>
                  </a:cubicBezTo>
                  <a:cubicBezTo>
                    <a:pt x="1204" y="2439"/>
                    <a:pt x="1330" y="2819"/>
                    <a:pt x="1457" y="3167"/>
                  </a:cubicBezTo>
                  <a:cubicBezTo>
                    <a:pt x="1584" y="3547"/>
                    <a:pt x="1710" y="3927"/>
                    <a:pt x="1837" y="4307"/>
                  </a:cubicBezTo>
                  <a:cubicBezTo>
                    <a:pt x="1774" y="3516"/>
                    <a:pt x="1584" y="2724"/>
                    <a:pt x="1267" y="1996"/>
                  </a:cubicBezTo>
                  <a:cubicBezTo>
                    <a:pt x="1109" y="1647"/>
                    <a:pt x="950" y="1267"/>
                    <a:pt x="728" y="950"/>
                  </a:cubicBezTo>
                  <a:cubicBezTo>
                    <a:pt x="538" y="602"/>
                    <a:pt x="285" y="285"/>
                    <a:pt x="0" y="0"/>
                  </a:cubicBez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23522" y="1281843"/>
              <a:ext cx="33411" cy="134549"/>
            </a:xfrm>
            <a:custGeom>
              <a:avLst/>
              <a:gdLst/>
              <a:ahLst/>
              <a:cxnLst/>
              <a:rect l="l" t="t" r="r" b="b"/>
              <a:pathLst>
                <a:path w="1109" h="4466" extrusionOk="0">
                  <a:moveTo>
                    <a:pt x="0" y="1"/>
                  </a:moveTo>
                  <a:lnTo>
                    <a:pt x="0" y="1"/>
                  </a:lnTo>
                  <a:cubicBezTo>
                    <a:pt x="127" y="349"/>
                    <a:pt x="254" y="729"/>
                    <a:pt x="381" y="1077"/>
                  </a:cubicBezTo>
                  <a:cubicBezTo>
                    <a:pt x="476" y="1457"/>
                    <a:pt x="571" y="1806"/>
                    <a:pt x="666" y="2186"/>
                  </a:cubicBezTo>
                  <a:cubicBezTo>
                    <a:pt x="729" y="2566"/>
                    <a:pt x="792" y="2946"/>
                    <a:pt x="856" y="3326"/>
                  </a:cubicBezTo>
                  <a:cubicBezTo>
                    <a:pt x="919" y="3706"/>
                    <a:pt x="982" y="4086"/>
                    <a:pt x="1046" y="4466"/>
                  </a:cubicBezTo>
                  <a:cubicBezTo>
                    <a:pt x="1109" y="3674"/>
                    <a:pt x="1046" y="2914"/>
                    <a:pt x="887" y="2154"/>
                  </a:cubicBezTo>
                  <a:cubicBezTo>
                    <a:pt x="792" y="1774"/>
                    <a:pt x="697" y="1394"/>
                    <a:pt x="539" y="1014"/>
                  </a:cubicBezTo>
                  <a:cubicBezTo>
                    <a:pt x="412" y="666"/>
                    <a:pt x="222" y="317"/>
                    <a:pt x="0" y="1"/>
                  </a:cubicBezTo>
                  <a:close/>
                </a:path>
              </a:pathLst>
            </a:custGeom>
            <a:solidFill>
              <a:srgbClr val="85C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1574760" y="943241"/>
            <a:ext cx="7170680" cy="1294906"/>
            <a:chOff x="789007" y="1030553"/>
            <a:chExt cx="2817493" cy="964985"/>
          </a:xfrm>
        </p:grpSpPr>
        <p:sp>
          <p:nvSpPr>
            <p:cNvPr id="131" name="Google Shape;131;p2"/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10939" y="1084362"/>
              <a:ext cx="2795561" cy="911176"/>
            </a:xfrm>
            <a:custGeom>
              <a:avLst/>
              <a:gdLst/>
              <a:ahLst/>
              <a:cxnLst/>
              <a:rect l="l" t="t" r="r" b="b"/>
              <a:pathLst>
                <a:path w="92791" h="30244" extrusionOk="0">
                  <a:moveTo>
                    <a:pt x="1" y="0"/>
                  </a:moveTo>
                  <a:lnTo>
                    <a:pt x="1" y="30244"/>
                  </a:lnTo>
                  <a:lnTo>
                    <a:pt x="92791" y="30244"/>
                  </a:lnTo>
                  <a:lnTo>
                    <a:pt x="86710" y="15106"/>
                  </a:lnTo>
                  <a:lnTo>
                    <a:pt x="92791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11903" y="1054371"/>
              <a:ext cx="2794597" cy="911206"/>
            </a:xfrm>
            <a:custGeom>
              <a:avLst/>
              <a:gdLst/>
              <a:ahLst/>
              <a:cxnLst/>
              <a:rect l="l" t="t" r="r" b="b"/>
              <a:pathLst>
                <a:path w="92759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92759" y="30244"/>
                  </a:lnTo>
                  <a:lnTo>
                    <a:pt x="86710" y="15107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89007" y="1030553"/>
              <a:ext cx="844964" cy="952603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"/>
          <p:cNvSpPr/>
          <p:nvPr/>
        </p:nvSpPr>
        <p:spPr>
          <a:xfrm>
            <a:off x="1607132" y="3814712"/>
            <a:ext cx="7182450" cy="1200585"/>
          </a:xfrm>
          <a:custGeom>
            <a:avLst/>
            <a:gdLst/>
            <a:ahLst/>
            <a:cxnLst/>
            <a:rect l="l" t="t" r="r" b="b"/>
            <a:pathLst>
              <a:path w="92759" h="30245" extrusionOk="0">
                <a:moveTo>
                  <a:pt x="0" y="0"/>
                </a:moveTo>
                <a:lnTo>
                  <a:pt x="0" y="30244"/>
                </a:lnTo>
                <a:lnTo>
                  <a:pt x="92759" y="30244"/>
                </a:lnTo>
                <a:lnTo>
                  <a:pt x="86710" y="15107"/>
                </a:lnTo>
                <a:lnTo>
                  <a:pt x="92759" y="0"/>
                </a:ln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617573" y="3830909"/>
            <a:ext cx="2107668" cy="1184387"/>
          </a:xfrm>
          <a:custGeom>
            <a:avLst/>
            <a:gdLst/>
            <a:ahLst/>
            <a:cxnLst/>
            <a:rect l="l" t="t" r="r" b="b"/>
            <a:pathLst>
              <a:path w="8520" h="30245" extrusionOk="0">
                <a:moveTo>
                  <a:pt x="0" y="0"/>
                </a:moveTo>
                <a:lnTo>
                  <a:pt x="0" y="30244"/>
                </a:lnTo>
                <a:lnTo>
                  <a:pt x="8519" y="30244"/>
                </a:lnTo>
                <a:lnTo>
                  <a:pt x="8519" y="0"/>
                </a:lnTo>
                <a:close/>
              </a:path>
            </a:pathLst>
          </a:cu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1534735" y="1189512"/>
            <a:ext cx="2230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Frontend</a:t>
            </a:r>
            <a:endParaRPr sz="2400" dirty="0">
              <a:latin typeface="Garamond" panose="02020404030301010803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9203C4-D090-9522-E2E4-3863CF11D275}"/>
              </a:ext>
            </a:extLst>
          </p:cNvPr>
          <p:cNvGrpSpPr/>
          <p:nvPr/>
        </p:nvGrpSpPr>
        <p:grpSpPr>
          <a:xfrm rot="5400000">
            <a:off x="6282291" y="2607994"/>
            <a:ext cx="8317006" cy="2332684"/>
            <a:chOff x="3777801" y="2728283"/>
            <a:chExt cx="6734163" cy="1964200"/>
          </a:xfrm>
        </p:grpSpPr>
        <p:sp>
          <p:nvSpPr>
            <p:cNvPr id="72" name="Google Shape;1106;p35">
              <a:extLst>
                <a:ext uri="{FF2B5EF4-FFF2-40B4-BE49-F238E27FC236}">
                  <a16:creationId xmlns:a16="http://schemas.microsoft.com/office/drawing/2014/main" id="{1D80C739-CC6E-EA31-5E9D-5B07B24FC595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1107;p35">
              <a:extLst>
                <a:ext uri="{FF2B5EF4-FFF2-40B4-BE49-F238E27FC236}">
                  <a16:creationId xmlns:a16="http://schemas.microsoft.com/office/drawing/2014/main" id="{FCA17473-5119-4EEF-9E4E-5AC62B503961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8;p35">
              <a:extLst>
                <a:ext uri="{FF2B5EF4-FFF2-40B4-BE49-F238E27FC236}">
                  <a16:creationId xmlns:a16="http://schemas.microsoft.com/office/drawing/2014/main" id="{345E4C96-8045-199F-314B-CCCBB352B095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;p35">
              <a:extLst>
                <a:ext uri="{FF2B5EF4-FFF2-40B4-BE49-F238E27FC236}">
                  <a16:creationId xmlns:a16="http://schemas.microsoft.com/office/drawing/2014/main" id="{1F0C3ADA-10FE-1782-4E1C-8216607EB954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0;p35">
              <a:extLst>
                <a:ext uri="{FF2B5EF4-FFF2-40B4-BE49-F238E27FC236}">
                  <a16:creationId xmlns:a16="http://schemas.microsoft.com/office/drawing/2014/main" id="{914377F7-A351-AB0C-F356-308C540B8DE5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1;p35">
              <a:extLst>
                <a:ext uri="{FF2B5EF4-FFF2-40B4-BE49-F238E27FC236}">
                  <a16:creationId xmlns:a16="http://schemas.microsoft.com/office/drawing/2014/main" id="{3F11D047-D6C2-041E-3743-54933EBB1469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2;p35">
              <a:extLst>
                <a:ext uri="{FF2B5EF4-FFF2-40B4-BE49-F238E27FC236}">
                  <a16:creationId xmlns:a16="http://schemas.microsoft.com/office/drawing/2014/main" id="{FEEC1E53-72ED-5EA9-A51E-71B7A0A6F78C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3;p35">
              <a:extLst>
                <a:ext uri="{FF2B5EF4-FFF2-40B4-BE49-F238E27FC236}">
                  <a16:creationId xmlns:a16="http://schemas.microsoft.com/office/drawing/2014/main" id="{A7DD5232-CD15-0B1C-0ABE-0B4F7352290D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4;p35">
              <a:extLst>
                <a:ext uri="{FF2B5EF4-FFF2-40B4-BE49-F238E27FC236}">
                  <a16:creationId xmlns:a16="http://schemas.microsoft.com/office/drawing/2014/main" id="{AA91F473-9E53-E9A0-5F78-C1B792319DF1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5;p35">
              <a:extLst>
                <a:ext uri="{FF2B5EF4-FFF2-40B4-BE49-F238E27FC236}">
                  <a16:creationId xmlns:a16="http://schemas.microsoft.com/office/drawing/2014/main" id="{5F05D5B3-1A86-96F8-0B00-A4593CFD6A9B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6;p35">
              <a:extLst>
                <a:ext uri="{FF2B5EF4-FFF2-40B4-BE49-F238E27FC236}">
                  <a16:creationId xmlns:a16="http://schemas.microsoft.com/office/drawing/2014/main" id="{B1724564-ADB0-3D77-D071-D316EF7E1B25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7;p35">
              <a:extLst>
                <a:ext uri="{FF2B5EF4-FFF2-40B4-BE49-F238E27FC236}">
                  <a16:creationId xmlns:a16="http://schemas.microsoft.com/office/drawing/2014/main" id="{BA0A690A-765F-2B7D-1081-ED456F3426F2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8;p35">
              <a:extLst>
                <a:ext uri="{FF2B5EF4-FFF2-40B4-BE49-F238E27FC236}">
                  <a16:creationId xmlns:a16="http://schemas.microsoft.com/office/drawing/2014/main" id="{66E9324A-C328-827A-E372-B661C7279078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9;p35">
              <a:extLst>
                <a:ext uri="{FF2B5EF4-FFF2-40B4-BE49-F238E27FC236}">
                  <a16:creationId xmlns:a16="http://schemas.microsoft.com/office/drawing/2014/main" id="{313F0A5D-7718-71F1-59AC-C11C0840E82C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Picture 87" descr="A blue and yellow snake logo&#10;&#10;Description automatically generated">
            <a:extLst>
              <a:ext uri="{FF2B5EF4-FFF2-40B4-BE49-F238E27FC236}">
                <a16:creationId xmlns:a16="http://schemas.microsoft.com/office/drawing/2014/main" id="{8ABE2675-DFDD-89E0-1CDC-7753A380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1" y="2422108"/>
            <a:ext cx="1200585" cy="1200585"/>
          </a:xfrm>
          <a:prstGeom prst="rect">
            <a:avLst/>
          </a:prstGeom>
        </p:spPr>
      </p:pic>
      <p:sp>
        <p:nvSpPr>
          <p:cNvPr id="91" name="Google Shape;140;p2">
            <a:extLst>
              <a:ext uri="{FF2B5EF4-FFF2-40B4-BE49-F238E27FC236}">
                <a16:creationId xmlns:a16="http://schemas.microsoft.com/office/drawing/2014/main" id="{A9BF008D-5E15-FFB8-7E2E-2FB576533CFA}"/>
              </a:ext>
            </a:extLst>
          </p:cNvPr>
          <p:cNvSpPr txBox="1"/>
          <p:nvPr/>
        </p:nvSpPr>
        <p:spPr>
          <a:xfrm>
            <a:off x="1581875" y="2676620"/>
            <a:ext cx="2230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Backend</a:t>
            </a:r>
            <a:endParaRPr sz="2400" dirty="0">
              <a:latin typeface="Garamond" panose="02020404030301010803" pitchFamily="18" charset="0"/>
            </a:endParaRPr>
          </a:p>
        </p:txBody>
      </p:sp>
      <p:sp>
        <p:nvSpPr>
          <p:cNvPr id="92" name="Google Shape;140;p2">
            <a:extLst>
              <a:ext uri="{FF2B5EF4-FFF2-40B4-BE49-F238E27FC236}">
                <a16:creationId xmlns:a16="http://schemas.microsoft.com/office/drawing/2014/main" id="{B6CE25AA-3F86-23C7-1AF3-40FC95B29A96}"/>
              </a:ext>
            </a:extLst>
          </p:cNvPr>
          <p:cNvSpPr txBox="1"/>
          <p:nvPr/>
        </p:nvSpPr>
        <p:spPr>
          <a:xfrm>
            <a:off x="1566346" y="4066325"/>
            <a:ext cx="2230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Database</a:t>
            </a:r>
            <a:endParaRPr sz="2400" dirty="0">
              <a:latin typeface="Garamond" panose="02020404030301010803" pitchFamily="18" charset="0"/>
            </a:endParaRPr>
          </a:p>
        </p:txBody>
      </p:sp>
      <p:sp>
        <p:nvSpPr>
          <p:cNvPr id="93" name="Google Shape;140;p2">
            <a:extLst>
              <a:ext uri="{FF2B5EF4-FFF2-40B4-BE49-F238E27FC236}">
                <a16:creationId xmlns:a16="http://schemas.microsoft.com/office/drawing/2014/main" id="{923280C7-1792-387E-48A7-BF1E678C6E31}"/>
              </a:ext>
            </a:extLst>
          </p:cNvPr>
          <p:cNvSpPr txBox="1"/>
          <p:nvPr/>
        </p:nvSpPr>
        <p:spPr>
          <a:xfrm>
            <a:off x="1581875" y="5527244"/>
            <a:ext cx="2230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  <a:sym typeface="Arial"/>
              </a:rPr>
              <a:t>Deployment</a:t>
            </a:r>
            <a:endParaRPr sz="2400" dirty="0">
              <a:latin typeface="Garamond" panose="02020404030301010803" pitchFamily="18" charset="0"/>
            </a:endParaRPr>
          </a:p>
        </p:txBody>
      </p:sp>
      <p:pic>
        <p:nvPicPr>
          <p:cNvPr id="95" name="Picture 94" descr="A yellow and black logo&#10;&#10;Description automatically generated">
            <a:extLst>
              <a:ext uri="{FF2B5EF4-FFF2-40B4-BE49-F238E27FC236}">
                <a16:creationId xmlns:a16="http://schemas.microsoft.com/office/drawing/2014/main" id="{5F4A77E8-B494-1CAE-AB0A-CA54B37D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6804"/>
            <a:ext cx="1613080" cy="611015"/>
          </a:xfrm>
          <a:prstGeom prst="rect">
            <a:avLst/>
          </a:prstGeom>
        </p:spPr>
      </p:pic>
      <p:pic>
        <p:nvPicPr>
          <p:cNvPr id="97" name="Picture 96" descr="A blue dolphin with yellow text&#10;&#10;Description automatically generated">
            <a:extLst>
              <a:ext uri="{FF2B5EF4-FFF2-40B4-BE49-F238E27FC236}">
                <a16:creationId xmlns:a16="http://schemas.microsoft.com/office/drawing/2014/main" id="{D816BCAE-95F0-B326-108A-7E2DA0E3E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99" y="3920747"/>
            <a:ext cx="1091294" cy="1091294"/>
          </a:xfrm>
          <a:prstGeom prst="rect">
            <a:avLst/>
          </a:prstGeom>
        </p:spPr>
      </p:pic>
      <p:pic>
        <p:nvPicPr>
          <p:cNvPr id="155" name="Picture 154" descr="A blue and black logo&#10;&#10;Description automatically generated">
            <a:extLst>
              <a:ext uri="{FF2B5EF4-FFF2-40B4-BE49-F238E27FC236}">
                <a16:creationId xmlns:a16="http://schemas.microsoft.com/office/drawing/2014/main" id="{18A058EC-B8D1-3378-4013-1403EB16F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61" y="5193784"/>
            <a:ext cx="1282493" cy="1282493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9503BA9-9BAA-3E7C-EB2F-9ED0B756B66D}"/>
              </a:ext>
            </a:extLst>
          </p:cNvPr>
          <p:cNvSpPr txBox="1"/>
          <p:nvPr/>
        </p:nvSpPr>
        <p:spPr>
          <a:xfrm>
            <a:off x="3763944" y="2685889"/>
            <a:ext cx="464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Python with Django for handling server-side logic and managing databases.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936E05-511B-60F3-4C84-1692FEB7A9C7}"/>
              </a:ext>
            </a:extLst>
          </p:cNvPr>
          <p:cNvSpPr txBox="1"/>
          <p:nvPr/>
        </p:nvSpPr>
        <p:spPr>
          <a:xfrm>
            <a:off x="3759824" y="1080478"/>
            <a:ext cx="4474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HTML, CSS, and JavaScript for building the user interface and providing interactivity.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1FBAE-F8F0-4DBA-EB97-33DAD7328BF3}"/>
              </a:ext>
            </a:extLst>
          </p:cNvPr>
          <p:cNvSpPr txBox="1"/>
          <p:nvPr/>
        </p:nvSpPr>
        <p:spPr>
          <a:xfrm>
            <a:off x="3853499" y="4066488"/>
            <a:ext cx="4485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SQLite for storing user data and progress tracking.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61C25F3-ED7C-54D0-3902-9C691BF5DA93}"/>
              </a:ext>
            </a:extLst>
          </p:cNvPr>
          <p:cNvSpPr txBox="1"/>
          <p:nvPr/>
        </p:nvSpPr>
        <p:spPr>
          <a:xfrm>
            <a:off x="3808939" y="5228028"/>
            <a:ext cx="4360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Docker and Nginx for containerization and serving the application. This stack provides a solid foundation for building a scalable, efficient platform.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54BB817C-A8E1-F415-AE06-C58DDEBC5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">
            <a:extLst>
              <a:ext uri="{FF2B5EF4-FFF2-40B4-BE49-F238E27FC236}">
                <a16:creationId xmlns:a16="http://schemas.microsoft.com/office/drawing/2014/main" id="{A3B9915C-F286-1A85-EE22-A0F45B813FD2}"/>
              </a:ext>
            </a:extLst>
          </p:cNvPr>
          <p:cNvGrpSpPr/>
          <p:nvPr/>
        </p:nvGrpSpPr>
        <p:grpSpPr>
          <a:xfrm>
            <a:off x="4355577" y="473175"/>
            <a:ext cx="3508141" cy="529947"/>
            <a:chOff x="711097" y="1364207"/>
            <a:chExt cx="2283796" cy="407302"/>
          </a:xfrm>
        </p:grpSpPr>
        <p:sp>
          <p:nvSpPr>
            <p:cNvPr id="161" name="Google Shape;161;p3">
              <a:extLst>
                <a:ext uri="{FF2B5EF4-FFF2-40B4-BE49-F238E27FC236}">
                  <a16:creationId xmlns:a16="http://schemas.microsoft.com/office/drawing/2014/main" id="{63B363D6-16C5-66A7-0CA7-E2B1D6DEEAAC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>
              <a:extLst>
                <a:ext uri="{FF2B5EF4-FFF2-40B4-BE49-F238E27FC236}">
                  <a16:creationId xmlns:a16="http://schemas.microsoft.com/office/drawing/2014/main" id="{6E8C7483-36DD-49C8-7D02-9BAD467D98DA}"/>
                </a:ext>
              </a:extLst>
            </p:cNvPr>
            <p:cNvSpPr/>
            <p:nvPr/>
          </p:nvSpPr>
          <p:spPr>
            <a:xfrm>
              <a:off x="718705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002060"/>
                  </a:solidFill>
                  <a:latin typeface="Garamond"/>
                  <a:ea typeface="Garamond"/>
                  <a:cs typeface="Garamond"/>
                  <a:sym typeface="Garamond"/>
                </a:rPr>
                <a:t>CONCLUSION</a:t>
              </a:r>
              <a:endParaRPr sz="2800" b="1" i="0" u="none" strike="noStrike" cap="none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3" name="Google Shape;163;p3">
              <a:extLst>
                <a:ext uri="{FF2B5EF4-FFF2-40B4-BE49-F238E27FC236}">
                  <a16:creationId xmlns:a16="http://schemas.microsoft.com/office/drawing/2014/main" id="{27671612-E1F5-3DC9-0558-59C05524B212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>
              <a:extLst>
                <a:ext uri="{FF2B5EF4-FFF2-40B4-BE49-F238E27FC236}">
                  <a16:creationId xmlns:a16="http://schemas.microsoft.com/office/drawing/2014/main" id="{2E5A8163-5063-A27F-3DF6-8A70D1791F63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>
              <a:extLst>
                <a:ext uri="{FF2B5EF4-FFF2-40B4-BE49-F238E27FC236}">
                  <a16:creationId xmlns:a16="http://schemas.microsoft.com/office/drawing/2014/main" id="{83E9CBCC-870F-2C9A-A83C-61E5E5A1E5E6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>
              <a:extLst>
                <a:ext uri="{FF2B5EF4-FFF2-40B4-BE49-F238E27FC236}">
                  <a16:creationId xmlns:a16="http://schemas.microsoft.com/office/drawing/2014/main" id="{BD0876E4-2B45-4363-DBE9-8620B8DB2352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">
            <a:extLst>
              <a:ext uri="{FF2B5EF4-FFF2-40B4-BE49-F238E27FC236}">
                <a16:creationId xmlns:a16="http://schemas.microsoft.com/office/drawing/2014/main" id="{BC195CF3-1884-EC6B-8A43-13BBF934629F}"/>
              </a:ext>
            </a:extLst>
          </p:cNvPr>
          <p:cNvSpPr/>
          <p:nvPr/>
        </p:nvSpPr>
        <p:spPr>
          <a:xfrm>
            <a:off x="5957248" y="33857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>
            <a:extLst>
              <a:ext uri="{FF2B5EF4-FFF2-40B4-BE49-F238E27FC236}">
                <a16:creationId xmlns:a16="http://schemas.microsoft.com/office/drawing/2014/main" id="{0960AFDD-BDA1-3B50-3ACD-134C3FFE5590}"/>
              </a:ext>
            </a:extLst>
          </p:cNvPr>
          <p:cNvSpPr/>
          <p:nvPr/>
        </p:nvSpPr>
        <p:spPr>
          <a:xfrm>
            <a:off x="6109648" y="35381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 descr="AI free icon">
            <a:extLst>
              <a:ext uri="{FF2B5EF4-FFF2-40B4-BE49-F238E27FC236}">
                <a16:creationId xmlns:a16="http://schemas.microsoft.com/office/drawing/2014/main" id="{F8729F39-6B0F-C6A4-3CC5-0F2774455E91}"/>
              </a:ext>
            </a:extLst>
          </p:cNvPr>
          <p:cNvSpPr/>
          <p:nvPr/>
        </p:nvSpPr>
        <p:spPr>
          <a:xfrm>
            <a:off x="6414448" y="38429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82EB0-1F25-A103-48A3-FE23F60F0D14}"/>
              </a:ext>
            </a:extLst>
          </p:cNvPr>
          <p:cNvSpPr txBox="1"/>
          <p:nvPr/>
        </p:nvSpPr>
        <p:spPr>
          <a:xfrm>
            <a:off x="675512" y="1276026"/>
            <a:ext cx="108873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This project addresses a common challenge faced by individuals when learning new skills, such as coding, or design: they often lack a clear starting point and structured path for progression. The proposed solution is a web application that generates personalized learning roadmaps, tailored to the user’s specific goals, current knowledge level, and available time. </a:t>
            </a:r>
            <a:endParaRPr lang="en-US" sz="2400" dirty="0">
              <a:solidFill>
                <a:srgbClr val="0D0D0D"/>
              </a:solidFill>
              <a:latin typeface="Garamond" panose="020204040303010108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just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 users advance, the app dynamically adjusts the suggested courses, books, and projects, ensuring that the learning journey remains relevant and effective.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What distinguishes this project is its focus on individualized learning experiences and real-time progress tracking, allowing users to see measurable results and maintain motivation throughout the process.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400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4" name="Google Shape;1584;p41"/>
          <p:cNvGrpSpPr/>
          <p:nvPr/>
        </p:nvGrpSpPr>
        <p:grpSpPr>
          <a:xfrm>
            <a:off x="1978652" y="1652941"/>
            <a:ext cx="2266896" cy="2915143"/>
            <a:chOff x="885825" y="1256325"/>
            <a:chExt cx="1700172" cy="2186357"/>
          </a:xfrm>
        </p:grpSpPr>
        <p:sp>
          <p:nvSpPr>
            <p:cNvPr id="1585" name="Google Shape;1585;p41"/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grpSp>
          <p:nvGrpSpPr>
            <p:cNvPr id="1586" name="Google Shape;1586;p41"/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1587" name="Google Shape;1587;p41"/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88" name="Google Shape;1588;p41"/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89" name="Google Shape;1589;p41"/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1596" name="Google Shape;1596;p41"/>
          <p:cNvGrpSpPr/>
          <p:nvPr/>
        </p:nvGrpSpPr>
        <p:grpSpPr>
          <a:xfrm>
            <a:off x="3855457" y="2842260"/>
            <a:ext cx="2267028" cy="2915251"/>
            <a:chOff x="2303763" y="2146767"/>
            <a:chExt cx="1700271" cy="2186438"/>
          </a:xfrm>
        </p:grpSpPr>
        <p:sp>
          <p:nvSpPr>
            <p:cNvPr id="1597" name="Google Shape;1597;p41"/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grpSp>
          <p:nvGrpSpPr>
            <p:cNvPr id="1598" name="Google Shape;1598;p41"/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1599" name="Google Shape;1599;p41"/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600" name="Google Shape;1600;p41"/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601" name="Google Shape;1601;p41"/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1602" name="Google Shape;1602;p41"/>
          <p:cNvGrpSpPr/>
          <p:nvPr/>
        </p:nvGrpSpPr>
        <p:grpSpPr>
          <a:xfrm>
            <a:off x="7659248" y="2778977"/>
            <a:ext cx="2267028" cy="2915143"/>
            <a:chOff x="6557948" y="1256325"/>
            <a:chExt cx="1700271" cy="2186357"/>
          </a:xfrm>
        </p:grpSpPr>
        <p:sp>
          <p:nvSpPr>
            <p:cNvPr id="1603" name="Google Shape;1603;p41"/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7" name="Google Shape;1607;p41"/>
          <p:cNvGrpSpPr/>
          <p:nvPr/>
        </p:nvGrpSpPr>
        <p:grpSpPr>
          <a:xfrm>
            <a:off x="5742417" y="1655005"/>
            <a:ext cx="2266898" cy="2915143"/>
            <a:chOff x="3718981" y="1256325"/>
            <a:chExt cx="1700172" cy="2186357"/>
          </a:xfrm>
        </p:grpSpPr>
        <p:sp>
          <p:nvSpPr>
            <p:cNvPr id="1608" name="Google Shape;1608;p41"/>
            <p:cNvSpPr/>
            <p:nvPr/>
          </p:nvSpPr>
          <p:spPr>
            <a:xfrm>
              <a:off x="4354548" y="1324771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1" y="1272"/>
                    <a:pt x="1" y="2839"/>
                  </a:cubicBezTo>
                  <a:cubicBezTo>
                    <a:pt x="1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grpSp>
          <p:nvGrpSpPr>
            <p:cNvPr id="1609" name="Google Shape;1609;p41"/>
            <p:cNvGrpSpPr/>
            <p:nvPr/>
          </p:nvGrpSpPr>
          <p:grpSpPr>
            <a:xfrm>
              <a:off x="3718981" y="1256325"/>
              <a:ext cx="1700172" cy="2186357"/>
              <a:chOff x="3718981" y="1256325"/>
              <a:chExt cx="1700172" cy="2186357"/>
            </a:xfrm>
          </p:grpSpPr>
          <p:sp>
            <p:nvSpPr>
              <p:cNvPr id="1610" name="Google Shape;1610;p41"/>
              <p:cNvSpPr/>
              <p:nvPr/>
            </p:nvSpPr>
            <p:spPr>
              <a:xfrm>
                <a:off x="3718981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1" y="1133"/>
                    </a:lnTo>
                    <a:cubicBezTo>
                      <a:pt x="15576" y="1133"/>
                      <a:pt x="16110" y="1668"/>
                      <a:pt x="16110" y="2324"/>
                    </a:cubicBezTo>
                    <a:lnTo>
                      <a:pt x="16110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611" name="Google Shape;1611;p41"/>
              <p:cNvSpPr/>
              <p:nvPr/>
            </p:nvSpPr>
            <p:spPr>
              <a:xfrm>
                <a:off x="4852884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8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612" name="Google Shape;1612;p41"/>
              <p:cNvSpPr/>
              <p:nvPr/>
            </p:nvSpPr>
            <p:spPr>
              <a:xfrm>
                <a:off x="4286065" y="1256325"/>
                <a:ext cx="565979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9" extrusionOk="0">
                    <a:moveTo>
                      <a:pt x="3404" y="1131"/>
                    </a:moveTo>
                    <a:cubicBezTo>
                      <a:pt x="4657" y="1131"/>
                      <a:pt x="5677" y="2152"/>
                      <a:pt x="5677" y="3403"/>
                    </a:cubicBezTo>
                    <a:cubicBezTo>
                      <a:pt x="5677" y="4656"/>
                      <a:pt x="4657" y="5676"/>
                      <a:pt x="3404" y="5676"/>
                    </a:cubicBezTo>
                    <a:cubicBezTo>
                      <a:pt x="2151" y="5676"/>
                      <a:pt x="1132" y="4656"/>
                      <a:pt x="1132" y="3403"/>
                    </a:cubicBezTo>
                    <a:cubicBezTo>
                      <a:pt x="1132" y="2150"/>
                      <a:pt x="2151" y="1131"/>
                      <a:pt x="3404" y="1131"/>
                    </a:cubicBezTo>
                    <a:close/>
                    <a:moveTo>
                      <a:pt x="3404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7" y="6809"/>
                      <a:pt x="3404" y="6809"/>
                    </a:cubicBezTo>
                    <a:cubicBezTo>
                      <a:pt x="5281" y="6809"/>
                      <a:pt x="6810" y="5282"/>
                      <a:pt x="6810" y="3405"/>
                    </a:cubicBezTo>
                    <a:cubicBezTo>
                      <a:pt x="6810" y="1527"/>
                      <a:pt x="5281" y="1"/>
                      <a:pt x="3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1613" name="Google Shape;1613;p41"/>
          <p:cNvGrpSpPr/>
          <p:nvPr/>
        </p:nvGrpSpPr>
        <p:grpSpPr>
          <a:xfrm>
            <a:off x="2099347" y="2386629"/>
            <a:ext cx="1892133" cy="1953375"/>
            <a:chOff x="838707" y="3465325"/>
            <a:chExt cx="1574678" cy="1465031"/>
          </a:xfrm>
        </p:grpSpPr>
        <p:sp>
          <p:nvSpPr>
            <p:cNvPr id="1615" name="Google Shape;1615;p41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6" name="Google Shape;1616;p41"/>
            <p:cNvSpPr txBox="1"/>
            <p:nvPr/>
          </p:nvSpPr>
          <p:spPr>
            <a:xfrm>
              <a:off x="918785" y="3776157"/>
              <a:ext cx="1494600" cy="1154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133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Expansion of Learning Streams</a:t>
              </a:r>
            </a:p>
          </p:txBody>
        </p:sp>
      </p:grpSp>
      <p:grpSp>
        <p:nvGrpSpPr>
          <p:cNvPr id="1617" name="Google Shape;1617;p41"/>
          <p:cNvGrpSpPr/>
          <p:nvPr/>
        </p:nvGrpSpPr>
        <p:grpSpPr>
          <a:xfrm>
            <a:off x="5914181" y="2500912"/>
            <a:ext cx="1807358" cy="1307069"/>
            <a:chOff x="873586" y="3465325"/>
            <a:chExt cx="1510495" cy="980302"/>
          </a:xfrm>
        </p:grpSpPr>
        <p:sp>
          <p:nvSpPr>
            <p:cNvPr id="1619" name="Google Shape;1619;p41"/>
            <p:cNvSpPr txBox="1"/>
            <p:nvPr/>
          </p:nvSpPr>
          <p:spPr>
            <a:xfrm>
              <a:off x="873586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6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0" name="Google Shape;1620;p41"/>
            <p:cNvSpPr txBox="1"/>
            <p:nvPr/>
          </p:nvSpPr>
          <p:spPr>
            <a:xfrm>
              <a:off x="889481" y="4171427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133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Adaptive Learning Paths</a:t>
              </a:r>
              <a:endParaRPr sz="2133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1" name="Google Shape;1621;p41"/>
          <p:cNvGrpSpPr/>
          <p:nvPr/>
        </p:nvGrpSpPr>
        <p:grpSpPr>
          <a:xfrm>
            <a:off x="7829195" y="3543949"/>
            <a:ext cx="1902968" cy="1314459"/>
            <a:chOff x="2323974" y="1589138"/>
            <a:chExt cx="1541947" cy="985844"/>
          </a:xfrm>
        </p:grpSpPr>
        <p:sp>
          <p:nvSpPr>
            <p:cNvPr id="1623" name="Google Shape;1623;p41"/>
            <p:cNvSpPr txBox="1"/>
            <p:nvPr/>
          </p:nvSpPr>
          <p:spPr>
            <a:xfrm>
              <a:off x="2323974" y="1589138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6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4" name="Google Shape;1624;p41"/>
            <p:cNvSpPr txBox="1"/>
            <p:nvPr/>
          </p:nvSpPr>
          <p:spPr>
            <a:xfrm>
              <a:off x="2371321" y="2300782"/>
              <a:ext cx="1494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133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Deeper Insights and Analytics</a:t>
              </a:r>
              <a:endParaRPr sz="2133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5" name="Google Shape;1625;p41"/>
          <p:cNvGrpSpPr/>
          <p:nvPr/>
        </p:nvGrpSpPr>
        <p:grpSpPr>
          <a:xfrm>
            <a:off x="3943974" y="3142084"/>
            <a:ext cx="1985632" cy="1231442"/>
            <a:chOff x="764112" y="3360575"/>
            <a:chExt cx="1655980" cy="923581"/>
          </a:xfrm>
        </p:grpSpPr>
        <p:sp>
          <p:nvSpPr>
            <p:cNvPr id="1627" name="Google Shape;1627;p41"/>
            <p:cNvSpPr txBox="1"/>
            <p:nvPr/>
          </p:nvSpPr>
          <p:spPr>
            <a:xfrm>
              <a:off x="838707" y="336057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8" name="Google Shape;1628;p41"/>
            <p:cNvSpPr txBox="1"/>
            <p:nvPr/>
          </p:nvSpPr>
          <p:spPr>
            <a:xfrm>
              <a:off x="764112" y="4009956"/>
              <a:ext cx="165598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133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AI-Enhanced Personalization</a:t>
              </a:r>
              <a:endParaRPr sz="2133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633" name="Google Shape;1633;p41"/>
          <p:cNvSpPr/>
          <p:nvPr/>
        </p:nvSpPr>
        <p:spPr>
          <a:xfrm>
            <a:off x="4809273" y="5185091"/>
            <a:ext cx="359396" cy="375428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635" name="Google Shape;1635;p41"/>
          <p:cNvGrpSpPr/>
          <p:nvPr/>
        </p:nvGrpSpPr>
        <p:grpSpPr>
          <a:xfrm>
            <a:off x="2918452" y="1764672"/>
            <a:ext cx="351737" cy="511264"/>
            <a:chOff x="5047375" y="1197325"/>
            <a:chExt cx="60850" cy="88450"/>
          </a:xfrm>
        </p:grpSpPr>
        <p:sp>
          <p:nvSpPr>
            <p:cNvPr id="1636" name="Google Shape;1636;p41"/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640" name="Google Shape;1640;p41"/>
          <p:cNvSpPr/>
          <p:nvPr/>
        </p:nvSpPr>
        <p:spPr>
          <a:xfrm>
            <a:off x="6689696" y="1824643"/>
            <a:ext cx="396536" cy="403173"/>
          </a:xfrm>
          <a:custGeom>
            <a:avLst/>
            <a:gdLst/>
            <a:ahLst/>
            <a:cxnLst/>
            <a:rect l="l" t="t" r="r" b="b"/>
            <a:pathLst>
              <a:path w="2744" h="2790" extrusionOk="0">
                <a:moveTo>
                  <a:pt x="1372" y="735"/>
                </a:moveTo>
                <a:cubicBezTo>
                  <a:pt x="1734" y="735"/>
                  <a:pt x="2032" y="1033"/>
                  <a:pt x="2032" y="1395"/>
                </a:cubicBezTo>
                <a:cubicBezTo>
                  <a:pt x="2032" y="1763"/>
                  <a:pt x="1734" y="2060"/>
                  <a:pt x="1372" y="2060"/>
                </a:cubicBezTo>
                <a:cubicBezTo>
                  <a:pt x="1005" y="2060"/>
                  <a:pt x="707" y="1763"/>
                  <a:pt x="707" y="1395"/>
                </a:cubicBezTo>
                <a:cubicBezTo>
                  <a:pt x="707" y="1033"/>
                  <a:pt x="1005" y="735"/>
                  <a:pt x="1372" y="735"/>
                </a:cubicBezTo>
                <a:close/>
                <a:moveTo>
                  <a:pt x="1372" y="0"/>
                </a:moveTo>
                <a:cubicBezTo>
                  <a:pt x="1314" y="0"/>
                  <a:pt x="1256" y="6"/>
                  <a:pt x="1197" y="12"/>
                </a:cubicBezTo>
                <a:lnTo>
                  <a:pt x="1145" y="368"/>
                </a:lnTo>
                <a:cubicBezTo>
                  <a:pt x="1075" y="379"/>
                  <a:pt x="1011" y="403"/>
                  <a:pt x="952" y="426"/>
                </a:cubicBezTo>
                <a:lnTo>
                  <a:pt x="695" y="175"/>
                </a:lnTo>
                <a:cubicBezTo>
                  <a:pt x="596" y="233"/>
                  <a:pt x="503" y="298"/>
                  <a:pt x="421" y="379"/>
                </a:cubicBezTo>
                <a:lnTo>
                  <a:pt x="579" y="700"/>
                </a:lnTo>
                <a:cubicBezTo>
                  <a:pt x="538" y="747"/>
                  <a:pt x="497" y="800"/>
                  <a:pt x="462" y="858"/>
                </a:cubicBezTo>
                <a:lnTo>
                  <a:pt x="106" y="805"/>
                </a:lnTo>
                <a:cubicBezTo>
                  <a:pt x="59" y="911"/>
                  <a:pt x="24" y="1016"/>
                  <a:pt x="1" y="1132"/>
                </a:cubicBezTo>
                <a:lnTo>
                  <a:pt x="322" y="1296"/>
                </a:lnTo>
                <a:cubicBezTo>
                  <a:pt x="316" y="1331"/>
                  <a:pt x="316" y="1366"/>
                  <a:pt x="316" y="1395"/>
                </a:cubicBezTo>
                <a:cubicBezTo>
                  <a:pt x="316" y="1430"/>
                  <a:pt x="316" y="1465"/>
                  <a:pt x="322" y="1494"/>
                </a:cubicBezTo>
                <a:lnTo>
                  <a:pt x="1" y="1663"/>
                </a:lnTo>
                <a:cubicBezTo>
                  <a:pt x="24" y="1774"/>
                  <a:pt x="59" y="1885"/>
                  <a:pt x="106" y="1990"/>
                </a:cubicBezTo>
                <a:lnTo>
                  <a:pt x="462" y="1932"/>
                </a:lnTo>
                <a:cubicBezTo>
                  <a:pt x="497" y="1990"/>
                  <a:pt x="538" y="2043"/>
                  <a:pt x="579" y="2095"/>
                </a:cubicBezTo>
                <a:lnTo>
                  <a:pt x="421" y="2416"/>
                </a:lnTo>
                <a:cubicBezTo>
                  <a:pt x="503" y="2492"/>
                  <a:pt x="596" y="2562"/>
                  <a:pt x="695" y="2621"/>
                </a:cubicBezTo>
                <a:lnTo>
                  <a:pt x="952" y="2364"/>
                </a:lnTo>
                <a:cubicBezTo>
                  <a:pt x="1011" y="2393"/>
                  <a:pt x="1075" y="2410"/>
                  <a:pt x="1145" y="2428"/>
                </a:cubicBezTo>
                <a:lnTo>
                  <a:pt x="1197" y="2778"/>
                </a:lnTo>
                <a:cubicBezTo>
                  <a:pt x="1256" y="2790"/>
                  <a:pt x="1314" y="2790"/>
                  <a:pt x="1372" y="2790"/>
                </a:cubicBezTo>
                <a:cubicBezTo>
                  <a:pt x="1431" y="2790"/>
                  <a:pt x="1489" y="2790"/>
                  <a:pt x="1542" y="2778"/>
                </a:cubicBezTo>
                <a:lnTo>
                  <a:pt x="1600" y="2428"/>
                </a:lnTo>
                <a:cubicBezTo>
                  <a:pt x="1664" y="2410"/>
                  <a:pt x="1728" y="2393"/>
                  <a:pt x="1793" y="2364"/>
                </a:cubicBezTo>
                <a:lnTo>
                  <a:pt x="2044" y="2621"/>
                </a:lnTo>
                <a:cubicBezTo>
                  <a:pt x="2149" y="2562"/>
                  <a:pt x="2242" y="2492"/>
                  <a:pt x="2324" y="2416"/>
                </a:cubicBezTo>
                <a:lnTo>
                  <a:pt x="2160" y="2095"/>
                </a:lnTo>
                <a:cubicBezTo>
                  <a:pt x="2207" y="2043"/>
                  <a:pt x="2248" y="1990"/>
                  <a:pt x="2277" y="1932"/>
                </a:cubicBezTo>
                <a:lnTo>
                  <a:pt x="2633" y="1990"/>
                </a:lnTo>
                <a:cubicBezTo>
                  <a:pt x="2686" y="1885"/>
                  <a:pt x="2721" y="1774"/>
                  <a:pt x="2744" y="1663"/>
                </a:cubicBezTo>
                <a:lnTo>
                  <a:pt x="2423" y="1494"/>
                </a:lnTo>
                <a:cubicBezTo>
                  <a:pt x="2423" y="1465"/>
                  <a:pt x="2429" y="1430"/>
                  <a:pt x="2429" y="1395"/>
                </a:cubicBezTo>
                <a:cubicBezTo>
                  <a:pt x="2429" y="1366"/>
                  <a:pt x="2423" y="1331"/>
                  <a:pt x="2423" y="1296"/>
                </a:cubicBezTo>
                <a:lnTo>
                  <a:pt x="2744" y="1132"/>
                </a:lnTo>
                <a:cubicBezTo>
                  <a:pt x="2721" y="1016"/>
                  <a:pt x="2680" y="911"/>
                  <a:pt x="2633" y="805"/>
                </a:cubicBezTo>
                <a:lnTo>
                  <a:pt x="2277" y="858"/>
                </a:lnTo>
                <a:cubicBezTo>
                  <a:pt x="2248" y="800"/>
                  <a:pt x="2207" y="747"/>
                  <a:pt x="2160" y="700"/>
                </a:cubicBezTo>
                <a:lnTo>
                  <a:pt x="2324" y="379"/>
                </a:lnTo>
                <a:cubicBezTo>
                  <a:pt x="2242" y="298"/>
                  <a:pt x="2149" y="228"/>
                  <a:pt x="2044" y="175"/>
                </a:cubicBezTo>
                <a:lnTo>
                  <a:pt x="1793" y="426"/>
                </a:lnTo>
                <a:cubicBezTo>
                  <a:pt x="1728" y="403"/>
                  <a:pt x="1664" y="379"/>
                  <a:pt x="1600" y="368"/>
                </a:cubicBezTo>
                <a:lnTo>
                  <a:pt x="1542" y="12"/>
                </a:lnTo>
                <a:cubicBezTo>
                  <a:pt x="1489" y="6"/>
                  <a:pt x="1431" y="0"/>
                  <a:pt x="13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41" name="Google Shape;1641;p41"/>
          <p:cNvSpPr/>
          <p:nvPr/>
        </p:nvSpPr>
        <p:spPr>
          <a:xfrm>
            <a:off x="8687908" y="3008912"/>
            <a:ext cx="307228" cy="307221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C6858-37F0-4ADE-BB51-D5FDD1CDE383}"/>
              </a:ext>
            </a:extLst>
          </p:cNvPr>
          <p:cNvSpPr txBox="1"/>
          <p:nvPr/>
        </p:nvSpPr>
        <p:spPr>
          <a:xfrm>
            <a:off x="3998215" y="435898"/>
            <a:ext cx="4052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FUTURE WORK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1583">
          <a:extLst>
            <a:ext uri="{FF2B5EF4-FFF2-40B4-BE49-F238E27FC236}">
              <a16:creationId xmlns:a16="http://schemas.microsoft.com/office/drawing/2014/main" id="{94391B2D-454E-3452-0D9C-C5046B34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1F99A9-CAAE-1A71-D988-D54CEC08F076}"/>
              </a:ext>
            </a:extLst>
          </p:cNvPr>
          <p:cNvSpPr txBox="1"/>
          <p:nvPr/>
        </p:nvSpPr>
        <p:spPr>
          <a:xfrm>
            <a:off x="3998215" y="435898"/>
            <a:ext cx="4052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FUTURE WORK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Garamond" panose="02020404030301010803" pitchFamily="18" charset="0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11E99-04F6-F9B4-2C66-7425B7A45CE5}"/>
              </a:ext>
            </a:extLst>
          </p:cNvPr>
          <p:cNvSpPr txBox="1"/>
          <p:nvPr/>
        </p:nvSpPr>
        <p:spPr>
          <a:xfrm>
            <a:off x="330740" y="1361872"/>
            <a:ext cx="115856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Expansion of Learning Streams: </a:t>
            </a:r>
            <a:r>
              <a:rPr lang="en-US" sz="2000" dirty="0">
                <a:latin typeface="Garamond" panose="02020404030301010803" pitchFamily="18" charset="0"/>
              </a:rPr>
              <a:t>We plan to incorporate a broader range of learning streams, covering various skill areas such as business, arts, sciences, and technology. This will make the platform accessible to users from diverse fields and interests.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AI-Enhanced Personalization: </a:t>
            </a:r>
            <a:r>
              <a:rPr lang="en-US" sz="2000" dirty="0">
                <a:latin typeface="Garamond" panose="02020404030301010803" pitchFamily="18" charset="0"/>
              </a:rPr>
              <a:t>In the future, we will integrate advanced technologies, such as artificial intelligence, to provide more personalized learning roadmaps. AI will help tailor recommendations based on user preferences, learning styles, and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Adaptive Learning Paths:</a:t>
            </a:r>
            <a:r>
              <a:rPr lang="en-US" sz="2000" dirty="0">
                <a:latin typeface="Garamond" panose="02020404030301010803" pitchFamily="18" charset="0"/>
              </a:rPr>
              <a:t> The platform will offer more precise and adaptive learning suggestions as users progress, ensuring they receive content that is aligned with their current needs and goals.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Deeper Insights and Analytics:</a:t>
            </a:r>
            <a:r>
              <a:rPr lang="en-US" sz="2000" dirty="0">
                <a:latin typeface="Garamond" panose="02020404030301010803" pitchFamily="18" charset="0"/>
              </a:rPr>
              <a:t> By utilizing AI-driven insights, the platform will provide users with more in-depth analytics on their learning journey, helping them understand their progress and areas for improvement. These future enhancements will ensure the platform continues to evolve as a comprehensive and dynamic tool for skill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779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1583">
          <a:extLst>
            <a:ext uri="{FF2B5EF4-FFF2-40B4-BE49-F238E27FC236}">
              <a16:creationId xmlns:a16="http://schemas.microsoft.com/office/drawing/2014/main" id="{08CEC1F1-1740-F1CB-E57A-F100AE6CC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B4268-3B5E-9456-B1DF-30F3AD9A70FE}"/>
              </a:ext>
            </a:extLst>
          </p:cNvPr>
          <p:cNvSpPr txBox="1"/>
          <p:nvPr/>
        </p:nvSpPr>
        <p:spPr>
          <a:xfrm>
            <a:off x="3998215" y="435898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References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Garamond" panose="02020404030301010803" pitchFamily="18" charset="0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C7387-2895-054C-0C27-B2695C505930}"/>
              </a:ext>
            </a:extLst>
          </p:cNvPr>
          <p:cNvSpPr txBox="1"/>
          <p:nvPr/>
        </p:nvSpPr>
        <p:spPr>
          <a:xfrm>
            <a:off x="303178" y="1566153"/>
            <a:ext cx="11585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IEEE Xplore Digital Library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ACM Digital Library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SpringerLink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Education and Information Technologies (EAIT)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Journal of Educational Technology &amp; Society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Google Scholar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LinkedIn Learning Blog and Insights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EdTech and Education Dive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ResearchGate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OECD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iLibrary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cs typeface="Arial"/>
                <a:sym typeface="Arial"/>
              </a:rPr>
              <a:t>Semantic Scholar</a:t>
            </a:r>
          </a:p>
        </p:txBody>
      </p:sp>
    </p:spTree>
    <p:extLst>
      <p:ext uri="{BB962C8B-B14F-4D97-AF65-F5344CB8AC3E}">
        <p14:creationId xmlns:p14="http://schemas.microsoft.com/office/powerpoint/2010/main" val="216195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0;p4">
            <a:extLst>
              <a:ext uri="{FF2B5EF4-FFF2-40B4-BE49-F238E27FC236}">
                <a16:creationId xmlns:a16="http://schemas.microsoft.com/office/drawing/2014/main" id="{613AB434-1486-46E5-C84A-7B73C7E3C8C8}"/>
              </a:ext>
            </a:extLst>
          </p:cNvPr>
          <p:cNvSpPr/>
          <p:nvPr/>
        </p:nvSpPr>
        <p:spPr>
          <a:xfrm>
            <a:off x="3260197" y="3112456"/>
            <a:ext cx="5280196" cy="1229058"/>
          </a:xfrm>
          <a:prstGeom prst="roundRect">
            <a:avLst>
              <a:gd name="adj" fmla="val 50000"/>
            </a:avLst>
          </a:prstGeom>
          <a:solidFill>
            <a:srgbClr val="395B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50;p4">
            <a:extLst>
              <a:ext uri="{FF2B5EF4-FFF2-40B4-BE49-F238E27FC236}">
                <a16:creationId xmlns:a16="http://schemas.microsoft.com/office/drawing/2014/main" id="{300BB1FE-74B0-BD11-1807-A9B40A3E12B0}"/>
              </a:ext>
            </a:extLst>
          </p:cNvPr>
          <p:cNvSpPr/>
          <p:nvPr/>
        </p:nvSpPr>
        <p:spPr>
          <a:xfrm>
            <a:off x="3311382" y="4740920"/>
            <a:ext cx="5280196" cy="1229058"/>
          </a:xfrm>
          <a:prstGeom prst="roundRect">
            <a:avLst>
              <a:gd name="adj" fmla="val 50000"/>
            </a:avLst>
          </a:prstGeom>
          <a:solidFill>
            <a:srgbClr val="395B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3225507" y="1511652"/>
            <a:ext cx="5280196" cy="1229058"/>
          </a:xfrm>
          <a:prstGeom prst="roundRect">
            <a:avLst>
              <a:gd name="adj" fmla="val 50000"/>
            </a:avLst>
          </a:prstGeom>
          <a:solidFill>
            <a:srgbClr val="395B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4"/>
          <p:cNvGrpSpPr/>
          <p:nvPr/>
        </p:nvGrpSpPr>
        <p:grpSpPr>
          <a:xfrm>
            <a:off x="3462427" y="1737456"/>
            <a:ext cx="4721252" cy="755830"/>
            <a:chOff x="0" y="-57149"/>
            <a:chExt cx="9442504" cy="1511662"/>
          </a:xfrm>
        </p:grpSpPr>
        <p:sp>
          <p:nvSpPr>
            <p:cNvPr id="253" name="Google Shape;253;p4"/>
            <p:cNvSpPr txBox="1"/>
            <p:nvPr/>
          </p:nvSpPr>
          <p:spPr>
            <a:xfrm>
              <a:off x="0" y="-57149"/>
              <a:ext cx="5149150" cy="699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5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Team Leader Name:</a:t>
              </a:r>
              <a:endParaRPr dirty="0"/>
            </a:p>
          </p:txBody>
        </p:sp>
        <p:sp>
          <p:nvSpPr>
            <p:cNvPr id="254" name="Google Shape;254;p4"/>
            <p:cNvSpPr txBox="1"/>
            <p:nvPr/>
          </p:nvSpPr>
          <p:spPr>
            <a:xfrm>
              <a:off x="5306132" y="-37385"/>
              <a:ext cx="4136372" cy="876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35" dirty="0">
                  <a:solidFill>
                    <a:schemeClr val="lt1"/>
                  </a:solidFill>
                </a:rPr>
                <a:t>Yash Khandelwal</a:t>
              </a:r>
              <a:endParaRPr dirty="0"/>
            </a:p>
          </p:txBody>
        </p:sp>
        <p:sp>
          <p:nvSpPr>
            <p:cNvPr id="255" name="Google Shape;255;p4"/>
            <p:cNvSpPr txBox="1"/>
            <p:nvPr/>
          </p:nvSpPr>
          <p:spPr>
            <a:xfrm>
              <a:off x="709826" y="577606"/>
              <a:ext cx="7885078" cy="876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35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Branch(</a:t>
              </a:r>
              <a:r>
                <a:rPr lang="en-US" sz="2035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B.Tech</a:t>
              </a:r>
              <a:r>
                <a:rPr lang="en-US" sz="2035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), CSE, 3</a:t>
              </a:r>
              <a:r>
                <a:rPr lang="en-US" sz="2035" dirty="0">
                  <a:solidFill>
                    <a:schemeClr val="lt1"/>
                  </a:solidFill>
                </a:rPr>
                <a:t>rd</a:t>
              </a:r>
              <a:r>
                <a:rPr lang="en-US" sz="2035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Year</a:t>
              </a:r>
              <a:endParaRPr dirty="0"/>
            </a:p>
          </p:txBody>
        </p:sp>
      </p:grpSp>
      <p:grpSp>
        <p:nvGrpSpPr>
          <p:cNvPr id="264" name="Google Shape;264;p4"/>
          <p:cNvGrpSpPr/>
          <p:nvPr/>
        </p:nvGrpSpPr>
        <p:grpSpPr>
          <a:xfrm>
            <a:off x="3481920" y="4925693"/>
            <a:ext cx="5267146" cy="832154"/>
            <a:chOff x="0" y="-57149"/>
            <a:chExt cx="10534292" cy="1664306"/>
          </a:xfrm>
        </p:grpSpPr>
        <p:sp>
          <p:nvSpPr>
            <p:cNvPr id="265" name="Google Shape;265;p4"/>
            <p:cNvSpPr txBox="1"/>
            <p:nvPr/>
          </p:nvSpPr>
          <p:spPr>
            <a:xfrm>
              <a:off x="0" y="-57149"/>
              <a:ext cx="6051624" cy="902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5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Team Member 2 Name: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6" name="Google Shape;266;p4"/>
            <p:cNvSpPr txBox="1"/>
            <p:nvPr/>
          </p:nvSpPr>
          <p:spPr>
            <a:xfrm>
              <a:off x="6245448" y="-37385"/>
              <a:ext cx="4288844" cy="876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35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Vedika Mishra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7" name="Google Shape;267;p4"/>
            <p:cNvSpPr txBox="1"/>
            <p:nvPr/>
          </p:nvSpPr>
          <p:spPr>
            <a:xfrm>
              <a:off x="709826" y="730252"/>
              <a:ext cx="7449244" cy="876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35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Branch(</a:t>
              </a:r>
              <a:r>
                <a:rPr lang="en-US" sz="2035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B.Tech</a:t>
              </a:r>
              <a:r>
                <a:rPr lang="en-US" sz="2035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), CSE, 3</a:t>
              </a:r>
              <a:r>
                <a:rPr lang="en-US" sz="2035" dirty="0">
                  <a:solidFill>
                    <a:schemeClr val="bg1"/>
                  </a:solidFill>
                </a:rPr>
                <a:t>r</a:t>
              </a:r>
              <a:r>
                <a:rPr lang="en-US" sz="2035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d Year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9" name="Google Shape;279;p4"/>
          <p:cNvGrpSpPr/>
          <p:nvPr/>
        </p:nvGrpSpPr>
        <p:grpSpPr>
          <a:xfrm>
            <a:off x="3293378" y="226433"/>
            <a:ext cx="5404566" cy="1063843"/>
            <a:chOff x="711097" y="1364207"/>
            <a:chExt cx="2283796" cy="407302"/>
          </a:xfrm>
        </p:grpSpPr>
        <p:sp>
          <p:nvSpPr>
            <p:cNvPr id="280" name="Google Shape;280;p4"/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18705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 TEAM MEMBER DETAILS</a:t>
              </a:r>
              <a:endParaRPr sz="2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8" name="Google Shape;288;p4"/>
          <p:cNvCxnSpPr>
            <a:cxnSpLocks/>
          </p:cNvCxnSpPr>
          <p:nvPr/>
        </p:nvCxnSpPr>
        <p:spPr>
          <a:xfrm>
            <a:off x="5938192" y="4127826"/>
            <a:ext cx="0" cy="797867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6" name="Google Shape;256;p4"/>
          <p:cNvGrpSpPr/>
          <p:nvPr/>
        </p:nvGrpSpPr>
        <p:grpSpPr>
          <a:xfrm>
            <a:off x="3429779" y="3353833"/>
            <a:ext cx="5319287" cy="773993"/>
            <a:chOff x="0" y="-57149"/>
            <a:chExt cx="10638575" cy="1547984"/>
          </a:xfrm>
        </p:grpSpPr>
        <p:sp>
          <p:nvSpPr>
            <p:cNvPr id="257" name="Google Shape;257;p4"/>
            <p:cNvSpPr txBox="1"/>
            <p:nvPr/>
          </p:nvSpPr>
          <p:spPr>
            <a:xfrm>
              <a:off x="0" y="-57149"/>
              <a:ext cx="6212789" cy="90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1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Team Member 1 Name: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58" name="Google Shape;258;p4"/>
            <p:cNvSpPr txBox="1"/>
            <p:nvPr/>
          </p:nvSpPr>
          <p:spPr>
            <a:xfrm>
              <a:off x="6116273" y="-17679"/>
              <a:ext cx="4522302" cy="875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32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Vinay Patidar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59" name="Google Shape;259;p4"/>
            <p:cNvSpPr txBox="1"/>
            <p:nvPr/>
          </p:nvSpPr>
          <p:spPr>
            <a:xfrm>
              <a:off x="685156" y="615212"/>
              <a:ext cx="7885079" cy="875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32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Branch(</a:t>
              </a:r>
              <a:r>
                <a:rPr lang="en-US" sz="2032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B.Tech</a:t>
              </a:r>
              <a:r>
                <a:rPr lang="en-US" sz="2032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), CSE, 3</a:t>
              </a:r>
              <a:r>
                <a:rPr lang="en-US" sz="2032" dirty="0">
                  <a:solidFill>
                    <a:schemeClr val="bg1"/>
                  </a:solidFill>
                </a:rPr>
                <a:t>r</a:t>
              </a:r>
              <a:r>
                <a:rPr lang="en-US" sz="2032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d Year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Google Shape;288;p4">
            <a:extLst>
              <a:ext uri="{FF2B5EF4-FFF2-40B4-BE49-F238E27FC236}">
                <a16:creationId xmlns:a16="http://schemas.microsoft.com/office/drawing/2014/main" id="{02792818-F6F9-A198-42B2-67B5CB5919A3}"/>
              </a:ext>
            </a:extLst>
          </p:cNvPr>
          <p:cNvCxnSpPr>
            <a:cxnSpLocks/>
          </p:cNvCxnSpPr>
          <p:nvPr/>
        </p:nvCxnSpPr>
        <p:spPr>
          <a:xfrm>
            <a:off x="5900295" y="2555966"/>
            <a:ext cx="0" cy="797867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-642901" y="997812"/>
            <a:ext cx="8902317" cy="5944414"/>
          </a:xfrm>
          <a:prstGeom prst="roundRect">
            <a:avLst>
              <a:gd name="adj" fmla="val 12295"/>
            </a:avLst>
          </a:prstGeom>
          <a:solidFill>
            <a:srgbClr val="395B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72502" y="1598468"/>
            <a:ext cx="8036169" cy="5516880"/>
          </a:xfrm>
          <a:prstGeom prst="roundRect">
            <a:avLst>
              <a:gd name="adj" fmla="val 12295"/>
            </a:avLst>
          </a:prstGeom>
          <a:solidFill>
            <a:srgbClr val="62B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B77B9-20E5-99DA-1D55-24D1533EEDC1}"/>
              </a:ext>
            </a:extLst>
          </p:cNvPr>
          <p:cNvSpPr txBox="1"/>
          <p:nvPr/>
        </p:nvSpPr>
        <p:spPr>
          <a:xfrm>
            <a:off x="1708219" y="2067742"/>
            <a:ext cx="72750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Problem Statement: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Skill Development and Time Management through a Diverse Learning Roadmap</a:t>
            </a:r>
            <a:endParaRPr lang="en-IN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230DF-1D6A-4502-0EA0-53D16216BCB6}"/>
              </a:ext>
            </a:extLst>
          </p:cNvPr>
          <p:cNvSpPr txBox="1"/>
          <p:nvPr/>
        </p:nvSpPr>
        <p:spPr>
          <a:xfrm>
            <a:off x="1708219" y="2813539"/>
            <a:ext cx="6460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competitive environment, individuals struggle to acquire specialized skills while managing diverse learning goals. Many systems lack personalization and efficient roadmaps, leading to poor task prioritization, burnout, and incomplete skill development.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build a web-based platform offering: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Learning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Time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F5F988-7F0C-6B57-0B93-3ED99E5FB80E}"/>
              </a:ext>
            </a:extLst>
          </p:cNvPr>
          <p:cNvGrpSpPr/>
          <p:nvPr/>
        </p:nvGrpSpPr>
        <p:grpSpPr>
          <a:xfrm rot="5400000">
            <a:off x="6715174" y="2175110"/>
            <a:ext cx="7451239" cy="2332684"/>
            <a:chOff x="3777801" y="2728283"/>
            <a:chExt cx="6734163" cy="1964200"/>
          </a:xfrm>
        </p:grpSpPr>
        <p:sp>
          <p:nvSpPr>
            <p:cNvPr id="3" name="Google Shape;1106;p35">
              <a:extLst>
                <a:ext uri="{FF2B5EF4-FFF2-40B4-BE49-F238E27FC236}">
                  <a16:creationId xmlns:a16="http://schemas.microsoft.com/office/drawing/2014/main" id="{51D291A6-7219-9271-79A2-86FFBAE0A0AC}"/>
                </a:ext>
              </a:extLst>
            </p:cNvPr>
            <p:cNvSpPr/>
            <p:nvPr/>
          </p:nvSpPr>
          <p:spPr>
            <a:xfrm>
              <a:off x="3834951" y="2814008"/>
              <a:ext cx="6619685" cy="1809750"/>
            </a:xfrm>
            <a:custGeom>
              <a:avLst/>
              <a:gdLst/>
              <a:ahLst/>
              <a:cxnLst/>
              <a:rect l="l" t="t" r="r" b="b"/>
              <a:pathLst>
                <a:path w="188595" h="72390" extrusionOk="0">
                  <a:moveTo>
                    <a:pt x="0" y="35433"/>
                  </a:moveTo>
                  <a:lnTo>
                    <a:pt x="15621" y="0"/>
                  </a:lnTo>
                  <a:lnTo>
                    <a:pt x="29337" y="23241"/>
                  </a:lnTo>
                  <a:lnTo>
                    <a:pt x="36576" y="13335"/>
                  </a:lnTo>
                  <a:lnTo>
                    <a:pt x="57531" y="53340"/>
                  </a:lnTo>
                  <a:lnTo>
                    <a:pt x="72009" y="25527"/>
                  </a:lnTo>
                  <a:lnTo>
                    <a:pt x="94488" y="72390"/>
                  </a:lnTo>
                  <a:lnTo>
                    <a:pt x="115062" y="28194"/>
                  </a:lnTo>
                  <a:lnTo>
                    <a:pt x="126873" y="45720"/>
                  </a:lnTo>
                  <a:lnTo>
                    <a:pt x="146304" y="6477"/>
                  </a:lnTo>
                  <a:lnTo>
                    <a:pt x="165354" y="48006"/>
                  </a:lnTo>
                  <a:lnTo>
                    <a:pt x="175260" y="21336"/>
                  </a:lnTo>
                  <a:lnTo>
                    <a:pt x="188595" y="495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Google Shape;1107;p35">
              <a:extLst>
                <a:ext uri="{FF2B5EF4-FFF2-40B4-BE49-F238E27FC236}">
                  <a16:creationId xmlns:a16="http://schemas.microsoft.com/office/drawing/2014/main" id="{22802657-C255-7069-EC3A-E71BE3DE9D21}"/>
                </a:ext>
              </a:extLst>
            </p:cNvPr>
            <p:cNvSpPr/>
            <p:nvPr/>
          </p:nvSpPr>
          <p:spPr>
            <a:xfrm>
              <a:off x="4292151" y="2728283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08;p35">
              <a:extLst>
                <a:ext uri="{FF2B5EF4-FFF2-40B4-BE49-F238E27FC236}">
                  <a16:creationId xmlns:a16="http://schemas.microsoft.com/office/drawing/2014/main" id="{89B5D6E6-07F4-3B0F-F588-75134A69B10B}"/>
                </a:ext>
              </a:extLst>
            </p:cNvPr>
            <p:cNvSpPr/>
            <p:nvPr/>
          </p:nvSpPr>
          <p:spPr>
            <a:xfrm>
              <a:off x="4806501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9;p35">
              <a:extLst>
                <a:ext uri="{FF2B5EF4-FFF2-40B4-BE49-F238E27FC236}">
                  <a16:creationId xmlns:a16="http://schemas.microsoft.com/office/drawing/2014/main" id="{6A165B01-0A6C-740A-0F63-7DA6C2A830DC}"/>
                </a:ext>
              </a:extLst>
            </p:cNvPr>
            <p:cNvSpPr/>
            <p:nvPr/>
          </p:nvSpPr>
          <p:spPr>
            <a:xfrm>
              <a:off x="5044626" y="30636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0;p35">
              <a:extLst>
                <a:ext uri="{FF2B5EF4-FFF2-40B4-BE49-F238E27FC236}">
                  <a16:creationId xmlns:a16="http://schemas.microsoft.com/office/drawing/2014/main" id="{BBCEE868-43B7-2E54-0211-2A44E1B37C1C}"/>
                </a:ext>
              </a:extLst>
            </p:cNvPr>
            <p:cNvSpPr/>
            <p:nvPr/>
          </p:nvSpPr>
          <p:spPr>
            <a:xfrm>
              <a:off x="5768526" y="4054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1;p35">
              <a:extLst>
                <a:ext uri="{FF2B5EF4-FFF2-40B4-BE49-F238E27FC236}">
                  <a16:creationId xmlns:a16="http://schemas.microsoft.com/office/drawing/2014/main" id="{ACECE955-CFBB-1529-F87B-ACC6AC558BDF}"/>
                </a:ext>
              </a:extLst>
            </p:cNvPr>
            <p:cNvSpPr/>
            <p:nvPr/>
          </p:nvSpPr>
          <p:spPr>
            <a:xfrm>
              <a:off x="6273351" y="3397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2;p35">
              <a:extLst>
                <a:ext uri="{FF2B5EF4-FFF2-40B4-BE49-F238E27FC236}">
                  <a16:creationId xmlns:a16="http://schemas.microsoft.com/office/drawing/2014/main" id="{FA8EF185-68EA-C2E6-48C7-DFD225702C3B}"/>
                </a:ext>
              </a:extLst>
            </p:cNvPr>
            <p:cNvSpPr/>
            <p:nvPr/>
          </p:nvSpPr>
          <p:spPr>
            <a:xfrm>
              <a:off x="7063789" y="4530483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3;p35">
              <a:extLst>
                <a:ext uri="{FF2B5EF4-FFF2-40B4-BE49-F238E27FC236}">
                  <a16:creationId xmlns:a16="http://schemas.microsoft.com/office/drawing/2014/main" id="{FA66EB33-7FCA-3180-A880-CBB96F52492C}"/>
                </a:ext>
              </a:extLst>
            </p:cNvPr>
            <p:cNvSpPr/>
            <p:nvPr/>
          </p:nvSpPr>
          <p:spPr>
            <a:xfrm>
              <a:off x="7778214" y="3471308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4;p35">
              <a:extLst>
                <a:ext uri="{FF2B5EF4-FFF2-40B4-BE49-F238E27FC236}">
                  <a16:creationId xmlns:a16="http://schemas.microsoft.com/office/drawing/2014/main" id="{14EB382D-1B50-8A84-8B95-7166281596F7}"/>
                </a:ext>
              </a:extLst>
            </p:cNvPr>
            <p:cNvSpPr/>
            <p:nvPr/>
          </p:nvSpPr>
          <p:spPr>
            <a:xfrm>
              <a:off x="8216364" y="3892233"/>
              <a:ext cx="162000" cy="1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5;p35">
              <a:extLst>
                <a:ext uri="{FF2B5EF4-FFF2-40B4-BE49-F238E27FC236}">
                  <a16:creationId xmlns:a16="http://schemas.microsoft.com/office/drawing/2014/main" id="{20659B04-5C12-1E2F-B90B-0F6359B6A020}"/>
                </a:ext>
              </a:extLst>
            </p:cNvPr>
            <p:cNvSpPr/>
            <p:nvPr/>
          </p:nvSpPr>
          <p:spPr>
            <a:xfrm>
              <a:off x="8883114" y="2901633"/>
              <a:ext cx="162000" cy="1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6;p35">
              <a:extLst>
                <a:ext uri="{FF2B5EF4-FFF2-40B4-BE49-F238E27FC236}">
                  <a16:creationId xmlns:a16="http://schemas.microsoft.com/office/drawing/2014/main" id="{01D44B58-6ECA-858B-D5A5-BAE9C7A7C027}"/>
                </a:ext>
              </a:extLst>
            </p:cNvPr>
            <p:cNvSpPr/>
            <p:nvPr/>
          </p:nvSpPr>
          <p:spPr>
            <a:xfrm>
              <a:off x="9549864" y="3892233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17;p35">
              <a:extLst>
                <a:ext uri="{FF2B5EF4-FFF2-40B4-BE49-F238E27FC236}">
                  <a16:creationId xmlns:a16="http://schemas.microsoft.com/office/drawing/2014/main" id="{D324230D-C3DC-4107-A46D-92A5C35FFD2E}"/>
                </a:ext>
              </a:extLst>
            </p:cNvPr>
            <p:cNvSpPr/>
            <p:nvPr/>
          </p:nvSpPr>
          <p:spPr>
            <a:xfrm>
              <a:off x="9911814" y="3309308"/>
              <a:ext cx="162000" cy="1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18;p35">
              <a:extLst>
                <a:ext uri="{FF2B5EF4-FFF2-40B4-BE49-F238E27FC236}">
                  <a16:creationId xmlns:a16="http://schemas.microsoft.com/office/drawing/2014/main" id="{5CDBB487-208B-2947-BAA7-8CABDC0D12F5}"/>
                </a:ext>
              </a:extLst>
            </p:cNvPr>
            <p:cNvSpPr/>
            <p:nvPr/>
          </p:nvSpPr>
          <p:spPr>
            <a:xfrm>
              <a:off x="10349964" y="3937958"/>
              <a:ext cx="162000" cy="1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9;p35">
              <a:extLst>
                <a:ext uri="{FF2B5EF4-FFF2-40B4-BE49-F238E27FC236}">
                  <a16:creationId xmlns:a16="http://schemas.microsoft.com/office/drawing/2014/main" id="{52C34EA7-08F3-0AFA-5CE0-91D3E0095195}"/>
                </a:ext>
              </a:extLst>
            </p:cNvPr>
            <p:cNvSpPr/>
            <p:nvPr/>
          </p:nvSpPr>
          <p:spPr>
            <a:xfrm>
              <a:off x="3777801" y="3559008"/>
              <a:ext cx="162000" cy="1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7D0D58B-9BE4-F0EA-19A0-3D257DC94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046" y="1036203"/>
            <a:ext cx="73018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black background with red and yellow text&#10;&#10;Description automatically generated">
            <a:extLst>
              <a:ext uri="{FF2B5EF4-FFF2-40B4-BE49-F238E27FC236}">
                <a16:creationId xmlns:a16="http://schemas.microsoft.com/office/drawing/2014/main" id="{71AC5000-22B5-D7B5-E740-C55BBDDEA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6" r="21666"/>
          <a:stretch>
            <a:fillRect/>
          </a:stretch>
        </p:blipFill>
        <p:spPr bwMode="auto">
          <a:xfrm>
            <a:off x="3087147" y="1071273"/>
            <a:ext cx="590550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953467" y="4071067"/>
            <a:ext cx="804960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Section header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title" idx="2"/>
          </p:nvPr>
        </p:nvSpPr>
        <p:spPr>
          <a:xfrm>
            <a:off x="722496" y="2786933"/>
            <a:ext cx="6808481" cy="284231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9186905" y="-2201362"/>
            <a:ext cx="4530451" cy="4530451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8552661" y="-1505541"/>
            <a:ext cx="4530572" cy="4530572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9738127" y="2693815"/>
            <a:ext cx="231836" cy="231836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10432961" y="2018249"/>
            <a:ext cx="231836" cy="231836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subTitle" idx="1"/>
          </p:nvPr>
        </p:nvSpPr>
        <p:spPr>
          <a:xfrm>
            <a:off x="395796" y="1778709"/>
            <a:ext cx="3375200" cy="65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5"/>
          </p:nvPr>
        </p:nvSpPr>
        <p:spPr>
          <a:xfrm>
            <a:off x="4408399" y="1749020"/>
            <a:ext cx="3780965" cy="63366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CS Dept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6"/>
          </p:nvPr>
        </p:nvSpPr>
        <p:spPr>
          <a:xfrm>
            <a:off x="8826767" y="1700559"/>
            <a:ext cx="3375200" cy="65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2"/>
          </p:nvPr>
        </p:nvSpPr>
        <p:spPr>
          <a:xfrm>
            <a:off x="255601" y="2345590"/>
            <a:ext cx="3375200" cy="98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ML algorithms to tailor educational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engagement by adapting to skill level, knowledge gaps, and pace.</a:t>
            </a:r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4"/>
          </p:nvPr>
        </p:nvSpPr>
        <p:spPr>
          <a:xfrm>
            <a:off x="8561199" y="2345590"/>
            <a:ext cx="3235005" cy="2554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large datasets for training.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 addressed by federated learning (Lee &amp; Carver, 2023).</a:t>
            </a:r>
          </a:p>
          <a:p>
            <a:pPr marL="0" indent="0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4408473" y="517125"/>
            <a:ext cx="983200" cy="98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27" name="Google Shape;327;p40"/>
          <p:cNvSpPr/>
          <p:nvPr/>
        </p:nvSpPr>
        <p:spPr>
          <a:xfrm>
            <a:off x="468400" y="578745"/>
            <a:ext cx="983200" cy="98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28" name="Google Shape;328;p40"/>
          <p:cNvSpPr/>
          <p:nvPr/>
        </p:nvSpPr>
        <p:spPr>
          <a:xfrm>
            <a:off x="8917260" y="571657"/>
            <a:ext cx="983200" cy="98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dirty="0"/>
          </a:p>
        </p:txBody>
      </p:sp>
      <p:grpSp>
        <p:nvGrpSpPr>
          <p:cNvPr id="329" name="Google Shape;329;p40"/>
          <p:cNvGrpSpPr/>
          <p:nvPr/>
        </p:nvGrpSpPr>
        <p:grpSpPr>
          <a:xfrm>
            <a:off x="9249680" y="829536"/>
            <a:ext cx="318360" cy="495788"/>
            <a:chOff x="2722090" y="2890162"/>
            <a:chExt cx="238770" cy="371841"/>
          </a:xfrm>
        </p:grpSpPr>
        <p:sp>
          <p:nvSpPr>
            <p:cNvPr id="330" name="Google Shape;330;p40"/>
            <p:cNvSpPr/>
            <p:nvPr/>
          </p:nvSpPr>
          <p:spPr>
            <a:xfrm>
              <a:off x="2722090" y="2890162"/>
              <a:ext cx="238770" cy="371841"/>
            </a:xfrm>
            <a:custGeom>
              <a:avLst/>
              <a:gdLst/>
              <a:ahLst/>
              <a:cxnLst/>
              <a:rect l="l" t="t" r="r" b="b"/>
              <a:pathLst>
                <a:path w="7502" h="11683" extrusionOk="0">
                  <a:moveTo>
                    <a:pt x="3835" y="372"/>
                  </a:moveTo>
                  <a:lnTo>
                    <a:pt x="3966" y="419"/>
                  </a:lnTo>
                  <a:cubicBezTo>
                    <a:pt x="4132" y="491"/>
                    <a:pt x="4251" y="634"/>
                    <a:pt x="4347" y="848"/>
                  </a:cubicBezTo>
                  <a:cubicBezTo>
                    <a:pt x="4168" y="812"/>
                    <a:pt x="4001" y="788"/>
                    <a:pt x="3835" y="777"/>
                  </a:cubicBezTo>
                  <a:lnTo>
                    <a:pt x="3835" y="372"/>
                  </a:lnTo>
                  <a:close/>
                  <a:moveTo>
                    <a:pt x="6609" y="9135"/>
                  </a:moveTo>
                  <a:cubicBezTo>
                    <a:pt x="6716" y="9135"/>
                    <a:pt x="6799" y="9230"/>
                    <a:pt x="6799" y="9337"/>
                  </a:cubicBezTo>
                  <a:lnTo>
                    <a:pt x="6799" y="9528"/>
                  </a:lnTo>
                  <a:lnTo>
                    <a:pt x="6609" y="9528"/>
                  </a:lnTo>
                  <a:cubicBezTo>
                    <a:pt x="6513" y="9528"/>
                    <a:pt x="6442" y="9599"/>
                    <a:pt x="6442" y="9694"/>
                  </a:cubicBezTo>
                  <a:cubicBezTo>
                    <a:pt x="6442" y="9778"/>
                    <a:pt x="6513" y="9849"/>
                    <a:pt x="6609" y="9849"/>
                  </a:cubicBezTo>
                  <a:lnTo>
                    <a:pt x="6978" y="9849"/>
                  </a:lnTo>
                  <a:cubicBezTo>
                    <a:pt x="7085" y="9849"/>
                    <a:pt x="7168" y="9944"/>
                    <a:pt x="7168" y="10040"/>
                  </a:cubicBezTo>
                  <a:lnTo>
                    <a:pt x="7168" y="11147"/>
                  </a:lnTo>
                  <a:cubicBezTo>
                    <a:pt x="7156" y="11266"/>
                    <a:pt x="7073" y="11361"/>
                    <a:pt x="6966" y="11361"/>
                  </a:cubicBezTo>
                  <a:lnTo>
                    <a:pt x="1477" y="11361"/>
                  </a:lnTo>
                  <a:cubicBezTo>
                    <a:pt x="1370" y="11361"/>
                    <a:pt x="1275" y="11266"/>
                    <a:pt x="1275" y="11159"/>
                  </a:cubicBezTo>
                  <a:lnTo>
                    <a:pt x="1275" y="10063"/>
                  </a:lnTo>
                  <a:cubicBezTo>
                    <a:pt x="1275" y="9956"/>
                    <a:pt x="1370" y="9873"/>
                    <a:pt x="1477" y="9873"/>
                  </a:cubicBezTo>
                  <a:lnTo>
                    <a:pt x="5859" y="9873"/>
                  </a:lnTo>
                  <a:cubicBezTo>
                    <a:pt x="5954" y="9873"/>
                    <a:pt x="6025" y="9790"/>
                    <a:pt x="6025" y="9706"/>
                  </a:cubicBezTo>
                  <a:cubicBezTo>
                    <a:pt x="6025" y="9611"/>
                    <a:pt x="5954" y="9540"/>
                    <a:pt x="5859" y="9540"/>
                  </a:cubicBezTo>
                  <a:lnTo>
                    <a:pt x="1656" y="9540"/>
                  </a:lnTo>
                  <a:lnTo>
                    <a:pt x="1656" y="9337"/>
                  </a:lnTo>
                  <a:cubicBezTo>
                    <a:pt x="1656" y="9230"/>
                    <a:pt x="1739" y="9135"/>
                    <a:pt x="1846" y="9135"/>
                  </a:cubicBezTo>
                  <a:close/>
                  <a:moveTo>
                    <a:pt x="3739" y="1"/>
                  </a:moveTo>
                  <a:cubicBezTo>
                    <a:pt x="3703" y="1"/>
                    <a:pt x="3678" y="3"/>
                    <a:pt x="3668" y="3"/>
                  </a:cubicBezTo>
                  <a:cubicBezTo>
                    <a:pt x="3585" y="15"/>
                    <a:pt x="3513" y="74"/>
                    <a:pt x="3513" y="157"/>
                  </a:cubicBezTo>
                  <a:lnTo>
                    <a:pt x="3513" y="729"/>
                  </a:lnTo>
                  <a:cubicBezTo>
                    <a:pt x="3438" y="725"/>
                    <a:pt x="3373" y="724"/>
                    <a:pt x="3319" y="724"/>
                  </a:cubicBezTo>
                  <a:cubicBezTo>
                    <a:pt x="3210" y="724"/>
                    <a:pt x="3144" y="729"/>
                    <a:pt x="3120" y="729"/>
                  </a:cubicBezTo>
                  <a:cubicBezTo>
                    <a:pt x="3037" y="729"/>
                    <a:pt x="2954" y="812"/>
                    <a:pt x="2954" y="908"/>
                  </a:cubicBezTo>
                  <a:cubicBezTo>
                    <a:pt x="2954" y="991"/>
                    <a:pt x="3049" y="1074"/>
                    <a:pt x="3132" y="1074"/>
                  </a:cubicBezTo>
                  <a:cubicBezTo>
                    <a:pt x="3135" y="1074"/>
                    <a:pt x="3172" y="1073"/>
                    <a:pt x="3236" y="1073"/>
                  </a:cubicBezTo>
                  <a:cubicBezTo>
                    <a:pt x="3649" y="1073"/>
                    <a:pt x="5188" y="1135"/>
                    <a:pt x="6156" y="2062"/>
                  </a:cubicBezTo>
                  <a:cubicBezTo>
                    <a:pt x="6704" y="2586"/>
                    <a:pt x="6978" y="3301"/>
                    <a:pt x="6978" y="4194"/>
                  </a:cubicBezTo>
                  <a:cubicBezTo>
                    <a:pt x="6978" y="5158"/>
                    <a:pt x="6764" y="5753"/>
                    <a:pt x="6549" y="6408"/>
                  </a:cubicBezTo>
                  <a:cubicBezTo>
                    <a:pt x="6323" y="7063"/>
                    <a:pt x="6085" y="7742"/>
                    <a:pt x="6073" y="8778"/>
                  </a:cubicBezTo>
                  <a:lnTo>
                    <a:pt x="2120" y="8778"/>
                  </a:lnTo>
                  <a:cubicBezTo>
                    <a:pt x="2084" y="8694"/>
                    <a:pt x="2025" y="8492"/>
                    <a:pt x="2025" y="8218"/>
                  </a:cubicBezTo>
                  <a:cubicBezTo>
                    <a:pt x="2025" y="7766"/>
                    <a:pt x="2299" y="6730"/>
                    <a:pt x="4168" y="4860"/>
                  </a:cubicBezTo>
                  <a:cubicBezTo>
                    <a:pt x="4227" y="4801"/>
                    <a:pt x="4227" y="4729"/>
                    <a:pt x="4192" y="4658"/>
                  </a:cubicBezTo>
                  <a:cubicBezTo>
                    <a:pt x="4157" y="4606"/>
                    <a:pt x="4109" y="4573"/>
                    <a:pt x="4058" y="4573"/>
                  </a:cubicBezTo>
                  <a:cubicBezTo>
                    <a:pt x="4040" y="4573"/>
                    <a:pt x="4020" y="4577"/>
                    <a:pt x="4001" y="4587"/>
                  </a:cubicBezTo>
                  <a:cubicBezTo>
                    <a:pt x="4001" y="4587"/>
                    <a:pt x="3902" y="4611"/>
                    <a:pt x="3741" y="4611"/>
                  </a:cubicBezTo>
                  <a:cubicBezTo>
                    <a:pt x="3530" y="4611"/>
                    <a:pt x="3214" y="4569"/>
                    <a:pt x="2882" y="4372"/>
                  </a:cubicBezTo>
                  <a:cubicBezTo>
                    <a:pt x="2803" y="4328"/>
                    <a:pt x="2715" y="4306"/>
                    <a:pt x="2627" y="4306"/>
                  </a:cubicBezTo>
                  <a:cubicBezTo>
                    <a:pt x="2503" y="4306"/>
                    <a:pt x="2379" y="4348"/>
                    <a:pt x="2275" y="4432"/>
                  </a:cubicBezTo>
                  <a:cubicBezTo>
                    <a:pt x="2058" y="4611"/>
                    <a:pt x="1655" y="4842"/>
                    <a:pt x="1053" y="4842"/>
                  </a:cubicBezTo>
                  <a:cubicBezTo>
                    <a:pt x="895" y="4842"/>
                    <a:pt x="723" y="4826"/>
                    <a:pt x="537" y="4789"/>
                  </a:cubicBezTo>
                  <a:lnTo>
                    <a:pt x="382" y="4075"/>
                  </a:lnTo>
                  <a:lnTo>
                    <a:pt x="2156" y="2301"/>
                  </a:lnTo>
                  <a:cubicBezTo>
                    <a:pt x="2180" y="2277"/>
                    <a:pt x="2203" y="2229"/>
                    <a:pt x="2203" y="2193"/>
                  </a:cubicBezTo>
                  <a:lnTo>
                    <a:pt x="2203" y="1967"/>
                  </a:lnTo>
                  <a:cubicBezTo>
                    <a:pt x="2203" y="1860"/>
                    <a:pt x="2275" y="1789"/>
                    <a:pt x="2382" y="1777"/>
                  </a:cubicBezTo>
                  <a:cubicBezTo>
                    <a:pt x="2501" y="1764"/>
                    <a:pt x="2692" y="1750"/>
                    <a:pt x="2929" y="1750"/>
                  </a:cubicBezTo>
                  <a:cubicBezTo>
                    <a:pt x="3355" y="1750"/>
                    <a:pt x="3928" y="1796"/>
                    <a:pt x="4501" y="1979"/>
                  </a:cubicBezTo>
                  <a:cubicBezTo>
                    <a:pt x="4522" y="1987"/>
                    <a:pt x="4544" y="1991"/>
                    <a:pt x="4565" y="1991"/>
                  </a:cubicBezTo>
                  <a:cubicBezTo>
                    <a:pt x="4639" y="1991"/>
                    <a:pt x="4706" y="1943"/>
                    <a:pt x="4716" y="1860"/>
                  </a:cubicBezTo>
                  <a:cubicBezTo>
                    <a:pt x="4739" y="1777"/>
                    <a:pt x="4704" y="1670"/>
                    <a:pt x="4597" y="1658"/>
                  </a:cubicBezTo>
                  <a:cubicBezTo>
                    <a:pt x="3956" y="1457"/>
                    <a:pt x="3315" y="1408"/>
                    <a:pt x="2856" y="1408"/>
                  </a:cubicBezTo>
                  <a:cubicBezTo>
                    <a:pt x="2632" y="1408"/>
                    <a:pt x="2451" y="1420"/>
                    <a:pt x="2334" y="1431"/>
                  </a:cubicBezTo>
                  <a:cubicBezTo>
                    <a:pt x="2049" y="1455"/>
                    <a:pt x="1846" y="1681"/>
                    <a:pt x="1846" y="1967"/>
                  </a:cubicBezTo>
                  <a:lnTo>
                    <a:pt x="1846" y="2110"/>
                  </a:lnTo>
                  <a:lnTo>
                    <a:pt x="60" y="3896"/>
                  </a:lnTo>
                  <a:cubicBezTo>
                    <a:pt x="13" y="3944"/>
                    <a:pt x="1" y="4003"/>
                    <a:pt x="13" y="4051"/>
                  </a:cubicBezTo>
                  <a:lnTo>
                    <a:pt x="191" y="4956"/>
                  </a:lnTo>
                  <a:cubicBezTo>
                    <a:pt x="203" y="5015"/>
                    <a:pt x="251" y="5075"/>
                    <a:pt x="310" y="5087"/>
                  </a:cubicBezTo>
                  <a:cubicBezTo>
                    <a:pt x="569" y="5151"/>
                    <a:pt x="806" y="5178"/>
                    <a:pt x="1022" y="5178"/>
                  </a:cubicBezTo>
                  <a:cubicBezTo>
                    <a:pt x="1722" y="5178"/>
                    <a:pt x="2199" y="4897"/>
                    <a:pt x="2453" y="4706"/>
                  </a:cubicBezTo>
                  <a:cubicBezTo>
                    <a:pt x="2497" y="4669"/>
                    <a:pt x="2550" y="4655"/>
                    <a:pt x="2598" y="4655"/>
                  </a:cubicBezTo>
                  <a:cubicBezTo>
                    <a:pt x="2628" y="4655"/>
                    <a:pt x="2657" y="4661"/>
                    <a:pt x="2680" y="4670"/>
                  </a:cubicBezTo>
                  <a:cubicBezTo>
                    <a:pt x="3001" y="4872"/>
                    <a:pt x="3335" y="4932"/>
                    <a:pt x="3573" y="4944"/>
                  </a:cubicBezTo>
                  <a:cubicBezTo>
                    <a:pt x="1977" y="6611"/>
                    <a:pt x="1632" y="7635"/>
                    <a:pt x="1632" y="8218"/>
                  </a:cubicBezTo>
                  <a:cubicBezTo>
                    <a:pt x="1632" y="8456"/>
                    <a:pt x="1680" y="8647"/>
                    <a:pt x="1727" y="8778"/>
                  </a:cubicBezTo>
                  <a:cubicBezTo>
                    <a:pt x="1465" y="8825"/>
                    <a:pt x="1275" y="9051"/>
                    <a:pt x="1275" y="9313"/>
                  </a:cubicBezTo>
                  <a:lnTo>
                    <a:pt x="1275" y="9540"/>
                  </a:lnTo>
                  <a:cubicBezTo>
                    <a:pt x="1072" y="9611"/>
                    <a:pt x="906" y="9801"/>
                    <a:pt x="906" y="10040"/>
                  </a:cubicBezTo>
                  <a:lnTo>
                    <a:pt x="906" y="11147"/>
                  </a:lnTo>
                  <a:cubicBezTo>
                    <a:pt x="906" y="11445"/>
                    <a:pt x="1144" y="11683"/>
                    <a:pt x="1441" y="11683"/>
                  </a:cubicBezTo>
                  <a:lnTo>
                    <a:pt x="6930" y="11683"/>
                  </a:lnTo>
                  <a:cubicBezTo>
                    <a:pt x="7228" y="11683"/>
                    <a:pt x="7466" y="11445"/>
                    <a:pt x="7466" y="11147"/>
                  </a:cubicBezTo>
                  <a:lnTo>
                    <a:pt x="7466" y="10040"/>
                  </a:lnTo>
                  <a:cubicBezTo>
                    <a:pt x="7502" y="9825"/>
                    <a:pt x="7347" y="9611"/>
                    <a:pt x="7145" y="9551"/>
                  </a:cubicBezTo>
                  <a:lnTo>
                    <a:pt x="7145" y="9337"/>
                  </a:lnTo>
                  <a:cubicBezTo>
                    <a:pt x="7145" y="9039"/>
                    <a:pt x="6906" y="8801"/>
                    <a:pt x="6609" y="8801"/>
                  </a:cubicBezTo>
                  <a:lnTo>
                    <a:pt x="6418" y="8801"/>
                  </a:lnTo>
                  <a:cubicBezTo>
                    <a:pt x="6442" y="7801"/>
                    <a:pt x="6656" y="7158"/>
                    <a:pt x="6871" y="6527"/>
                  </a:cubicBezTo>
                  <a:cubicBezTo>
                    <a:pt x="7097" y="5896"/>
                    <a:pt x="7323" y="5229"/>
                    <a:pt x="7323" y="4206"/>
                  </a:cubicBezTo>
                  <a:cubicBezTo>
                    <a:pt x="7323" y="3229"/>
                    <a:pt x="7014" y="2420"/>
                    <a:pt x="6394" y="1824"/>
                  </a:cubicBezTo>
                  <a:cubicBezTo>
                    <a:pt x="5906" y="1372"/>
                    <a:pt x="5299" y="1098"/>
                    <a:pt x="4751" y="931"/>
                  </a:cubicBezTo>
                  <a:cubicBezTo>
                    <a:pt x="4632" y="431"/>
                    <a:pt x="4358" y="205"/>
                    <a:pt x="4156" y="98"/>
                  </a:cubicBezTo>
                  <a:cubicBezTo>
                    <a:pt x="3986" y="13"/>
                    <a:pt x="3828" y="1"/>
                    <a:pt x="3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882023" y="2951111"/>
              <a:ext cx="21993" cy="16837"/>
            </a:xfrm>
            <a:custGeom>
              <a:avLst/>
              <a:gdLst/>
              <a:ahLst/>
              <a:cxnLst/>
              <a:rect l="l" t="t" r="r" b="b"/>
              <a:pathLst>
                <a:path w="691" h="529" extrusionOk="0">
                  <a:moveTo>
                    <a:pt x="202" y="0"/>
                  </a:moveTo>
                  <a:cubicBezTo>
                    <a:pt x="138" y="0"/>
                    <a:pt x="81" y="30"/>
                    <a:pt x="48" y="88"/>
                  </a:cubicBezTo>
                  <a:cubicBezTo>
                    <a:pt x="0" y="183"/>
                    <a:pt x="36" y="290"/>
                    <a:pt x="119" y="338"/>
                  </a:cubicBezTo>
                  <a:cubicBezTo>
                    <a:pt x="215" y="374"/>
                    <a:pt x="298" y="433"/>
                    <a:pt x="393" y="493"/>
                  </a:cubicBezTo>
                  <a:cubicBezTo>
                    <a:pt x="417" y="517"/>
                    <a:pt x="453" y="528"/>
                    <a:pt x="476" y="528"/>
                  </a:cubicBezTo>
                  <a:cubicBezTo>
                    <a:pt x="536" y="528"/>
                    <a:pt x="584" y="493"/>
                    <a:pt x="631" y="457"/>
                  </a:cubicBezTo>
                  <a:cubicBezTo>
                    <a:pt x="691" y="362"/>
                    <a:pt x="655" y="255"/>
                    <a:pt x="584" y="195"/>
                  </a:cubicBezTo>
                  <a:cubicBezTo>
                    <a:pt x="488" y="136"/>
                    <a:pt x="393" y="76"/>
                    <a:pt x="286" y="16"/>
                  </a:cubicBezTo>
                  <a:cubicBezTo>
                    <a:pt x="257" y="6"/>
                    <a:pt x="229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2804332" y="2960341"/>
              <a:ext cx="11012" cy="15946"/>
            </a:xfrm>
            <a:custGeom>
              <a:avLst/>
              <a:gdLst/>
              <a:ahLst/>
              <a:cxnLst/>
              <a:rect l="l" t="t" r="r" b="b"/>
              <a:pathLst>
                <a:path w="346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</p:grpSp>
      <p:sp>
        <p:nvSpPr>
          <p:cNvPr id="333" name="Google Shape;333;p40"/>
          <p:cNvSpPr/>
          <p:nvPr/>
        </p:nvSpPr>
        <p:spPr>
          <a:xfrm>
            <a:off x="4651967" y="760619"/>
            <a:ext cx="496212" cy="496212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grpSp>
        <p:nvGrpSpPr>
          <p:cNvPr id="334" name="Google Shape;334;p40"/>
          <p:cNvGrpSpPr/>
          <p:nvPr/>
        </p:nvGrpSpPr>
        <p:grpSpPr>
          <a:xfrm>
            <a:off x="720489" y="846490"/>
            <a:ext cx="479025" cy="447707"/>
            <a:chOff x="1748582" y="3372635"/>
            <a:chExt cx="359269" cy="335780"/>
          </a:xfrm>
        </p:grpSpPr>
        <p:sp>
          <p:nvSpPr>
            <p:cNvPr id="335" name="Google Shape;335;p40"/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grpSp>
          <p:nvGrpSpPr>
            <p:cNvPr id="336" name="Google Shape;336;p40"/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337" name="Google Shape;337;p40"/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  <p:sp>
            <p:nvSpPr>
              <p:cNvPr id="338" name="Google Shape;338;p40"/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  <p:sp>
            <p:nvSpPr>
              <p:cNvPr id="339" name="Google Shape;339;p40"/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5DFF926-5DA8-2288-9057-527507E4D23B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452016" y="2279056"/>
            <a:ext cx="311439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Bridges varying knowledge levels in students.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immediate feedback and personalized suggestions (e.g.,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Gikandi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Morrow).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318">
          <a:extLst>
            <a:ext uri="{FF2B5EF4-FFF2-40B4-BE49-F238E27FC236}">
              <a16:creationId xmlns:a16="http://schemas.microsoft.com/office/drawing/2014/main" id="{6C135C93-CED9-D8BF-FF76-33FA0A62D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>
            <a:extLst>
              <a:ext uri="{FF2B5EF4-FFF2-40B4-BE49-F238E27FC236}">
                <a16:creationId xmlns:a16="http://schemas.microsoft.com/office/drawing/2014/main" id="{5FF67139-11BD-A05B-986B-D3B5227DE8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5796" y="1778709"/>
            <a:ext cx="3375200" cy="65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Competency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40">
            <a:extLst>
              <a:ext uri="{FF2B5EF4-FFF2-40B4-BE49-F238E27FC236}">
                <a16:creationId xmlns:a16="http://schemas.microsoft.com/office/drawing/2014/main" id="{DE392F7E-3742-405E-B20A-0D5CAD0DB62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408399" y="1749020"/>
            <a:ext cx="3780965" cy="63366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Self-Paced Learning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Google Shape;321;p40">
            <a:extLst>
              <a:ext uri="{FF2B5EF4-FFF2-40B4-BE49-F238E27FC236}">
                <a16:creationId xmlns:a16="http://schemas.microsoft.com/office/drawing/2014/main" id="{F0FAD967-EE7C-3594-C7FE-025ED4245AF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8826767" y="1673337"/>
            <a:ext cx="3375200" cy="65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40">
            <a:extLst>
              <a:ext uri="{FF2B5EF4-FFF2-40B4-BE49-F238E27FC236}">
                <a16:creationId xmlns:a16="http://schemas.microsoft.com/office/drawing/2014/main" id="{437605AE-11AF-15AF-B020-8E7AEF853E3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8589696" y="2239587"/>
            <a:ext cx="3235005" cy="30522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elements (badges, progress bars) boost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progress tracking motivates and helps students track achievements (Gomez et al., 2022).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Google Shape;326;p40">
            <a:extLst>
              <a:ext uri="{FF2B5EF4-FFF2-40B4-BE49-F238E27FC236}">
                <a16:creationId xmlns:a16="http://schemas.microsoft.com/office/drawing/2014/main" id="{4EE8C197-0889-9C3D-4F2F-BFA8A6053DD6}"/>
              </a:ext>
            </a:extLst>
          </p:cNvPr>
          <p:cNvSpPr/>
          <p:nvPr/>
        </p:nvSpPr>
        <p:spPr>
          <a:xfrm>
            <a:off x="4408473" y="517125"/>
            <a:ext cx="983200" cy="98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>
              <a:solidFill>
                <a:srgbClr val="EFEEF4"/>
              </a:solidFill>
            </a:endParaRPr>
          </a:p>
        </p:txBody>
      </p:sp>
      <p:sp>
        <p:nvSpPr>
          <p:cNvPr id="327" name="Google Shape;327;p40">
            <a:extLst>
              <a:ext uri="{FF2B5EF4-FFF2-40B4-BE49-F238E27FC236}">
                <a16:creationId xmlns:a16="http://schemas.microsoft.com/office/drawing/2014/main" id="{02FCF82C-76BD-9045-2B2B-257F3B7ACD6D}"/>
              </a:ext>
            </a:extLst>
          </p:cNvPr>
          <p:cNvSpPr/>
          <p:nvPr/>
        </p:nvSpPr>
        <p:spPr>
          <a:xfrm>
            <a:off x="468400" y="578745"/>
            <a:ext cx="983200" cy="98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28" name="Google Shape;328;p40">
            <a:extLst>
              <a:ext uri="{FF2B5EF4-FFF2-40B4-BE49-F238E27FC236}">
                <a16:creationId xmlns:a16="http://schemas.microsoft.com/office/drawing/2014/main" id="{E87085E0-EACB-279F-C90C-56A0A5959E6E}"/>
              </a:ext>
            </a:extLst>
          </p:cNvPr>
          <p:cNvSpPr/>
          <p:nvPr/>
        </p:nvSpPr>
        <p:spPr>
          <a:xfrm>
            <a:off x="8971324" y="517125"/>
            <a:ext cx="983200" cy="98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dirty="0"/>
          </a:p>
        </p:txBody>
      </p:sp>
      <p:grpSp>
        <p:nvGrpSpPr>
          <p:cNvPr id="329" name="Google Shape;329;p40">
            <a:extLst>
              <a:ext uri="{FF2B5EF4-FFF2-40B4-BE49-F238E27FC236}">
                <a16:creationId xmlns:a16="http://schemas.microsoft.com/office/drawing/2014/main" id="{4B703BF2-1645-5840-9593-5256B97BFDFC}"/>
              </a:ext>
            </a:extLst>
          </p:cNvPr>
          <p:cNvGrpSpPr/>
          <p:nvPr/>
        </p:nvGrpSpPr>
        <p:grpSpPr>
          <a:xfrm>
            <a:off x="9303744" y="745957"/>
            <a:ext cx="318360" cy="495788"/>
            <a:chOff x="2722090" y="2890162"/>
            <a:chExt cx="238770" cy="371841"/>
          </a:xfrm>
        </p:grpSpPr>
        <p:sp>
          <p:nvSpPr>
            <p:cNvPr id="330" name="Google Shape;330;p40">
              <a:extLst>
                <a:ext uri="{FF2B5EF4-FFF2-40B4-BE49-F238E27FC236}">
                  <a16:creationId xmlns:a16="http://schemas.microsoft.com/office/drawing/2014/main" id="{3D34172A-5089-2B84-C295-7F89CA455F52}"/>
                </a:ext>
              </a:extLst>
            </p:cNvPr>
            <p:cNvSpPr/>
            <p:nvPr/>
          </p:nvSpPr>
          <p:spPr>
            <a:xfrm>
              <a:off x="2722090" y="2890162"/>
              <a:ext cx="238770" cy="371841"/>
            </a:xfrm>
            <a:custGeom>
              <a:avLst/>
              <a:gdLst/>
              <a:ahLst/>
              <a:cxnLst/>
              <a:rect l="l" t="t" r="r" b="b"/>
              <a:pathLst>
                <a:path w="7502" h="11683" extrusionOk="0">
                  <a:moveTo>
                    <a:pt x="3835" y="372"/>
                  </a:moveTo>
                  <a:lnTo>
                    <a:pt x="3966" y="419"/>
                  </a:lnTo>
                  <a:cubicBezTo>
                    <a:pt x="4132" y="491"/>
                    <a:pt x="4251" y="634"/>
                    <a:pt x="4347" y="848"/>
                  </a:cubicBezTo>
                  <a:cubicBezTo>
                    <a:pt x="4168" y="812"/>
                    <a:pt x="4001" y="788"/>
                    <a:pt x="3835" y="777"/>
                  </a:cubicBezTo>
                  <a:lnTo>
                    <a:pt x="3835" y="372"/>
                  </a:lnTo>
                  <a:close/>
                  <a:moveTo>
                    <a:pt x="6609" y="9135"/>
                  </a:moveTo>
                  <a:cubicBezTo>
                    <a:pt x="6716" y="9135"/>
                    <a:pt x="6799" y="9230"/>
                    <a:pt x="6799" y="9337"/>
                  </a:cubicBezTo>
                  <a:lnTo>
                    <a:pt x="6799" y="9528"/>
                  </a:lnTo>
                  <a:lnTo>
                    <a:pt x="6609" y="9528"/>
                  </a:lnTo>
                  <a:cubicBezTo>
                    <a:pt x="6513" y="9528"/>
                    <a:pt x="6442" y="9599"/>
                    <a:pt x="6442" y="9694"/>
                  </a:cubicBezTo>
                  <a:cubicBezTo>
                    <a:pt x="6442" y="9778"/>
                    <a:pt x="6513" y="9849"/>
                    <a:pt x="6609" y="9849"/>
                  </a:cubicBezTo>
                  <a:lnTo>
                    <a:pt x="6978" y="9849"/>
                  </a:lnTo>
                  <a:cubicBezTo>
                    <a:pt x="7085" y="9849"/>
                    <a:pt x="7168" y="9944"/>
                    <a:pt x="7168" y="10040"/>
                  </a:cubicBezTo>
                  <a:lnTo>
                    <a:pt x="7168" y="11147"/>
                  </a:lnTo>
                  <a:cubicBezTo>
                    <a:pt x="7156" y="11266"/>
                    <a:pt x="7073" y="11361"/>
                    <a:pt x="6966" y="11361"/>
                  </a:cubicBezTo>
                  <a:lnTo>
                    <a:pt x="1477" y="11361"/>
                  </a:lnTo>
                  <a:cubicBezTo>
                    <a:pt x="1370" y="11361"/>
                    <a:pt x="1275" y="11266"/>
                    <a:pt x="1275" y="11159"/>
                  </a:cubicBezTo>
                  <a:lnTo>
                    <a:pt x="1275" y="10063"/>
                  </a:lnTo>
                  <a:cubicBezTo>
                    <a:pt x="1275" y="9956"/>
                    <a:pt x="1370" y="9873"/>
                    <a:pt x="1477" y="9873"/>
                  </a:cubicBezTo>
                  <a:lnTo>
                    <a:pt x="5859" y="9873"/>
                  </a:lnTo>
                  <a:cubicBezTo>
                    <a:pt x="5954" y="9873"/>
                    <a:pt x="6025" y="9790"/>
                    <a:pt x="6025" y="9706"/>
                  </a:cubicBezTo>
                  <a:cubicBezTo>
                    <a:pt x="6025" y="9611"/>
                    <a:pt x="5954" y="9540"/>
                    <a:pt x="5859" y="9540"/>
                  </a:cubicBezTo>
                  <a:lnTo>
                    <a:pt x="1656" y="9540"/>
                  </a:lnTo>
                  <a:lnTo>
                    <a:pt x="1656" y="9337"/>
                  </a:lnTo>
                  <a:cubicBezTo>
                    <a:pt x="1656" y="9230"/>
                    <a:pt x="1739" y="9135"/>
                    <a:pt x="1846" y="9135"/>
                  </a:cubicBezTo>
                  <a:close/>
                  <a:moveTo>
                    <a:pt x="3739" y="1"/>
                  </a:moveTo>
                  <a:cubicBezTo>
                    <a:pt x="3703" y="1"/>
                    <a:pt x="3678" y="3"/>
                    <a:pt x="3668" y="3"/>
                  </a:cubicBezTo>
                  <a:cubicBezTo>
                    <a:pt x="3585" y="15"/>
                    <a:pt x="3513" y="74"/>
                    <a:pt x="3513" y="157"/>
                  </a:cubicBezTo>
                  <a:lnTo>
                    <a:pt x="3513" y="729"/>
                  </a:lnTo>
                  <a:cubicBezTo>
                    <a:pt x="3438" y="725"/>
                    <a:pt x="3373" y="724"/>
                    <a:pt x="3319" y="724"/>
                  </a:cubicBezTo>
                  <a:cubicBezTo>
                    <a:pt x="3210" y="724"/>
                    <a:pt x="3144" y="729"/>
                    <a:pt x="3120" y="729"/>
                  </a:cubicBezTo>
                  <a:cubicBezTo>
                    <a:pt x="3037" y="729"/>
                    <a:pt x="2954" y="812"/>
                    <a:pt x="2954" y="908"/>
                  </a:cubicBezTo>
                  <a:cubicBezTo>
                    <a:pt x="2954" y="991"/>
                    <a:pt x="3049" y="1074"/>
                    <a:pt x="3132" y="1074"/>
                  </a:cubicBezTo>
                  <a:cubicBezTo>
                    <a:pt x="3135" y="1074"/>
                    <a:pt x="3172" y="1073"/>
                    <a:pt x="3236" y="1073"/>
                  </a:cubicBezTo>
                  <a:cubicBezTo>
                    <a:pt x="3649" y="1073"/>
                    <a:pt x="5188" y="1135"/>
                    <a:pt x="6156" y="2062"/>
                  </a:cubicBezTo>
                  <a:cubicBezTo>
                    <a:pt x="6704" y="2586"/>
                    <a:pt x="6978" y="3301"/>
                    <a:pt x="6978" y="4194"/>
                  </a:cubicBezTo>
                  <a:cubicBezTo>
                    <a:pt x="6978" y="5158"/>
                    <a:pt x="6764" y="5753"/>
                    <a:pt x="6549" y="6408"/>
                  </a:cubicBezTo>
                  <a:cubicBezTo>
                    <a:pt x="6323" y="7063"/>
                    <a:pt x="6085" y="7742"/>
                    <a:pt x="6073" y="8778"/>
                  </a:cubicBezTo>
                  <a:lnTo>
                    <a:pt x="2120" y="8778"/>
                  </a:lnTo>
                  <a:cubicBezTo>
                    <a:pt x="2084" y="8694"/>
                    <a:pt x="2025" y="8492"/>
                    <a:pt x="2025" y="8218"/>
                  </a:cubicBezTo>
                  <a:cubicBezTo>
                    <a:pt x="2025" y="7766"/>
                    <a:pt x="2299" y="6730"/>
                    <a:pt x="4168" y="4860"/>
                  </a:cubicBezTo>
                  <a:cubicBezTo>
                    <a:pt x="4227" y="4801"/>
                    <a:pt x="4227" y="4729"/>
                    <a:pt x="4192" y="4658"/>
                  </a:cubicBezTo>
                  <a:cubicBezTo>
                    <a:pt x="4157" y="4606"/>
                    <a:pt x="4109" y="4573"/>
                    <a:pt x="4058" y="4573"/>
                  </a:cubicBezTo>
                  <a:cubicBezTo>
                    <a:pt x="4040" y="4573"/>
                    <a:pt x="4020" y="4577"/>
                    <a:pt x="4001" y="4587"/>
                  </a:cubicBezTo>
                  <a:cubicBezTo>
                    <a:pt x="4001" y="4587"/>
                    <a:pt x="3902" y="4611"/>
                    <a:pt x="3741" y="4611"/>
                  </a:cubicBezTo>
                  <a:cubicBezTo>
                    <a:pt x="3530" y="4611"/>
                    <a:pt x="3214" y="4569"/>
                    <a:pt x="2882" y="4372"/>
                  </a:cubicBezTo>
                  <a:cubicBezTo>
                    <a:pt x="2803" y="4328"/>
                    <a:pt x="2715" y="4306"/>
                    <a:pt x="2627" y="4306"/>
                  </a:cubicBezTo>
                  <a:cubicBezTo>
                    <a:pt x="2503" y="4306"/>
                    <a:pt x="2379" y="4348"/>
                    <a:pt x="2275" y="4432"/>
                  </a:cubicBezTo>
                  <a:cubicBezTo>
                    <a:pt x="2058" y="4611"/>
                    <a:pt x="1655" y="4842"/>
                    <a:pt x="1053" y="4842"/>
                  </a:cubicBezTo>
                  <a:cubicBezTo>
                    <a:pt x="895" y="4842"/>
                    <a:pt x="723" y="4826"/>
                    <a:pt x="537" y="4789"/>
                  </a:cubicBezTo>
                  <a:lnTo>
                    <a:pt x="382" y="4075"/>
                  </a:lnTo>
                  <a:lnTo>
                    <a:pt x="2156" y="2301"/>
                  </a:lnTo>
                  <a:cubicBezTo>
                    <a:pt x="2180" y="2277"/>
                    <a:pt x="2203" y="2229"/>
                    <a:pt x="2203" y="2193"/>
                  </a:cubicBezTo>
                  <a:lnTo>
                    <a:pt x="2203" y="1967"/>
                  </a:lnTo>
                  <a:cubicBezTo>
                    <a:pt x="2203" y="1860"/>
                    <a:pt x="2275" y="1789"/>
                    <a:pt x="2382" y="1777"/>
                  </a:cubicBezTo>
                  <a:cubicBezTo>
                    <a:pt x="2501" y="1764"/>
                    <a:pt x="2692" y="1750"/>
                    <a:pt x="2929" y="1750"/>
                  </a:cubicBezTo>
                  <a:cubicBezTo>
                    <a:pt x="3355" y="1750"/>
                    <a:pt x="3928" y="1796"/>
                    <a:pt x="4501" y="1979"/>
                  </a:cubicBezTo>
                  <a:cubicBezTo>
                    <a:pt x="4522" y="1987"/>
                    <a:pt x="4544" y="1991"/>
                    <a:pt x="4565" y="1991"/>
                  </a:cubicBezTo>
                  <a:cubicBezTo>
                    <a:pt x="4639" y="1991"/>
                    <a:pt x="4706" y="1943"/>
                    <a:pt x="4716" y="1860"/>
                  </a:cubicBezTo>
                  <a:cubicBezTo>
                    <a:pt x="4739" y="1777"/>
                    <a:pt x="4704" y="1670"/>
                    <a:pt x="4597" y="1658"/>
                  </a:cubicBezTo>
                  <a:cubicBezTo>
                    <a:pt x="3956" y="1457"/>
                    <a:pt x="3315" y="1408"/>
                    <a:pt x="2856" y="1408"/>
                  </a:cubicBezTo>
                  <a:cubicBezTo>
                    <a:pt x="2632" y="1408"/>
                    <a:pt x="2451" y="1420"/>
                    <a:pt x="2334" y="1431"/>
                  </a:cubicBezTo>
                  <a:cubicBezTo>
                    <a:pt x="2049" y="1455"/>
                    <a:pt x="1846" y="1681"/>
                    <a:pt x="1846" y="1967"/>
                  </a:cubicBezTo>
                  <a:lnTo>
                    <a:pt x="1846" y="2110"/>
                  </a:lnTo>
                  <a:lnTo>
                    <a:pt x="60" y="3896"/>
                  </a:lnTo>
                  <a:cubicBezTo>
                    <a:pt x="13" y="3944"/>
                    <a:pt x="1" y="4003"/>
                    <a:pt x="13" y="4051"/>
                  </a:cubicBezTo>
                  <a:lnTo>
                    <a:pt x="191" y="4956"/>
                  </a:lnTo>
                  <a:cubicBezTo>
                    <a:pt x="203" y="5015"/>
                    <a:pt x="251" y="5075"/>
                    <a:pt x="310" y="5087"/>
                  </a:cubicBezTo>
                  <a:cubicBezTo>
                    <a:pt x="569" y="5151"/>
                    <a:pt x="806" y="5178"/>
                    <a:pt x="1022" y="5178"/>
                  </a:cubicBezTo>
                  <a:cubicBezTo>
                    <a:pt x="1722" y="5178"/>
                    <a:pt x="2199" y="4897"/>
                    <a:pt x="2453" y="4706"/>
                  </a:cubicBezTo>
                  <a:cubicBezTo>
                    <a:pt x="2497" y="4669"/>
                    <a:pt x="2550" y="4655"/>
                    <a:pt x="2598" y="4655"/>
                  </a:cubicBezTo>
                  <a:cubicBezTo>
                    <a:pt x="2628" y="4655"/>
                    <a:pt x="2657" y="4661"/>
                    <a:pt x="2680" y="4670"/>
                  </a:cubicBezTo>
                  <a:cubicBezTo>
                    <a:pt x="3001" y="4872"/>
                    <a:pt x="3335" y="4932"/>
                    <a:pt x="3573" y="4944"/>
                  </a:cubicBezTo>
                  <a:cubicBezTo>
                    <a:pt x="1977" y="6611"/>
                    <a:pt x="1632" y="7635"/>
                    <a:pt x="1632" y="8218"/>
                  </a:cubicBezTo>
                  <a:cubicBezTo>
                    <a:pt x="1632" y="8456"/>
                    <a:pt x="1680" y="8647"/>
                    <a:pt x="1727" y="8778"/>
                  </a:cubicBezTo>
                  <a:cubicBezTo>
                    <a:pt x="1465" y="8825"/>
                    <a:pt x="1275" y="9051"/>
                    <a:pt x="1275" y="9313"/>
                  </a:cubicBezTo>
                  <a:lnTo>
                    <a:pt x="1275" y="9540"/>
                  </a:lnTo>
                  <a:cubicBezTo>
                    <a:pt x="1072" y="9611"/>
                    <a:pt x="906" y="9801"/>
                    <a:pt x="906" y="10040"/>
                  </a:cubicBezTo>
                  <a:lnTo>
                    <a:pt x="906" y="11147"/>
                  </a:lnTo>
                  <a:cubicBezTo>
                    <a:pt x="906" y="11445"/>
                    <a:pt x="1144" y="11683"/>
                    <a:pt x="1441" y="11683"/>
                  </a:cubicBezTo>
                  <a:lnTo>
                    <a:pt x="6930" y="11683"/>
                  </a:lnTo>
                  <a:cubicBezTo>
                    <a:pt x="7228" y="11683"/>
                    <a:pt x="7466" y="11445"/>
                    <a:pt x="7466" y="11147"/>
                  </a:cubicBezTo>
                  <a:lnTo>
                    <a:pt x="7466" y="10040"/>
                  </a:lnTo>
                  <a:cubicBezTo>
                    <a:pt x="7502" y="9825"/>
                    <a:pt x="7347" y="9611"/>
                    <a:pt x="7145" y="9551"/>
                  </a:cubicBezTo>
                  <a:lnTo>
                    <a:pt x="7145" y="9337"/>
                  </a:lnTo>
                  <a:cubicBezTo>
                    <a:pt x="7145" y="9039"/>
                    <a:pt x="6906" y="8801"/>
                    <a:pt x="6609" y="8801"/>
                  </a:cubicBezTo>
                  <a:lnTo>
                    <a:pt x="6418" y="8801"/>
                  </a:lnTo>
                  <a:cubicBezTo>
                    <a:pt x="6442" y="7801"/>
                    <a:pt x="6656" y="7158"/>
                    <a:pt x="6871" y="6527"/>
                  </a:cubicBezTo>
                  <a:cubicBezTo>
                    <a:pt x="7097" y="5896"/>
                    <a:pt x="7323" y="5229"/>
                    <a:pt x="7323" y="4206"/>
                  </a:cubicBezTo>
                  <a:cubicBezTo>
                    <a:pt x="7323" y="3229"/>
                    <a:pt x="7014" y="2420"/>
                    <a:pt x="6394" y="1824"/>
                  </a:cubicBezTo>
                  <a:cubicBezTo>
                    <a:pt x="5906" y="1372"/>
                    <a:pt x="5299" y="1098"/>
                    <a:pt x="4751" y="931"/>
                  </a:cubicBezTo>
                  <a:cubicBezTo>
                    <a:pt x="4632" y="431"/>
                    <a:pt x="4358" y="205"/>
                    <a:pt x="4156" y="98"/>
                  </a:cubicBezTo>
                  <a:cubicBezTo>
                    <a:pt x="3986" y="13"/>
                    <a:pt x="3828" y="1"/>
                    <a:pt x="3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 dirty="0"/>
            </a:p>
          </p:txBody>
        </p:sp>
        <p:sp>
          <p:nvSpPr>
            <p:cNvPr id="331" name="Google Shape;331;p40">
              <a:extLst>
                <a:ext uri="{FF2B5EF4-FFF2-40B4-BE49-F238E27FC236}">
                  <a16:creationId xmlns:a16="http://schemas.microsoft.com/office/drawing/2014/main" id="{4B0EB89D-D2A0-205E-3C37-A8828DE5ED55}"/>
                </a:ext>
              </a:extLst>
            </p:cNvPr>
            <p:cNvSpPr/>
            <p:nvPr/>
          </p:nvSpPr>
          <p:spPr>
            <a:xfrm>
              <a:off x="2882023" y="2951111"/>
              <a:ext cx="21993" cy="16837"/>
            </a:xfrm>
            <a:custGeom>
              <a:avLst/>
              <a:gdLst/>
              <a:ahLst/>
              <a:cxnLst/>
              <a:rect l="l" t="t" r="r" b="b"/>
              <a:pathLst>
                <a:path w="691" h="529" extrusionOk="0">
                  <a:moveTo>
                    <a:pt x="202" y="0"/>
                  </a:moveTo>
                  <a:cubicBezTo>
                    <a:pt x="138" y="0"/>
                    <a:pt x="81" y="30"/>
                    <a:pt x="48" y="88"/>
                  </a:cubicBezTo>
                  <a:cubicBezTo>
                    <a:pt x="0" y="183"/>
                    <a:pt x="36" y="290"/>
                    <a:pt x="119" y="338"/>
                  </a:cubicBezTo>
                  <a:cubicBezTo>
                    <a:pt x="215" y="374"/>
                    <a:pt x="298" y="433"/>
                    <a:pt x="393" y="493"/>
                  </a:cubicBezTo>
                  <a:cubicBezTo>
                    <a:pt x="417" y="517"/>
                    <a:pt x="453" y="528"/>
                    <a:pt x="476" y="528"/>
                  </a:cubicBezTo>
                  <a:cubicBezTo>
                    <a:pt x="536" y="528"/>
                    <a:pt x="584" y="493"/>
                    <a:pt x="631" y="457"/>
                  </a:cubicBezTo>
                  <a:cubicBezTo>
                    <a:pt x="691" y="362"/>
                    <a:pt x="655" y="255"/>
                    <a:pt x="584" y="195"/>
                  </a:cubicBezTo>
                  <a:cubicBezTo>
                    <a:pt x="488" y="136"/>
                    <a:pt x="393" y="76"/>
                    <a:pt x="286" y="16"/>
                  </a:cubicBezTo>
                  <a:cubicBezTo>
                    <a:pt x="257" y="6"/>
                    <a:pt x="229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332" name="Google Shape;332;p40">
              <a:extLst>
                <a:ext uri="{FF2B5EF4-FFF2-40B4-BE49-F238E27FC236}">
                  <a16:creationId xmlns:a16="http://schemas.microsoft.com/office/drawing/2014/main" id="{75468038-46E8-6BF0-3669-BDB28BA9F00D}"/>
                </a:ext>
              </a:extLst>
            </p:cNvPr>
            <p:cNvSpPr/>
            <p:nvPr/>
          </p:nvSpPr>
          <p:spPr>
            <a:xfrm>
              <a:off x="2804332" y="2960341"/>
              <a:ext cx="11012" cy="15946"/>
            </a:xfrm>
            <a:custGeom>
              <a:avLst/>
              <a:gdLst/>
              <a:ahLst/>
              <a:cxnLst/>
              <a:rect l="l" t="t" r="r" b="b"/>
              <a:pathLst>
                <a:path w="346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</p:grpSp>
      <p:sp>
        <p:nvSpPr>
          <p:cNvPr id="333" name="Google Shape;333;p40">
            <a:extLst>
              <a:ext uri="{FF2B5EF4-FFF2-40B4-BE49-F238E27FC236}">
                <a16:creationId xmlns:a16="http://schemas.microsoft.com/office/drawing/2014/main" id="{99128B0B-579E-51E8-14BF-B6D35514E249}"/>
              </a:ext>
            </a:extLst>
          </p:cNvPr>
          <p:cNvSpPr/>
          <p:nvPr/>
        </p:nvSpPr>
        <p:spPr>
          <a:xfrm>
            <a:off x="4651967" y="760619"/>
            <a:ext cx="496212" cy="496212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grpSp>
        <p:nvGrpSpPr>
          <p:cNvPr id="334" name="Google Shape;334;p40">
            <a:extLst>
              <a:ext uri="{FF2B5EF4-FFF2-40B4-BE49-F238E27FC236}">
                <a16:creationId xmlns:a16="http://schemas.microsoft.com/office/drawing/2014/main" id="{6186E61F-BEE6-23DB-4135-0566AC78BFB0}"/>
              </a:ext>
            </a:extLst>
          </p:cNvPr>
          <p:cNvGrpSpPr/>
          <p:nvPr/>
        </p:nvGrpSpPr>
        <p:grpSpPr>
          <a:xfrm>
            <a:off x="720489" y="846490"/>
            <a:ext cx="479025" cy="447707"/>
            <a:chOff x="1748582" y="3372635"/>
            <a:chExt cx="359269" cy="335780"/>
          </a:xfrm>
        </p:grpSpPr>
        <p:sp>
          <p:nvSpPr>
            <p:cNvPr id="335" name="Google Shape;335;p40">
              <a:extLst>
                <a:ext uri="{FF2B5EF4-FFF2-40B4-BE49-F238E27FC236}">
                  <a16:creationId xmlns:a16="http://schemas.microsoft.com/office/drawing/2014/main" id="{55C46F31-FF00-B304-4DC1-641C8B70E9BA}"/>
                </a:ext>
              </a:extLst>
            </p:cNvPr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grpSp>
          <p:nvGrpSpPr>
            <p:cNvPr id="336" name="Google Shape;336;p40">
              <a:extLst>
                <a:ext uri="{FF2B5EF4-FFF2-40B4-BE49-F238E27FC236}">
                  <a16:creationId xmlns:a16="http://schemas.microsoft.com/office/drawing/2014/main" id="{AF9D0A5F-6E62-DD6A-7E8D-168ECBB2DAA2}"/>
                </a:ext>
              </a:extLst>
            </p:cNvPr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337" name="Google Shape;337;p40">
                <a:extLst>
                  <a:ext uri="{FF2B5EF4-FFF2-40B4-BE49-F238E27FC236}">
                    <a16:creationId xmlns:a16="http://schemas.microsoft.com/office/drawing/2014/main" id="{7C5BF5EB-52A4-629A-790F-AC35C7FE8B04}"/>
                  </a:ext>
                </a:extLst>
              </p:cNvPr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  <p:sp>
            <p:nvSpPr>
              <p:cNvPr id="338" name="Google Shape;338;p40">
                <a:extLst>
                  <a:ext uri="{FF2B5EF4-FFF2-40B4-BE49-F238E27FC236}">
                    <a16:creationId xmlns:a16="http://schemas.microsoft.com/office/drawing/2014/main" id="{1E5F2D3F-1F73-C2B8-DF2A-E0F76E7B1E9B}"/>
                  </a:ext>
                </a:extLst>
              </p:cNvPr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  <p:sp>
            <p:nvSpPr>
              <p:cNvPr id="339" name="Google Shape;339;p40">
                <a:extLst>
                  <a:ext uri="{FF2B5EF4-FFF2-40B4-BE49-F238E27FC236}">
                    <a16:creationId xmlns:a16="http://schemas.microsoft.com/office/drawing/2014/main" id="{EB573CC2-F742-5AB5-B686-1EE937E96E74}"/>
                  </a:ext>
                </a:extLst>
              </p:cNvPr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E8002D1-7900-192A-5E4A-380DDE52D097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367299" y="2326137"/>
            <a:ext cx="34617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on mastering skills before advancing.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Critical in CS (e.g., mastering algorithms before advanced topics).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0B0CC6-EC82-65C3-3887-F4C043A81B66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408399" y="2239588"/>
            <a:ext cx="34617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Students progress at their own 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Benefits: Improved retention &amp; satisfaction (Zilberman et al., 2021). </a:t>
            </a:r>
          </a:p>
        </p:txBody>
      </p:sp>
    </p:spTree>
    <p:extLst>
      <p:ext uri="{BB962C8B-B14F-4D97-AF65-F5344CB8AC3E}">
        <p14:creationId xmlns:p14="http://schemas.microsoft.com/office/powerpoint/2010/main" val="26449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91104B98-C900-7E12-F1E5-8FA3C380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>
            <a:extLst>
              <a:ext uri="{FF2B5EF4-FFF2-40B4-BE49-F238E27FC236}">
                <a16:creationId xmlns:a16="http://schemas.microsoft.com/office/drawing/2014/main" id="{9F3A6CC2-6178-F0A3-D28B-54C8CB0DABA8}"/>
              </a:ext>
            </a:extLst>
          </p:cNvPr>
          <p:cNvSpPr/>
          <p:nvPr/>
        </p:nvSpPr>
        <p:spPr>
          <a:xfrm>
            <a:off x="151706" y="795002"/>
            <a:ext cx="8690738" cy="5750420"/>
          </a:xfrm>
          <a:prstGeom prst="roundRect">
            <a:avLst>
              <a:gd name="adj" fmla="val 5998"/>
            </a:avLst>
          </a:prstGeom>
          <a:solidFill>
            <a:srgbClr val="B2BB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B2BBDA"/>
              </a:solidFill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3">
            <a:extLst>
              <a:ext uri="{FF2B5EF4-FFF2-40B4-BE49-F238E27FC236}">
                <a16:creationId xmlns:a16="http://schemas.microsoft.com/office/drawing/2014/main" id="{16D6E4BA-B030-E7AC-FADD-22F5FCB74298}"/>
              </a:ext>
            </a:extLst>
          </p:cNvPr>
          <p:cNvGrpSpPr/>
          <p:nvPr/>
        </p:nvGrpSpPr>
        <p:grpSpPr>
          <a:xfrm>
            <a:off x="2743004" y="159443"/>
            <a:ext cx="3508141" cy="529947"/>
            <a:chOff x="711097" y="1364207"/>
            <a:chExt cx="2283796" cy="407302"/>
          </a:xfrm>
        </p:grpSpPr>
        <p:sp>
          <p:nvSpPr>
            <p:cNvPr id="161" name="Google Shape;161;p3">
              <a:extLst>
                <a:ext uri="{FF2B5EF4-FFF2-40B4-BE49-F238E27FC236}">
                  <a16:creationId xmlns:a16="http://schemas.microsoft.com/office/drawing/2014/main" id="{62D3859C-B3EF-43E7-EB61-F5D604922B35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>
              <a:extLst>
                <a:ext uri="{FF2B5EF4-FFF2-40B4-BE49-F238E27FC236}">
                  <a16:creationId xmlns:a16="http://schemas.microsoft.com/office/drawing/2014/main" id="{974BB167-E3D3-378D-5C73-926D549E6AD2}"/>
                </a:ext>
              </a:extLst>
            </p:cNvPr>
            <p:cNvSpPr/>
            <p:nvPr/>
          </p:nvSpPr>
          <p:spPr>
            <a:xfrm>
              <a:off x="718705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002060"/>
                  </a:solidFill>
                  <a:latin typeface="Garamond"/>
                  <a:ea typeface="Garamond"/>
                  <a:cs typeface="Garamond"/>
                  <a:sym typeface="Garamond"/>
                </a:rPr>
                <a:t>Problem Domain</a:t>
              </a:r>
              <a:endParaRPr sz="2800" b="1" i="0" u="none" strike="noStrike" cap="none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3" name="Google Shape;163;p3">
              <a:extLst>
                <a:ext uri="{FF2B5EF4-FFF2-40B4-BE49-F238E27FC236}">
                  <a16:creationId xmlns:a16="http://schemas.microsoft.com/office/drawing/2014/main" id="{1EB434A8-A606-6043-F50B-B83A4D8D6AE1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>
              <a:extLst>
                <a:ext uri="{FF2B5EF4-FFF2-40B4-BE49-F238E27FC236}">
                  <a16:creationId xmlns:a16="http://schemas.microsoft.com/office/drawing/2014/main" id="{33292B80-3CFD-E1C0-AFD7-5A72999E97C2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>
              <a:extLst>
                <a:ext uri="{FF2B5EF4-FFF2-40B4-BE49-F238E27FC236}">
                  <a16:creationId xmlns:a16="http://schemas.microsoft.com/office/drawing/2014/main" id="{97499228-63F2-82F9-49F1-5FF19C9F8AF8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>
              <a:extLst>
                <a:ext uri="{FF2B5EF4-FFF2-40B4-BE49-F238E27FC236}">
                  <a16:creationId xmlns:a16="http://schemas.microsoft.com/office/drawing/2014/main" id="{6615186E-50A7-EE8E-F786-17E6CAB7BA6C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">
            <a:extLst>
              <a:ext uri="{FF2B5EF4-FFF2-40B4-BE49-F238E27FC236}">
                <a16:creationId xmlns:a16="http://schemas.microsoft.com/office/drawing/2014/main" id="{9548A822-F191-560E-D388-F119113D7E91}"/>
              </a:ext>
            </a:extLst>
          </p:cNvPr>
          <p:cNvSpPr/>
          <p:nvPr/>
        </p:nvSpPr>
        <p:spPr>
          <a:xfrm>
            <a:off x="5957248" y="33857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>
            <a:extLst>
              <a:ext uri="{FF2B5EF4-FFF2-40B4-BE49-F238E27FC236}">
                <a16:creationId xmlns:a16="http://schemas.microsoft.com/office/drawing/2014/main" id="{73CC83B8-E881-9578-E849-0117FB20F714}"/>
              </a:ext>
            </a:extLst>
          </p:cNvPr>
          <p:cNvSpPr/>
          <p:nvPr/>
        </p:nvSpPr>
        <p:spPr>
          <a:xfrm>
            <a:off x="6109648" y="35381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 descr="AI free icon">
            <a:extLst>
              <a:ext uri="{FF2B5EF4-FFF2-40B4-BE49-F238E27FC236}">
                <a16:creationId xmlns:a16="http://schemas.microsoft.com/office/drawing/2014/main" id="{EF89D3E5-8F8A-A6EA-B521-76FABFAAB998}"/>
              </a:ext>
            </a:extLst>
          </p:cNvPr>
          <p:cNvSpPr/>
          <p:nvPr/>
        </p:nvSpPr>
        <p:spPr>
          <a:xfrm>
            <a:off x="6414448" y="38429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24A94-7044-64AB-3571-59D17D04EA16}"/>
              </a:ext>
            </a:extLst>
          </p:cNvPr>
          <p:cNvSpPr txBox="1"/>
          <p:nvPr/>
        </p:nvSpPr>
        <p:spPr>
          <a:xfrm>
            <a:off x="511628" y="1536174"/>
            <a:ext cx="1056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Garamond" panose="02020404030301010803" pitchFamily="18" charset="0"/>
              </a:rPr>
              <a:t>Limitations of Current Systems: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- Lack of personalized learning paths and time management tools.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- Insufficient progress tracking and career alignment.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Garamond" panose="02020404030301010803" pitchFamily="18" charset="0"/>
              </a:rPr>
              <a:t>Need for Improvement: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- Demand for tailored roadmaps and better feedback mechanisms.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- Bridging the gap between education and industry needs.</a:t>
            </a:r>
            <a:br>
              <a:rPr lang="en-US" sz="2000" dirty="0">
                <a:latin typeface="Garamond" panose="02020404030301010803" pitchFamily="18" charset="0"/>
              </a:rPr>
            </a:br>
            <a:endParaRPr lang="en-US" sz="2000" dirty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Garamond" panose="02020404030301010803" pitchFamily="18" charset="0"/>
              </a:rPr>
              <a:t>Accessibility and Engagement Issues: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- Lack of gamification and inclusive design (e.g., screen reader compatibility).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- Limited feedback mechanisms hinder motivation and retention.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20423-5E92-2C2E-A8D6-04504BA22D9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247660" y="2155780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1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"/>
          <p:cNvGrpSpPr/>
          <p:nvPr/>
        </p:nvGrpSpPr>
        <p:grpSpPr>
          <a:xfrm>
            <a:off x="4355577" y="473175"/>
            <a:ext cx="3508141" cy="529947"/>
            <a:chOff x="711097" y="1364207"/>
            <a:chExt cx="2283796" cy="407302"/>
          </a:xfrm>
        </p:grpSpPr>
        <p:sp>
          <p:nvSpPr>
            <p:cNvPr id="161" name="Google Shape;161;p3"/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18705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002060"/>
                  </a:solidFill>
                  <a:latin typeface="Garamond"/>
                  <a:ea typeface="Garamond"/>
                  <a:cs typeface="Garamond"/>
                  <a:sym typeface="Garamond"/>
                </a:rPr>
                <a:t>SOLUTION</a:t>
              </a:r>
              <a:endParaRPr sz="2800" b="1" i="0" u="none" strike="noStrike" cap="none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3"/>
          <p:cNvSpPr/>
          <p:nvPr/>
        </p:nvSpPr>
        <p:spPr>
          <a:xfrm>
            <a:off x="536938" y="1142059"/>
            <a:ext cx="11180141" cy="5333169"/>
          </a:xfrm>
          <a:prstGeom prst="rect">
            <a:avLst/>
          </a:prstGeom>
          <a:solidFill>
            <a:srgbClr val="D8E2F3"/>
          </a:solidFill>
          <a:ln w="25400" cap="flat" cmpd="sng">
            <a:solidFill>
              <a:srgbClr val="B2BBD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5957248" y="33857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109648" y="35381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 descr="AI free icon"/>
          <p:cNvSpPr/>
          <p:nvPr/>
        </p:nvSpPr>
        <p:spPr>
          <a:xfrm>
            <a:off x="6414448" y="38429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70FB0-2153-7ED3-E8A6-57CA36007794}"/>
              </a:ext>
            </a:extLst>
          </p:cNvPr>
          <p:cNvSpPr txBox="1"/>
          <p:nvPr/>
        </p:nvSpPr>
        <p:spPr>
          <a:xfrm>
            <a:off x="1212112" y="1218711"/>
            <a:ext cx="105669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We will develop a </a:t>
            </a:r>
            <a:r>
              <a:rPr lang="en-US" sz="2000" b="1" dirty="0">
                <a:latin typeface="Garamond" panose="02020404030301010803" pitchFamily="18" charset="0"/>
              </a:rPr>
              <a:t>web application</a:t>
            </a:r>
            <a:r>
              <a:rPr lang="en-US" sz="2000" dirty="0">
                <a:latin typeface="Garamond" panose="02020404030301010803" pitchFamily="18" charset="0"/>
              </a:rPr>
              <a:t> that generates </a:t>
            </a:r>
            <a:r>
              <a:rPr lang="en-US" sz="2000" b="1" dirty="0">
                <a:latin typeface="Garamond" panose="02020404030301010803" pitchFamily="18" charset="0"/>
              </a:rPr>
              <a:t>personalized learning roadmaps</a:t>
            </a:r>
            <a:r>
              <a:rPr lang="en-US" sz="2000" dirty="0">
                <a:latin typeface="Garamond" panose="02020404030301010803" pitchFamily="18" charset="0"/>
              </a:rPr>
              <a:t> for computer science students based on their chosen skillset, available time duration, and goals. </a:t>
            </a:r>
          </a:p>
          <a:p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b="1" dirty="0">
                <a:latin typeface="Garamond" panose="02020404030301010803" pitchFamily="18" charset="0"/>
              </a:rPr>
              <a:t>1. User Profile and Goals Setup</a:t>
            </a:r>
            <a:r>
              <a:rPr lang="en-US" sz="2000" dirty="0">
                <a:latin typeface="Garamond" panose="02020404030301010803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Skill Selection</a:t>
            </a:r>
            <a:r>
              <a:rPr lang="en-US" sz="2000" dirty="0">
                <a:latin typeface="Garamond" panose="02020404030301010803" pitchFamily="18" charset="0"/>
              </a:rPr>
              <a:t>: Users select their area of interest (e.g., programming, machine learning, cloud computing, etc.).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Current Knowledge Assessment</a:t>
            </a:r>
            <a:r>
              <a:rPr lang="en-US" sz="2000" dirty="0">
                <a:latin typeface="Garamond" panose="02020404030301010803" pitchFamily="18" charset="0"/>
              </a:rPr>
              <a:t>: Short quizzes or self-assessments to evaluate the user's existing knowledge level.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Time Commitment</a:t>
            </a:r>
            <a:r>
              <a:rPr lang="en-US" sz="2000" dirty="0">
                <a:latin typeface="Garamond" panose="02020404030301010803" pitchFamily="18" charset="0"/>
              </a:rPr>
              <a:t>: Users input their available hours per week (e.g., 5, 10, or 20 hours), and the app tailors the roadmap accordingly.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Goal Specification</a:t>
            </a:r>
            <a:r>
              <a:rPr lang="en-US" sz="2000" dirty="0">
                <a:latin typeface="Garamond" panose="02020404030301010803" pitchFamily="18" charset="0"/>
              </a:rPr>
              <a:t>: Users set their goals, such as completing a certification, mastering a language, or landing a specific job role (e.g., front-end developer, data analyst, etc.).</a:t>
            </a:r>
          </a:p>
          <a:p>
            <a:endParaRPr lang="en-US" sz="2000" dirty="0">
              <a:latin typeface="Garamond" panose="02020404030301010803" pitchFamily="18" charset="0"/>
            </a:endParaRPr>
          </a:p>
        </p:txBody>
      </p:sp>
      <p:pic>
        <p:nvPicPr>
          <p:cNvPr id="4" name="Google Shape;233;p3">
            <a:extLst>
              <a:ext uri="{FF2B5EF4-FFF2-40B4-BE49-F238E27FC236}">
                <a16:creationId xmlns:a16="http://schemas.microsoft.com/office/drawing/2014/main" id="{0FE23A66-1813-C77A-9300-2652F23C1B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161" y="2497877"/>
            <a:ext cx="544951" cy="54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2473D7F0-BBE9-8FBA-F8AA-11A1B565E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4;p3">
            <a:extLst>
              <a:ext uri="{FF2B5EF4-FFF2-40B4-BE49-F238E27FC236}">
                <a16:creationId xmlns:a16="http://schemas.microsoft.com/office/drawing/2014/main" id="{5887E00F-2676-6DD1-C576-DA669FCCF975}"/>
              </a:ext>
            </a:extLst>
          </p:cNvPr>
          <p:cNvSpPr/>
          <p:nvPr/>
        </p:nvSpPr>
        <p:spPr>
          <a:xfrm>
            <a:off x="536938" y="1142059"/>
            <a:ext cx="11180141" cy="5333169"/>
          </a:xfrm>
          <a:prstGeom prst="rect">
            <a:avLst/>
          </a:prstGeom>
          <a:solidFill>
            <a:srgbClr val="D8E2F3"/>
          </a:solidFill>
          <a:ln w="25400" cap="flat" cmpd="sng">
            <a:solidFill>
              <a:srgbClr val="B2BBD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3">
            <a:extLst>
              <a:ext uri="{FF2B5EF4-FFF2-40B4-BE49-F238E27FC236}">
                <a16:creationId xmlns:a16="http://schemas.microsoft.com/office/drawing/2014/main" id="{1518AF53-1E12-7395-AA91-B3DB3B1A917A}"/>
              </a:ext>
            </a:extLst>
          </p:cNvPr>
          <p:cNvGrpSpPr/>
          <p:nvPr/>
        </p:nvGrpSpPr>
        <p:grpSpPr>
          <a:xfrm>
            <a:off x="4355577" y="473175"/>
            <a:ext cx="3508141" cy="529947"/>
            <a:chOff x="711097" y="1364207"/>
            <a:chExt cx="2283796" cy="407302"/>
          </a:xfrm>
        </p:grpSpPr>
        <p:sp>
          <p:nvSpPr>
            <p:cNvPr id="161" name="Google Shape;161;p3">
              <a:extLst>
                <a:ext uri="{FF2B5EF4-FFF2-40B4-BE49-F238E27FC236}">
                  <a16:creationId xmlns:a16="http://schemas.microsoft.com/office/drawing/2014/main" id="{97C2A09C-8391-DF4F-69A1-2FEE33482561}"/>
                </a:ext>
              </a:extLst>
            </p:cNvPr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>
              <a:extLst>
                <a:ext uri="{FF2B5EF4-FFF2-40B4-BE49-F238E27FC236}">
                  <a16:creationId xmlns:a16="http://schemas.microsoft.com/office/drawing/2014/main" id="{E86B9EFF-9C0F-E91F-3658-5DA900F703EB}"/>
                </a:ext>
              </a:extLst>
            </p:cNvPr>
            <p:cNvSpPr/>
            <p:nvPr/>
          </p:nvSpPr>
          <p:spPr>
            <a:xfrm>
              <a:off x="718705" y="1375304"/>
              <a:ext cx="2220011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002060"/>
                  </a:solidFill>
                  <a:latin typeface="Garamond"/>
                  <a:ea typeface="Garamond"/>
                  <a:cs typeface="Garamond"/>
                  <a:sym typeface="Garamond"/>
                </a:rPr>
                <a:t>SOLUTION</a:t>
              </a:r>
              <a:endParaRPr sz="2800" b="1" i="0" u="none" strike="noStrike" cap="none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3" name="Google Shape;163;p3">
              <a:extLst>
                <a:ext uri="{FF2B5EF4-FFF2-40B4-BE49-F238E27FC236}">
                  <a16:creationId xmlns:a16="http://schemas.microsoft.com/office/drawing/2014/main" id="{DAF87010-3CAA-7CA2-0137-4F495CF6B655}"/>
                </a:ext>
              </a:extLst>
            </p:cNvPr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>
              <a:extLst>
                <a:ext uri="{FF2B5EF4-FFF2-40B4-BE49-F238E27FC236}">
                  <a16:creationId xmlns:a16="http://schemas.microsoft.com/office/drawing/2014/main" id="{425EA772-BB80-AD5A-47E3-ACD79004D54C}"/>
                </a:ext>
              </a:extLst>
            </p:cNvPr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>
              <a:extLst>
                <a:ext uri="{FF2B5EF4-FFF2-40B4-BE49-F238E27FC236}">
                  <a16:creationId xmlns:a16="http://schemas.microsoft.com/office/drawing/2014/main" id="{27BCB08C-03F2-0837-BD1A-9095E1C607AB}"/>
                </a:ext>
              </a:extLst>
            </p:cNvPr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>
              <a:extLst>
                <a:ext uri="{FF2B5EF4-FFF2-40B4-BE49-F238E27FC236}">
                  <a16:creationId xmlns:a16="http://schemas.microsoft.com/office/drawing/2014/main" id="{9D6511EB-4418-CA85-AFF8-85FB4051DE71}"/>
                </a:ext>
              </a:extLst>
            </p:cNvPr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">
            <a:extLst>
              <a:ext uri="{FF2B5EF4-FFF2-40B4-BE49-F238E27FC236}">
                <a16:creationId xmlns:a16="http://schemas.microsoft.com/office/drawing/2014/main" id="{4E3107A6-F02C-E03D-5159-8E7BD5B34234}"/>
              </a:ext>
            </a:extLst>
          </p:cNvPr>
          <p:cNvSpPr/>
          <p:nvPr/>
        </p:nvSpPr>
        <p:spPr>
          <a:xfrm>
            <a:off x="5957248" y="33857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>
            <a:extLst>
              <a:ext uri="{FF2B5EF4-FFF2-40B4-BE49-F238E27FC236}">
                <a16:creationId xmlns:a16="http://schemas.microsoft.com/office/drawing/2014/main" id="{1B52E9EA-8677-657D-5E17-EBAFACE251C0}"/>
              </a:ext>
            </a:extLst>
          </p:cNvPr>
          <p:cNvSpPr/>
          <p:nvPr/>
        </p:nvSpPr>
        <p:spPr>
          <a:xfrm>
            <a:off x="6109648" y="35381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 descr="AI free icon">
            <a:extLst>
              <a:ext uri="{FF2B5EF4-FFF2-40B4-BE49-F238E27FC236}">
                <a16:creationId xmlns:a16="http://schemas.microsoft.com/office/drawing/2014/main" id="{B06EDC9E-86CD-F74E-EA40-FFC03E2A67DC}"/>
              </a:ext>
            </a:extLst>
          </p:cNvPr>
          <p:cNvSpPr/>
          <p:nvPr/>
        </p:nvSpPr>
        <p:spPr>
          <a:xfrm>
            <a:off x="6414448" y="384298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E6269-02B2-0024-9137-6031AA54974F}"/>
              </a:ext>
            </a:extLst>
          </p:cNvPr>
          <p:cNvSpPr txBox="1"/>
          <p:nvPr/>
        </p:nvSpPr>
        <p:spPr>
          <a:xfrm>
            <a:off x="640969" y="1622513"/>
            <a:ext cx="112421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2. Content Curation</a:t>
            </a:r>
            <a:r>
              <a:rPr lang="en-US" sz="2000" dirty="0">
                <a:latin typeface="Garamond" panose="02020404030301010803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app integrates with </a:t>
            </a:r>
            <a:r>
              <a:rPr lang="en-US" sz="2000" b="1" dirty="0">
                <a:latin typeface="Garamond" panose="02020404030301010803" pitchFamily="18" charset="0"/>
              </a:rPr>
              <a:t>online learning platforms</a:t>
            </a:r>
            <a:r>
              <a:rPr lang="en-US" sz="2000" dirty="0">
                <a:latin typeface="Garamond" panose="02020404030301010803" pitchFamily="18" charset="0"/>
              </a:rPr>
              <a:t> (e.g., Coursera, edX, </a:t>
            </a:r>
            <a:r>
              <a:rPr lang="en-US" sz="2000" dirty="0" err="1">
                <a:latin typeface="Garamond" panose="02020404030301010803" pitchFamily="18" charset="0"/>
              </a:rPr>
              <a:t>freeCodeCamp</a:t>
            </a:r>
            <a:r>
              <a:rPr lang="en-US" sz="2000" dirty="0">
                <a:latin typeface="Garamond" panose="02020404030301010803" pitchFamily="18" charset="0"/>
              </a:rPr>
              <a:t>, YouTube) to recommend the best resources for each topic.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platform will also highlight </a:t>
            </a:r>
            <a:r>
              <a:rPr lang="en-US" sz="2000" b="1" dirty="0">
                <a:latin typeface="Garamond" panose="02020404030301010803" pitchFamily="18" charset="0"/>
              </a:rPr>
              <a:t>free vs. paid resources</a:t>
            </a:r>
            <a:r>
              <a:rPr lang="en-US" sz="2000" dirty="0">
                <a:latin typeface="Garamond" panose="02020404030301010803" pitchFamily="18" charset="0"/>
              </a:rPr>
              <a:t>, allowing users to pick based on their budget.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b="1" dirty="0">
                <a:latin typeface="Garamond" panose="02020404030301010803" pitchFamily="18" charset="0"/>
              </a:rPr>
              <a:t>3. Career Integration</a:t>
            </a:r>
            <a:r>
              <a:rPr lang="en-US" sz="2000" dirty="0">
                <a:latin typeface="Garamond" panose="02020404030301010803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web app will provide career-oriented insights, such as which skills are currently in demand in the job market and salary ranges for specific roles.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Job matching</a:t>
            </a:r>
            <a:r>
              <a:rPr lang="en-US" sz="2000" dirty="0">
                <a:latin typeface="Garamond" panose="02020404030301010803" pitchFamily="18" charset="0"/>
              </a:rPr>
              <a:t>: Integration with platforms like LinkedIn or Indeed to help users find internships or job opportunities based on their progress.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1250</Words>
  <Application>Microsoft Office PowerPoint</Application>
  <PresentationFormat>Widescreen</PresentationFormat>
  <Paragraphs>139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Times New Roman</vt:lpstr>
      <vt:lpstr>Bebas Neue</vt:lpstr>
      <vt:lpstr>Albert Sans SemiBold</vt:lpstr>
      <vt:lpstr>Arial</vt:lpstr>
      <vt:lpstr>Garamond</vt:lpstr>
      <vt:lpstr>Calibri</vt:lpstr>
      <vt:lpstr>Albert Sans Medium</vt:lpstr>
      <vt:lpstr>Anaheim</vt:lpstr>
      <vt:lpstr>Fira Sans Extra Condensed</vt:lpstr>
      <vt:lpstr>Nunito Light</vt:lpstr>
      <vt:lpstr>Albert Sans</vt:lpstr>
      <vt:lpstr>Office Theme</vt:lpstr>
      <vt:lpstr>Customer Journey Map by Slidesgo</vt:lpstr>
      <vt:lpstr>Clear &amp; Simple Business Meeting by Slidesgo</vt:lpstr>
      <vt:lpstr>PowerPoint Presentation</vt:lpstr>
      <vt:lpstr>PowerPoint Presentation</vt:lpstr>
      <vt:lpstr>PowerPoint Presentation</vt:lpstr>
      <vt:lpstr>Section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Vedika Mishra</dc:creator>
  <cp:lastModifiedBy>yash khandelwal</cp:lastModifiedBy>
  <cp:revision>14</cp:revision>
  <dcterms:created xsi:type="dcterms:W3CDTF">2023-09-07T07:56:24Z</dcterms:created>
  <dcterms:modified xsi:type="dcterms:W3CDTF">2024-12-16T20:03:59Z</dcterms:modified>
</cp:coreProperties>
</file>