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60" r:id="rId3"/>
    <p:sldId id="259" r:id="rId4"/>
    <p:sldId id="297" r:id="rId5"/>
    <p:sldId id="298" r:id="rId6"/>
    <p:sldId id="299" r:id="rId7"/>
    <p:sldId id="301" r:id="rId8"/>
    <p:sldId id="302" r:id="rId9"/>
    <p:sldId id="303" r:id="rId10"/>
    <p:sldId id="304" r:id="rId11"/>
  </p:sldIdLst>
  <p:sldSz cx="9144000" cy="5143500" type="screen16x9"/>
  <p:notesSz cx="6858000" cy="9144000"/>
  <p:embeddedFontLst>
    <p:embeddedFont>
      <p:font typeface="Alata" pitchFamily="2" charset="0"/>
      <p:regular r:id="rId13"/>
    </p:embeddedFont>
    <p:embeddedFont>
      <p:font typeface="Karla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DFF"/>
    <a:srgbClr val="3D5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C2ECC0-F335-4417-BF95-0AEA36332E60}">
  <a:tblStyle styleId="{25C2ECC0-F335-4417-BF95-0AEA36332E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179FFC-F7CD-4F2F-81AE-2580A9B217F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1.fntdata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openxmlformats.org/officeDocument/2006/relationships/font" Target="fonts/font5.fntdata" /><Relationship Id="rId2" Type="http://schemas.openxmlformats.org/officeDocument/2006/relationships/slide" Target="slides/slide1.xml" /><Relationship Id="rId16" Type="http://schemas.openxmlformats.org/officeDocument/2006/relationships/font" Target="fonts/font4.fntdata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3.fntdata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2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C960B5DF-391C-F0F0-7A20-E04B7725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acdb717b8b_0_16:notes">
            <a:extLst>
              <a:ext uri="{FF2B5EF4-FFF2-40B4-BE49-F238E27FC236}">
                <a16:creationId xmlns:a16="http://schemas.microsoft.com/office/drawing/2014/main" id="{E7DE76D8-4CAC-71E1-0A30-3D06FA3358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acdb717b8b_0_16:notes">
            <a:extLst>
              <a:ext uri="{FF2B5EF4-FFF2-40B4-BE49-F238E27FC236}">
                <a16:creationId xmlns:a16="http://schemas.microsoft.com/office/drawing/2014/main" id="{69186AF6-3ABB-3D8A-5D6E-76358F49B0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85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acdb717b8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acdb717b8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6EAA9779-4AFB-1F7D-F7D3-DBF6E3042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acdb717b8b_0_16:notes">
            <a:extLst>
              <a:ext uri="{FF2B5EF4-FFF2-40B4-BE49-F238E27FC236}">
                <a16:creationId xmlns:a16="http://schemas.microsoft.com/office/drawing/2014/main" id="{4EF52FC0-5AF2-4D2C-DB74-1C97FA640B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acdb717b8b_0_16:notes">
            <a:extLst>
              <a:ext uri="{FF2B5EF4-FFF2-40B4-BE49-F238E27FC236}">
                <a16:creationId xmlns:a16="http://schemas.microsoft.com/office/drawing/2014/main" id="{68167F09-FC84-1CA4-26EE-3FC5A47AFA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577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>
          <a:extLst>
            <a:ext uri="{FF2B5EF4-FFF2-40B4-BE49-F238E27FC236}">
              <a16:creationId xmlns:a16="http://schemas.microsoft.com/office/drawing/2014/main" id="{78BC15AF-5A74-4B77-4DD2-CB81D5531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3ce2af5b70_0_25:notes">
            <a:extLst>
              <a:ext uri="{FF2B5EF4-FFF2-40B4-BE49-F238E27FC236}">
                <a16:creationId xmlns:a16="http://schemas.microsoft.com/office/drawing/2014/main" id="{2FDD9447-C7A4-02F6-779B-02CAF059BE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3ce2af5b70_0_25:notes">
            <a:extLst>
              <a:ext uri="{FF2B5EF4-FFF2-40B4-BE49-F238E27FC236}">
                <a16:creationId xmlns:a16="http://schemas.microsoft.com/office/drawing/2014/main" id="{1D0C4603-2BD3-2707-0E43-EF7EF864DB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09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4DF7196B-FE1A-ADA1-441F-AB4C8E182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acdb717b8b_0_16:notes">
            <a:extLst>
              <a:ext uri="{FF2B5EF4-FFF2-40B4-BE49-F238E27FC236}">
                <a16:creationId xmlns:a16="http://schemas.microsoft.com/office/drawing/2014/main" id="{39E3E42C-D3CD-4E87-6F35-80F0AFE8D0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acdb717b8b_0_16:notes">
            <a:extLst>
              <a:ext uri="{FF2B5EF4-FFF2-40B4-BE49-F238E27FC236}">
                <a16:creationId xmlns:a16="http://schemas.microsoft.com/office/drawing/2014/main" id="{42E2F098-514B-535E-63A9-7FE02CB66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116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>
          <a:extLst>
            <a:ext uri="{FF2B5EF4-FFF2-40B4-BE49-F238E27FC236}">
              <a16:creationId xmlns:a16="http://schemas.microsoft.com/office/drawing/2014/main" id="{720C502C-A423-3870-92C8-D7ADA08C8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3ce2af5b70_0_25:notes">
            <a:extLst>
              <a:ext uri="{FF2B5EF4-FFF2-40B4-BE49-F238E27FC236}">
                <a16:creationId xmlns:a16="http://schemas.microsoft.com/office/drawing/2014/main" id="{E275D68A-B88E-B915-7F13-847FACF5F6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3ce2af5b70_0_25:notes">
            <a:extLst>
              <a:ext uri="{FF2B5EF4-FFF2-40B4-BE49-F238E27FC236}">
                <a16:creationId xmlns:a16="http://schemas.microsoft.com/office/drawing/2014/main" id="{E80F83B8-8BCE-EB68-4680-8D4E0CA69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672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E976FA4D-1422-B4B2-1103-F23398520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acdb717b8b_0_16:notes">
            <a:extLst>
              <a:ext uri="{FF2B5EF4-FFF2-40B4-BE49-F238E27FC236}">
                <a16:creationId xmlns:a16="http://schemas.microsoft.com/office/drawing/2014/main" id="{6C909637-F607-7D7C-96B4-E5A11E2F3B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acdb717b8b_0_16:notes">
            <a:extLst>
              <a:ext uri="{FF2B5EF4-FFF2-40B4-BE49-F238E27FC236}">
                <a16:creationId xmlns:a16="http://schemas.microsoft.com/office/drawing/2014/main" id="{248A4139-3B53-4FEB-7BCE-9F0634DB00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84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>
          <a:extLst>
            <a:ext uri="{FF2B5EF4-FFF2-40B4-BE49-F238E27FC236}">
              <a16:creationId xmlns:a16="http://schemas.microsoft.com/office/drawing/2014/main" id="{DDF0E05F-B7A5-B1E5-1601-660D02257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3ce2af5b70_0_25:notes">
            <a:extLst>
              <a:ext uri="{FF2B5EF4-FFF2-40B4-BE49-F238E27FC236}">
                <a16:creationId xmlns:a16="http://schemas.microsoft.com/office/drawing/2014/main" id="{6EA6D4F4-A3C4-CBBC-5E4A-AB9A5C7F8D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3ce2af5b70_0_25:notes">
            <a:extLst>
              <a:ext uri="{FF2B5EF4-FFF2-40B4-BE49-F238E27FC236}">
                <a16:creationId xmlns:a16="http://schemas.microsoft.com/office/drawing/2014/main" id="{7266713D-D92B-782B-4DFB-3E3C48F66F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45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375" y="1397575"/>
            <a:ext cx="4311000" cy="20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2375" y="3489775"/>
            <a:ext cx="43110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266700"/>
            <a:ext cx="9144000" cy="4610100"/>
            <a:chOff x="0" y="266700"/>
            <a:chExt cx="9144000" cy="46101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0" y="266700"/>
              <a:ext cx="539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3747900" y="4876800"/>
              <a:ext cx="539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908125" y="2065413"/>
            <a:ext cx="4513500" cy="15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908125" y="3633688"/>
            <a:ext cx="45135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375825" y="1065213"/>
            <a:ext cx="10458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8" name="Google Shape;18;p3"/>
          <p:cNvGrpSpPr/>
          <p:nvPr/>
        </p:nvGrpSpPr>
        <p:grpSpPr>
          <a:xfrm flipH="1">
            <a:off x="0" y="266700"/>
            <a:ext cx="9144000" cy="4610100"/>
            <a:chOff x="0" y="266700"/>
            <a:chExt cx="9144000" cy="4610100"/>
          </a:xfrm>
        </p:grpSpPr>
        <p:cxnSp>
          <p:nvCxnSpPr>
            <p:cNvPr id="19" name="Google Shape;19;p3"/>
            <p:cNvCxnSpPr/>
            <p:nvPr/>
          </p:nvCxnSpPr>
          <p:spPr>
            <a:xfrm>
              <a:off x="0" y="266700"/>
              <a:ext cx="539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3"/>
            <p:cNvCxnSpPr/>
            <p:nvPr/>
          </p:nvCxnSpPr>
          <p:spPr>
            <a:xfrm>
              <a:off x="3747900" y="4876800"/>
              <a:ext cx="539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722387" y="1310600"/>
            <a:ext cx="3558600" cy="32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4862965" y="1310600"/>
            <a:ext cx="3558600" cy="32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7880149" y="75874"/>
            <a:ext cx="1127198" cy="544369"/>
            <a:chOff x="7880149" y="75874"/>
            <a:chExt cx="1127198" cy="544369"/>
          </a:xfrm>
        </p:grpSpPr>
        <p:grpSp>
          <p:nvGrpSpPr>
            <p:cNvPr id="32" name="Google Shape;32;p5"/>
            <p:cNvGrpSpPr/>
            <p:nvPr/>
          </p:nvGrpSpPr>
          <p:grpSpPr>
            <a:xfrm>
              <a:off x="8362847" y="143878"/>
              <a:ext cx="644500" cy="476366"/>
              <a:chOff x="6608476" y="2805134"/>
              <a:chExt cx="342655" cy="253265"/>
            </a:xfrm>
          </p:grpSpPr>
          <p:sp>
            <p:nvSpPr>
              <p:cNvPr id="33" name="Google Shape;33;p5"/>
              <p:cNvSpPr/>
              <p:nvPr/>
            </p:nvSpPr>
            <p:spPr>
              <a:xfrm>
                <a:off x="6608476" y="2805134"/>
                <a:ext cx="342655" cy="253265"/>
              </a:xfrm>
              <a:custGeom>
                <a:avLst/>
                <a:gdLst/>
                <a:ahLst/>
                <a:cxnLst/>
                <a:rect l="l" t="t" r="r" b="b"/>
                <a:pathLst>
                  <a:path w="342655" h="253265" extrusionOk="0">
                    <a:moveTo>
                      <a:pt x="316499" y="0"/>
                    </a:moveTo>
                    <a:lnTo>
                      <a:pt x="26212" y="0"/>
                    </a:lnTo>
                    <a:cubicBezTo>
                      <a:pt x="11768" y="0"/>
                      <a:pt x="0" y="11728"/>
                      <a:pt x="0" y="26248"/>
                    </a:cubicBezTo>
                    <a:lnTo>
                      <a:pt x="0" y="160616"/>
                    </a:lnTo>
                    <a:cubicBezTo>
                      <a:pt x="0" y="175080"/>
                      <a:pt x="11712" y="186864"/>
                      <a:pt x="26212" y="186864"/>
                    </a:cubicBezTo>
                    <a:lnTo>
                      <a:pt x="82652" y="186864"/>
                    </a:lnTo>
                    <a:lnTo>
                      <a:pt x="64359" y="253266"/>
                    </a:lnTo>
                    <a:lnTo>
                      <a:pt x="143442" y="186864"/>
                    </a:lnTo>
                    <a:lnTo>
                      <a:pt x="316443" y="186864"/>
                    </a:lnTo>
                    <a:cubicBezTo>
                      <a:pt x="330887" y="186864"/>
                      <a:pt x="342655" y="175136"/>
                      <a:pt x="342655" y="160616"/>
                    </a:cubicBezTo>
                    <a:lnTo>
                      <a:pt x="342655" y="26248"/>
                    </a:lnTo>
                    <a:cubicBezTo>
                      <a:pt x="342655" y="11784"/>
                      <a:pt x="330943" y="0"/>
                      <a:pt x="3164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" name="Google Shape;34;p5"/>
              <p:cNvGrpSpPr/>
              <p:nvPr/>
            </p:nvGrpSpPr>
            <p:grpSpPr>
              <a:xfrm>
                <a:off x="6691240" y="2885330"/>
                <a:ext cx="168427" cy="32391"/>
                <a:chOff x="6691240" y="2885330"/>
                <a:chExt cx="168427" cy="32391"/>
              </a:xfrm>
            </p:grpSpPr>
            <p:sp>
              <p:nvSpPr>
                <p:cNvPr id="35" name="Google Shape;35;p5"/>
                <p:cNvSpPr/>
                <p:nvPr/>
              </p:nvSpPr>
              <p:spPr>
                <a:xfrm>
                  <a:off x="6691240" y="2885330"/>
                  <a:ext cx="32347" cy="32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7" h="32391" extrusionOk="0">
                      <a:moveTo>
                        <a:pt x="32347" y="16196"/>
                      </a:moveTo>
                      <a:cubicBezTo>
                        <a:pt x="32347" y="25140"/>
                        <a:pt x="25106" y="32391"/>
                        <a:pt x="16174" y="32391"/>
                      </a:cubicBezTo>
                      <a:cubicBezTo>
                        <a:pt x="7241" y="32391"/>
                        <a:pt x="0" y="25140"/>
                        <a:pt x="0" y="16196"/>
                      </a:cubicBezTo>
                      <a:cubicBezTo>
                        <a:pt x="0" y="7251"/>
                        <a:pt x="7241" y="0"/>
                        <a:pt x="16174" y="0"/>
                      </a:cubicBezTo>
                      <a:cubicBezTo>
                        <a:pt x="25106" y="0"/>
                        <a:pt x="32347" y="7251"/>
                        <a:pt x="32347" y="161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36;p5"/>
                <p:cNvSpPr/>
                <p:nvPr/>
              </p:nvSpPr>
              <p:spPr>
                <a:xfrm>
                  <a:off x="6759280" y="2885330"/>
                  <a:ext cx="32347" cy="32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7" h="32391" extrusionOk="0">
                      <a:moveTo>
                        <a:pt x="32347" y="16196"/>
                      </a:moveTo>
                      <a:cubicBezTo>
                        <a:pt x="32347" y="25140"/>
                        <a:pt x="25106" y="32391"/>
                        <a:pt x="16174" y="32391"/>
                      </a:cubicBezTo>
                      <a:cubicBezTo>
                        <a:pt x="7241" y="32391"/>
                        <a:pt x="0" y="25140"/>
                        <a:pt x="0" y="16196"/>
                      </a:cubicBezTo>
                      <a:cubicBezTo>
                        <a:pt x="0" y="7251"/>
                        <a:pt x="7241" y="0"/>
                        <a:pt x="16174" y="0"/>
                      </a:cubicBezTo>
                      <a:cubicBezTo>
                        <a:pt x="25106" y="0"/>
                        <a:pt x="32347" y="7251"/>
                        <a:pt x="32347" y="161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37;p5"/>
                <p:cNvSpPr/>
                <p:nvPr/>
              </p:nvSpPr>
              <p:spPr>
                <a:xfrm>
                  <a:off x="6827320" y="2885330"/>
                  <a:ext cx="32347" cy="32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7" h="32391" extrusionOk="0">
                      <a:moveTo>
                        <a:pt x="32347" y="16196"/>
                      </a:moveTo>
                      <a:cubicBezTo>
                        <a:pt x="32347" y="25140"/>
                        <a:pt x="25106" y="32391"/>
                        <a:pt x="16173" y="32391"/>
                      </a:cubicBezTo>
                      <a:cubicBezTo>
                        <a:pt x="7241" y="32391"/>
                        <a:pt x="0" y="25140"/>
                        <a:pt x="0" y="16196"/>
                      </a:cubicBezTo>
                      <a:cubicBezTo>
                        <a:pt x="0" y="7251"/>
                        <a:pt x="7241" y="0"/>
                        <a:pt x="16173" y="0"/>
                      </a:cubicBezTo>
                      <a:cubicBezTo>
                        <a:pt x="25106" y="0"/>
                        <a:pt x="32347" y="7251"/>
                        <a:pt x="32347" y="161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8" name="Google Shape;38;p5"/>
            <p:cNvSpPr/>
            <p:nvPr/>
          </p:nvSpPr>
          <p:spPr>
            <a:xfrm flipH="1">
              <a:off x="7880149" y="75874"/>
              <a:ext cx="421466" cy="311516"/>
            </a:xfrm>
            <a:custGeom>
              <a:avLst/>
              <a:gdLst/>
              <a:ahLst/>
              <a:cxnLst/>
              <a:rect l="l" t="t" r="r" b="b"/>
              <a:pathLst>
                <a:path w="342655" h="253265" extrusionOk="0">
                  <a:moveTo>
                    <a:pt x="316499" y="0"/>
                  </a:moveTo>
                  <a:lnTo>
                    <a:pt x="26212" y="0"/>
                  </a:lnTo>
                  <a:cubicBezTo>
                    <a:pt x="11768" y="0"/>
                    <a:pt x="0" y="11728"/>
                    <a:pt x="0" y="26248"/>
                  </a:cubicBezTo>
                  <a:lnTo>
                    <a:pt x="0" y="160616"/>
                  </a:lnTo>
                  <a:cubicBezTo>
                    <a:pt x="0" y="175080"/>
                    <a:pt x="11712" y="186864"/>
                    <a:pt x="26212" y="186864"/>
                  </a:cubicBezTo>
                  <a:lnTo>
                    <a:pt x="82652" y="186864"/>
                  </a:lnTo>
                  <a:lnTo>
                    <a:pt x="64359" y="253266"/>
                  </a:lnTo>
                  <a:lnTo>
                    <a:pt x="143442" y="186864"/>
                  </a:lnTo>
                  <a:lnTo>
                    <a:pt x="316443" y="186864"/>
                  </a:lnTo>
                  <a:cubicBezTo>
                    <a:pt x="330887" y="186864"/>
                    <a:pt x="342655" y="175136"/>
                    <a:pt x="342655" y="160616"/>
                  </a:cubicBezTo>
                  <a:lnTo>
                    <a:pt x="342655" y="26248"/>
                  </a:lnTo>
                  <a:cubicBezTo>
                    <a:pt x="342655" y="11784"/>
                    <a:pt x="330943" y="0"/>
                    <a:pt x="31644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5"/>
          <p:cNvGrpSpPr/>
          <p:nvPr/>
        </p:nvGrpSpPr>
        <p:grpSpPr>
          <a:xfrm>
            <a:off x="0" y="266700"/>
            <a:ext cx="9144000" cy="4610100"/>
            <a:chOff x="0" y="266700"/>
            <a:chExt cx="9144000" cy="4610100"/>
          </a:xfrm>
        </p:grpSpPr>
        <p:cxnSp>
          <p:nvCxnSpPr>
            <p:cNvPr id="40" name="Google Shape;40;p5"/>
            <p:cNvCxnSpPr/>
            <p:nvPr/>
          </p:nvCxnSpPr>
          <p:spPr>
            <a:xfrm>
              <a:off x="0" y="266700"/>
              <a:ext cx="539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5"/>
            <p:cNvCxnSpPr/>
            <p:nvPr/>
          </p:nvCxnSpPr>
          <p:spPr>
            <a:xfrm>
              <a:off x="3747900" y="4876800"/>
              <a:ext cx="539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2549400" y="1533450"/>
            <a:ext cx="4045200" cy="8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2549400" y="23749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6" name="Google Shape;86;p9"/>
          <p:cNvGrpSpPr/>
          <p:nvPr/>
        </p:nvGrpSpPr>
        <p:grpSpPr>
          <a:xfrm>
            <a:off x="0" y="266700"/>
            <a:ext cx="9144000" cy="4610100"/>
            <a:chOff x="0" y="266700"/>
            <a:chExt cx="9144000" cy="4610100"/>
          </a:xfrm>
        </p:grpSpPr>
        <p:cxnSp>
          <p:nvCxnSpPr>
            <p:cNvPr id="87" name="Google Shape;87;p9"/>
            <p:cNvCxnSpPr/>
            <p:nvPr/>
          </p:nvCxnSpPr>
          <p:spPr>
            <a:xfrm>
              <a:off x="0" y="266700"/>
              <a:ext cx="539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9"/>
            <p:cNvCxnSpPr/>
            <p:nvPr/>
          </p:nvCxnSpPr>
          <p:spPr>
            <a:xfrm>
              <a:off x="3747900" y="4876800"/>
              <a:ext cx="539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1"/>
          <p:cNvGrpSpPr/>
          <p:nvPr/>
        </p:nvGrpSpPr>
        <p:grpSpPr>
          <a:xfrm flipH="1">
            <a:off x="0" y="266700"/>
            <a:ext cx="9144000" cy="4610100"/>
            <a:chOff x="0" y="266700"/>
            <a:chExt cx="9144000" cy="4610100"/>
          </a:xfrm>
        </p:grpSpPr>
        <p:cxnSp>
          <p:nvCxnSpPr>
            <p:cNvPr id="226" name="Google Shape;226;p21"/>
            <p:cNvCxnSpPr/>
            <p:nvPr/>
          </p:nvCxnSpPr>
          <p:spPr>
            <a:xfrm>
              <a:off x="0" y="266700"/>
              <a:ext cx="539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1"/>
            <p:cNvCxnSpPr/>
            <p:nvPr/>
          </p:nvCxnSpPr>
          <p:spPr>
            <a:xfrm>
              <a:off x="3747900" y="4876800"/>
              <a:ext cx="539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8" name="Google Shape;228;p21"/>
          <p:cNvGrpSpPr/>
          <p:nvPr/>
        </p:nvGrpSpPr>
        <p:grpSpPr>
          <a:xfrm>
            <a:off x="123889" y="201712"/>
            <a:ext cx="479806" cy="619770"/>
            <a:chOff x="4302023" y="3489203"/>
            <a:chExt cx="1397222" cy="1804804"/>
          </a:xfrm>
        </p:grpSpPr>
        <p:sp>
          <p:nvSpPr>
            <p:cNvPr id="229" name="Google Shape;229;p21"/>
            <p:cNvSpPr/>
            <p:nvPr/>
          </p:nvSpPr>
          <p:spPr>
            <a:xfrm>
              <a:off x="4435426" y="3571297"/>
              <a:ext cx="1263819" cy="1619895"/>
            </a:xfrm>
            <a:custGeom>
              <a:avLst/>
              <a:gdLst/>
              <a:ahLst/>
              <a:cxnLst/>
              <a:rect l="l" t="t" r="r" b="b"/>
              <a:pathLst>
                <a:path w="1263819" h="1619895" extrusionOk="0">
                  <a:moveTo>
                    <a:pt x="1263820" y="1619895"/>
                  </a:moveTo>
                  <a:lnTo>
                    <a:pt x="0" y="1619895"/>
                  </a:lnTo>
                  <a:lnTo>
                    <a:pt x="0" y="10220"/>
                  </a:lnTo>
                  <a:lnTo>
                    <a:pt x="1263820" y="0"/>
                  </a:lnTo>
                  <a:lnTo>
                    <a:pt x="1263820" y="1619895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4415795" y="3581517"/>
              <a:ext cx="1263764" cy="1629221"/>
            </a:xfrm>
            <a:custGeom>
              <a:avLst/>
              <a:gdLst/>
              <a:ahLst/>
              <a:cxnLst/>
              <a:rect l="l" t="t" r="r" b="b"/>
              <a:pathLst>
                <a:path w="1263764" h="1629221" extrusionOk="0">
                  <a:moveTo>
                    <a:pt x="1263764" y="1609396"/>
                  </a:moveTo>
                  <a:lnTo>
                    <a:pt x="1236604" y="1619951"/>
                  </a:lnTo>
                  <a:lnTo>
                    <a:pt x="0" y="1629222"/>
                  </a:lnTo>
                  <a:lnTo>
                    <a:pt x="0" y="0"/>
                  </a:lnTo>
                  <a:lnTo>
                    <a:pt x="1263764" y="0"/>
                  </a:lnTo>
                  <a:lnTo>
                    <a:pt x="1263764" y="1609396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4388635" y="3581517"/>
              <a:ext cx="1263764" cy="1629221"/>
            </a:xfrm>
            <a:custGeom>
              <a:avLst/>
              <a:gdLst/>
              <a:ahLst/>
              <a:cxnLst/>
              <a:rect l="l" t="t" r="r" b="b"/>
              <a:pathLst>
                <a:path w="1263764" h="1629221" extrusionOk="0">
                  <a:moveTo>
                    <a:pt x="1263764" y="1619951"/>
                  </a:moveTo>
                  <a:lnTo>
                    <a:pt x="1239616" y="1629222"/>
                  </a:lnTo>
                  <a:lnTo>
                    <a:pt x="0" y="1629222"/>
                  </a:lnTo>
                  <a:lnTo>
                    <a:pt x="0" y="0"/>
                  </a:lnTo>
                  <a:lnTo>
                    <a:pt x="1263764" y="0"/>
                  </a:lnTo>
                  <a:lnTo>
                    <a:pt x="1263764" y="1619951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4364486" y="3582702"/>
              <a:ext cx="1263764" cy="1629221"/>
            </a:xfrm>
            <a:custGeom>
              <a:avLst/>
              <a:gdLst/>
              <a:ahLst/>
              <a:cxnLst/>
              <a:rect l="l" t="t" r="r" b="b"/>
              <a:pathLst>
                <a:path w="1263764" h="1629221" extrusionOk="0">
                  <a:moveTo>
                    <a:pt x="0" y="0"/>
                  </a:moveTo>
                  <a:lnTo>
                    <a:pt x="1263764" y="0"/>
                  </a:lnTo>
                  <a:lnTo>
                    <a:pt x="1263764" y="1629222"/>
                  </a:lnTo>
                  <a:lnTo>
                    <a:pt x="0" y="1629222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3" name="Google Shape;233;p21"/>
            <p:cNvGrpSpPr/>
            <p:nvPr/>
          </p:nvGrpSpPr>
          <p:grpSpPr>
            <a:xfrm>
              <a:off x="5165465" y="3777819"/>
              <a:ext cx="383144" cy="1184457"/>
              <a:chOff x="5165465" y="3777819"/>
              <a:chExt cx="383144" cy="1184457"/>
            </a:xfrm>
          </p:grpSpPr>
          <p:sp>
            <p:nvSpPr>
              <p:cNvPr id="234" name="Google Shape;234;p21"/>
              <p:cNvSpPr/>
              <p:nvPr/>
            </p:nvSpPr>
            <p:spPr>
              <a:xfrm>
                <a:off x="5271262" y="3777819"/>
                <a:ext cx="277347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277347" h="5584" extrusionOk="0">
                    <a:moveTo>
                      <a:pt x="0" y="0"/>
                    </a:moveTo>
                    <a:lnTo>
                      <a:pt x="27734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1"/>
              <p:cNvSpPr/>
              <p:nvPr/>
            </p:nvSpPr>
            <p:spPr>
              <a:xfrm>
                <a:off x="5165465" y="3777819"/>
                <a:ext cx="105797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105797" h="5584" extrusionOk="0">
                    <a:moveTo>
                      <a:pt x="0" y="0"/>
                    </a:moveTo>
                    <a:lnTo>
                      <a:pt x="105797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21"/>
              <p:cNvSpPr/>
              <p:nvPr/>
            </p:nvSpPr>
            <p:spPr>
              <a:xfrm>
                <a:off x="5165465" y="3895712"/>
                <a:ext cx="383144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383144" h="5584" extrusionOk="0">
                    <a:moveTo>
                      <a:pt x="0" y="0"/>
                    </a:moveTo>
                    <a:lnTo>
                      <a:pt x="38314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21"/>
              <p:cNvSpPr/>
              <p:nvPr/>
            </p:nvSpPr>
            <p:spPr>
              <a:xfrm>
                <a:off x="5165465" y="4013605"/>
                <a:ext cx="383144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383144" h="5584" extrusionOk="0">
                    <a:moveTo>
                      <a:pt x="0" y="0"/>
                    </a:moveTo>
                    <a:lnTo>
                      <a:pt x="38314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1"/>
              <p:cNvSpPr/>
              <p:nvPr/>
            </p:nvSpPr>
            <p:spPr>
              <a:xfrm>
                <a:off x="5336235" y="4131498"/>
                <a:ext cx="212374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212374" h="5584" extrusionOk="0">
                    <a:moveTo>
                      <a:pt x="0" y="0"/>
                    </a:moveTo>
                    <a:lnTo>
                      <a:pt x="21237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1"/>
              <p:cNvSpPr/>
              <p:nvPr/>
            </p:nvSpPr>
            <p:spPr>
              <a:xfrm>
                <a:off x="5165465" y="4131498"/>
                <a:ext cx="170769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170769" h="5584" extrusionOk="0">
                    <a:moveTo>
                      <a:pt x="0" y="0"/>
                    </a:moveTo>
                    <a:lnTo>
                      <a:pt x="17077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5165465" y="4249391"/>
                <a:ext cx="383144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383144" h="5584" extrusionOk="0">
                    <a:moveTo>
                      <a:pt x="0" y="0"/>
                    </a:moveTo>
                    <a:lnTo>
                      <a:pt x="38314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>
                <a:off x="5232780" y="4367283"/>
                <a:ext cx="315829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315829" h="5584" extrusionOk="0">
                    <a:moveTo>
                      <a:pt x="0" y="0"/>
                    </a:moveTo>
                    <a:lnTo>
                      <a:pt x="31583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>
                <a:off x="5165465" y="4367283"/>
                <a:ext cx="67315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67315" h="5584" extrusionOk="0">
                    <a:moveTo>
                      <a:pt x="0" y="0"/>
                    </a:moveTo>
                    <a:lnTo>
                      <a:pt x="6731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1"/>
              <p:cNvSpPr/>
              <p:nvPr/>
            </p:nvSpPr>
            <p:spPr>
              <a:xfrm>
                <a:off x="5165465" y="4485176"/>
                <a:ext cx="383144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383144" h="5584" extrusionOk="0">
                    <a:moveTo>
                      <a:pt x="0" y="0"/>
                    </a:moveTo>
                    <a:lnTo>
                      <a:pt x="38314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1"/>
              <p:cNvSpPr/>
              <p:nvPr/>
            </p:nvSpPr>
            <p:spPr>
              <a:xfrm>
                <a:off x="5165465" y="4603013"/>
                <a:ext cx="383144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383144" h="5584" extrusionOk="0">
                    <a:moveTo>
                      <a:pt x="0" y="0"/>
                    </a:moveTo>
                    <a:lnTo>
                      <a:pt x="38314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1"/>
              <p:cNvSpPr/>
              <p:nvPr/>
            </p:nvSpPr>
            <p:spPr>
              <a:xfrm>
                <a:off x="5295355" y="4720906"/>
                <a:ext cx="253254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253254" h="5584" extrusionOk="0">
                    <a:moveTo>
                      <a:pt x="0" y="0"/>
                    </a:moveTo>
                    <a:lnTo>
                      <a:pt x="25325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5165465" y="4720906"/>
                <a:ext cx="129889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129889" h="5584" extrusionOk="0">
                    <a:moveTo>
                      <a:pt x="0" y="0"/>
                    </a:moveTo>
                    <a:lnTo>
                      <a:pt x="12989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5165465" y="4838799"/>
                <a:ext cx="383144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383144" h="5584" extrusionOk="0">
                    <a:moveTo>
                      <a:pt x="0" y="0"/>
                    </a:moveTo>
                    <a:lnTo>
                      <a:pt x="38314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5165465" y="4956692"/>
                <a:ext cx="383144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383144" h="5584" extrusionOk="0">
                    <a:moveTo>
                      <a:pt x="0" y="0"/>
                    </a:moveTo>
                    <a:lnTo>
                      <a:pt x="38314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9" name="Google Shape;249;p21"/>
            <p:cNvSpPr/>
            <p:nvPr/>
          </p:nvSpPr>
          <p:spPr>
            <a:xfrm>
              <a:off x="4313511" y="3525503"/>
              <a:ext cx="807950" cy="1729020"/>
            </a:xfrm>
            <a:custGeom>
              <a:avLst/>
              <a:gdLst/>
              <a:ahLst/>
              <a:cxnLst/>
              <a:rect l="l" t="t" r="r" b="b"/>
              <a:pathLst>
                <a:path w="807950" h="1729020" extrusionOk="0">
                  <a:moveTo>
                    <a:pt x="807950" y="1713215"/>
                  </a:moveTo>
                  <a:lnTo>
                    <a:pt x="780455" y="1729020"/>
                  </a:lnTo>
                  <a:lnTo>
                    <a:pt x="30785" y="1688643"/>
                  </a:lnTo>
                  <a:cubicBezTo>
                    <a:pt x="13497" y="1687693"/>
                    <a:pt x="0" y="1673396"/>
                    <a:pt x="0" y="1656084"/>
                  </a:cubicBezTo>
                  <a:lnTo>
                    <a:pt x="0" y="75952"/>
                  </a:lnTo>
                  <a:cubicBezTo>
                    <a:pt x="0" y="58695"/>
                    <a:pt x="13441" y="44398"/>
                    <a:pt x="30674" y="43393"/>
                  </a:cubicBezTo>
                  <a:lnTo>
                    <a:pt x="782798" y="0"/>
                  </a:lnTo>
                  <a:lnTo>
                    <a:pt x="807950" y="5249"/>
                  </a:lnTo>
                  <a:lnTo>
                    <a:pt x="807950" y="1713159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4313511" y="3520198"/>
              <a:ext cx="782797" cy="1747561"/>
            </a:xfrm>
            <a:custGeom>
              <a:avLst/>
              <a:gdLst/>
              <a:ahLst/>
              <a:cxnLst/>
              <a:rect l="l" t="t" r="r" b="b"/>
              <a:pathLst>
                <a:path w="782797" h="1747561" extrusionOk="0">
                  <a:moveTo>
                    <a:pt x="780455" y="1734270"/>
                  </a:moveTo>
                  <a:lnTo>
                    <a:pt x="757589" y="1747561"/>
                  </a:lnTo>
                  <a:lnTo>
                    <a:pt x="30172" y="1694451"/>
                  </a:lnTo>
                  <a:cubicBezTo>
                    <a:pt x="13162" y="1693222"/>
                    <a:pt x="0" y="1679037"/>
                    <a:pt x="0" y="1661948"/>
                  </a:cubicBezTo>
                  <a:lnTo>
                    <a:pt x="0" y="80922"/>
                  </a:lnTo>
                  <a:cubicBezTo>
                    <a:pt x="0" y="63777"/>
                    <a:pt x="13273" y="49536"/>
                    <a:pt x="30395" y="48419"/>
                  </a:cubicBezTo>
                  <a:lnTo>
                    <a:pt x="757645" y="0"/>
                  </a:lnTo>
                  <a:lnTo>
                    <a:pt x="782798" y="5250"/>
                  </a:lnTo>
                  <a:lnTo>
                    <a:pt x="780511" y="1734270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4313456" y="3515841"/>
              <a:ext cx="757645" cy="1767052"/>
            </a:xfrm>
            <a:custGeom>
              <a:avLst/>
              <a:gdLst/>
              <a:ahLst/>
              <a:cxnLst/>
              <a:rect l="l" t="t" r="r" b="b"/>
              <a:pathLst>
                <a:path w="757645" h="1767052" extrusionOk="0">
                  <a:moveTo>
                    <a:pt x="757645" y="1751973"/>
                  </a:moveTo>
                  <a:lnTo>
                    <a:pt x="728923" y="1767052"/>
                  </a:lnTo>
                  <a:lnTo>
                    <a:pt x="29447" y="1699477"/>
                  </a:lnTo>
                  <a:cubicBezTo>
                    <a:pt x="12771" y="1697858"/>
                    <a:pt x="0" y="1683840"/>
                    <a:pt x="0" y="1667030"/>
                  </a:cubicBezTo>
                  <a:lnTo>
                    <a:pt x="0" y="85055"/>
                  </a:lnTo>
                  <a:cubicBezTo>
                    <a:pt x="0" y="68021"/>
                    <a:pt x="13106" y="53837"/>
                    <a:pt x="30116" y="52552"/>
                  </a:cubicBezTo>
                  <a:lnTo>
                    <a:pt x="729648" y="0"/>
                  </a:lnTo>
                  <a:lnTo>
                    <a:pt x="757589" y="4412"/>
                  </a:lnTo>
                  <a:lnTo>
                    <a:pt x="757589" y="1751973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4302023" y="3489203"/>
              <a:ext cx="740356" cy="1804804"/>
            </a:xfrm>
            <a:custGeom>
              <a:avLst/>
              <a:gdLst/>
              <a:ahLst/>
              <a:cxnLst/>
              <a:rect l="l" t="t" r="r" b="b"/>
              <a:pathLst>
                <a:path w="740356" h="1804804" extrusionOk="0">
                  <a:moveTo>
                    <a:pt x="740356" y="1804749"/>
                  </a:moveTo>
                  <a:lnTo>
                    <a:pt x="29001" y="1726451"/>
                  </a:lnTo>
                  <a:cubicBezTo>
                    <a:pt x="12493" y="1724608"/>
                    <a:pt x="0" y="1710647"/>
                    <a:pt x="0" y="1694060"/>
                  </a:cubicBezTo>
                  <a:lnTo>
                    <a:pt x="0" y="110688"/>
                  </a:lnTo>
                  <a:cubicBezTo>
                    <a:pt x="0" y="94046"/>
                    <a:pt x="12493" y="80084"/>
                    <a:pt x="29001" y="78297"/>
                  </a:cubicBezTo>
                  <a:lnTo>
                    <a:pt x="740356" y="0"/>
                  </a:lnTo>
                  <a:lnTo>
                    <a:pt x="740356" y="1804804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2"/>
          <p:cNvGrpSpPr/>
          <p:nvPr/>
        </p:nvGrpSpPr>
        <p:grpSpPr>
          <a:xfrm>
            <a:off x="0" y="266700"/>
            <a:ext cx="9144000" cy="4610100"/>
            <a:chOff x="0" y="266700"/>
            <a:chExt cx="9144000" cy="4610100"/>
          </a:xfrm>
        </p:grpSpPr>
        <p:cxnSp>
          <p:nvCxnSpPr>
            <p:cNvPr id="255" name="Google Shape;255;p22"/>
            <p:cNvCxnSpPr/>
            <p:nvPr/>
          </p:nvCxnSpPr>
          <p:spPr>
            <a:xfrm>
              <a:off x="0" y="266700"/>
              <a:ext cx="539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22"/>
            <p:cNvCxnSpPr/>
            <p:nvPr/>
          </p:nvCxnSpPr>
          <p:spPr>
            <a:xfrm>
              <a:off x="3747900" y="4876800"/>
              <a:ext cx="539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7" name="Google Shape;257;p22"/>
          <p:cNvGrpSpPr/>
          <p:nvPr/>
        </p:nvGrpSpPr>
        <p:grpSpPr>
          <a:xfrm>
            <a:off x="7648395" y="4603935"/>
            <a:ext cx="1226047" cy="272787"/>
            <a:chOff x="722372" y="4096520"/>
            <a:chExt cx="3507000" cy="780284"/>
          </a:xfrm>
        </p:grpSpPr>
        <p:sp>
          <p:nvSpPr>
            <p:cNvPr id="258" name="Google Shape;258;p22"/>
            <p:cNvSpPr/>
            <p:nvPr/>
          </p:nvSpPr>
          <p:spPr>
            <a:xfrm>
              <a:off x="766773" y="4096564"/>
              <a:ext cx="1729642" cy="585549"/>
            </a:xfrm>
            <a:custGeom>
              <a:avLst/>
              <a:gdLst/>
              <a:ahLst/>
              <a:cxnLst/>
              <a:rect l="l" t="t" r="r" b="b"/>
              <a:pathLst>
                <a:path w="1729642" h="585549" extrusionOk="0">
                  <a:moveTo>
                    <a:pt x="1729643" y="458922"/>
                  </a:moveTo>
                  <a:cubicBezTo>
                    <a:pt x="1729643" y="458922"/>
                    <a:pt x="1675646" y="210460"/>
                    <a:pt x="1421276" y="89410"/>
                  </a:cubicBezTo>
                  <a:cubicBezTo>
                    <a:pt x="1166907" y="-31553"/>
                    <a:pt x="965051" y="-15430"/>
                    <a:pt x="742958" y="53156"/>
                  </a:cubicBezTo>
                  <a:cubicBezTo>
                    <a:pt x="520864" y="121742"/>
                    <a:pt x="363410" y="202442"/>
                    <a:pt x="254369" y="234687"/>
                  </a:cubicBezTo>
                  <a:cubicBezTo>
                    <a:pt x="145329" y="266933"/>
                    <a:pt x="88803" y="279046"/>
                    <a:pt x="88803" y="279046"/>
                  </a:cubicBezTo>
                  <a:lnTo>
                    <a:pt x="0" y="295169"/>
                  </a:lnTo>
                  <a:lnTo>
                    <a:pt x="355297" y="307283"/>
                  </a:lnTo>
                  <a:cubicBezTo>
                    <a:pt x="355297" y="307283"/>
                    <a:pt x="613679" y="202442"/>
                    <a:pt x="1041728" y="186233"/>
                  </a:cubicBezTo>
                  <a:cubicBezTo>
                    <a:pt x="1518104" y="168280"/>
                    <a:pt x="1720047" y="585550"/>
                    <a:pt x="1720047" y="585550"/>
                  </a:cubicBezTo>
                  <a:lnTo>
                    <a:pt x="1729643" y="45892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722372" y="4225678"/>
              <a:ext cx="1774043" cy="376091"/>
            </a:xfrm>
            <a:custGeom>
              <a:avLst/>
              <a:gdLst/>
              <a:ahLst/>
              <a:cxnLst/>
              <a:rect l="l" t="t" r="r" b="b"/>
              <a:pathLst>
                <a:path w="1774043" h="376091" extrusionOk="0">
                  <a:moveTo>
                    <a:pt x="1774044" y="329808"/>
                  </a:moveTo>
                  <a:cubicBezTo>
                    <a:pt x="1774044" y="329808"/>
                    <a:pt x="1639270" y="81346"/>
                    <a:pt x="1267835" y="16768"/>
                  </a:cubicBezTo>
                  <a:cubicBezTo>
                    <a:pt x="896399" y="-47809"/>
                    <a:pt x="730832" y="89363"/>
                    <a:pt x="516852" y="170063"/>
                  </a:cubicBezTo>
                  <a:cubicBezTo>
                    <a:pt x="302871" y="250763"/>
                    <a:pt x="113053" y="283008"/>
                    <a:pt x="56527" y="274904"/>
                  </a:cubicBezTo>
                  <a:lnTo>
                    <a:pt x="0" y="266799"/>
                  </a:lnTo>
                  <a:lnTo>
                    <a:pt x="113053" y="371639"/>
                  </a:lnTo>
                  <a:cubicBezTo>
                    <a:pt x="113053" y="371639"/>
                    <a:pt x="125178" y="395867"/>
                    <a:pt x="617779" y="331289"/>
                  </a:cubicBezTo>
                  <a:cubicBezTo>
                    <a:pt x="1110380" y="266712"/>
                    <a:pt x="1712981" y="329633"/>
                    <a:pt x="1712981" y="329633"/>
                  </a:cubicBezTo>
                  <a:lnTo>
                    <a:pt x="1774044" y="32963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0" name="Google Shape;260;p22"/>
            <p:cNvGrpSpPr/>
            <p:nvPr/>
          </p:nvGrpSpPr>
          <p:grpSpPr>
            <a:xfrm>
              <a:off x="742522" y="4096520"/>
              <a:ext cx="3486850" cy="746469"/>
              <a:chOff x="1887522" y="2263920"/>
              <a:chExt cx="3486850" cy="746469"/>
            </a:xfrm>
          </p:grpSpPr>
          <p:sp>
            <p:nvSpPr>
              <p:cNvPr id="261" name="Google Shape;261;p22"/>
              <p:cNvSpPr/>
              <p:nvPr/>
            </p:nvSpPr>
            <p:spPr>
              <a:xfrm>
                <a:off x="1887522" y="2452684"/>
                <a:ext cx="1728421" cy="355173"/>
              </a:xfrm>
              <a:custGeom>
                <a:avLst/>
                <a:gdLst/>
                <a:ahLst/>
                <a:cxnLst/>
                <a:rect l="l" t="t" r="r" b="b"/>
                <a:pathLst>
                  <a:path w="1728421" h="355173" extrusionOk="0">
                    <a:moveTo>
                      <a:pt x="1728421" y="301488"/>
                    </a:moveTo>
                    <a:cubicBezTo>
                      <a:pt x="1728421" y="301488"/>
                      <a:pt x="1626621" y="126667"/>
                      <a:pt x="1360737" y="45967"/>
                    </a:cubicBezTo>
                    <a:cubicBezTo>
                      <a:pt x="1094853" y="-34733"/>
                      <a:pt x="948913" y="-2401"/>
                      <a:pt x="722807" y="90326"/>
                    </a:cubicBezTo>
                    <a:cubicBezTo>
                      <a:pt x="455876" y="199872"/>
                      <a:pt x="383648" y="231508"/>
                      <a:pt x="109040" y="283971"/>
                    </a:cubicBezTo>
                    <a:cubicBezTo>
                      <a:pt x="1832" y="304451"/>
                      <a:pt x="0" y="287980"/>
                      <a:pt x="0" y="287980"/>
                    </a:cubicBezTo>
                    <a:lnTo>
                      <a:pt x="52514" y="352558"/>
                    </a:lnTo>
                    <a:cubicBezTo>
                      <a:pt x="52514" y="352558"/>
                      <a:pt x="266495" y="380794"/>
                      <a:pt x="589516" y="251726"/>
                    </a:cubicBezTo>
                    <a:cubicBezTo>
                      <a:pt x="912537" y="122658"/>
                      <a:pt x="1191157" y="-38742"/>
                      <a:pt x="1728334" y="30157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>
                <a:off x="3600329" y="2263920"/>
                <a:ext cx="1729642" cy="585505"/>
              </a:xfrm>
              <a:custGeom>
                <a:avLst/>
                <a:gdLst/>
                <a:ahLst/>
                <a:cxnLst/>
                <a:rect l="l" t="t" r="r" b="b"/>
                <a:pathLst>
                  <a:path w="1729642" h="585505" extrusionOk="0">
                    <a:moveTo>
                      <a:pt x="0" y="458966"/>
                    </a:moveTo>
                    <a:cubicBezTo>
                      <a:pt x="0" y="458966"/>
                      <a:pt x="53997" y="210504"/>
                      <a:pt x="308366" y="89454"/>
                    </a:cubicBezTo>
                    <a:cubicBezTo>
                      <a:pt x="562736" y="-31596"/>
                      <a:pt x="764591" y="-15387"/>
                      <a:pt x="986685" y="53112"/>
                    </a:cubicBezTo>
                    <a:cubicBezTo>
                      <a:pt x="1208778" y="121699"/>
                      <a:pt x="1366233" y="202399"/>
                      <a:pt x="1475273" y="234644"/>
                    </a:cubicBezTo>
                    <a:cubicBezTo>
                      <a:pt x="1584314" y="266889"/>
                      <a:pt x="1640840" y="279003"/>
                      <a:pt x="1640840" y="279003"/>
                    </a:cubicBezTo>
                    <a:lnTo>
                      <a:pt x="1729643" y="295125"/>
                    </a:lnTo>
                    <a:lnTo>
                      <a:pt x="1374345" y="307239"/>
                    </a:lnTo>
                    <a:cubicBezTo>
                      <a:pt x="1374345" y="307239"/>
                      <a:pt x="1115963" y="202399"/>
                      <a:pt x="687914" y="186189"/>
                    </a:cubicBezTo>
                    <a:cubicBezTo>
                      <a:pt x="211538" y="168236"/>
                      <a:pt x="9596" y="585506"/>
                      <a:pt x="9596" y="585506"/>
                    </a:cubicBezTo>
                    <a:lnTo>
                      <a:pt x="0" y="45887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2"/>
              <p:cNvSpPr/>
              <p:nvPr/>
            </p:nvSpPr>
            <p:spPr>
              <a:xfrm>
                <a:off x="3600329" y="2393078"/>
                <a:ext cx="1774043" cy="376091"/>
              </a:xfrm>
              <a:custGeom>
                <a:avLst/>
                <a:gdLst/>
                <a:ahLst/>
                <a:cxnLst/>
                <a:rect l="l" t="t" r="r" b="b"/>
                <a:pathLst>
                  <a:path w="1774043" h="376091" extrusionOk="0">
                    <a:moveTo>
                      <a:pt x="0" y="329808"/>
                    </a:moveTo>
                    <a:cubicBezTo>
                      <a:pt x="0" y="329808"/>
                      <a:pt x="134774" y="81346"/>
                      <a:pt x="506209" y="16768"/>
                    </a:cubicBezTo>
                    <a:cubicBezTo>
                      <a:pt x="877644" y="-47809"/>
                      <a:pt x="1043211" y="89363"/>
                      <a:pt x="1257192" y="170063"/>
                    </a:cubicBezTo>
                    <a:cubicBezTo>
                      <a:pt x="1471173" y="250763"/>
                      <a:pt x="1660991" y="283008"/>
                      <a:pt x="1717517" y="274904"/>
                    </a:cubicBezTo>
                    <a:lnTo>
                      <a:pt x="1774044" y="266799"/>
                    </a:lnTo>
                    <a:lnTo>
                      <a:pt x="1660991" y="371639"/>
                    </a:lnTo>
                    <a:cubicBezTo>
                      <a:pt x="1660991" y="371639"/>
                      <a:pt x="1648865" y="395867"/>
                      <a:pt x="1156265" y="331289"/>
                    </a:cubicBezTo>
                    <a:cubicBezTo>
                      <a:pt x="663664" y="266712"/>
                      <a:pt x="61063" y="329633"/>
                      <a:pt x="61063" y="329633"/>
                    </a:cubicBezTo>
                    <a:lnTo>
                      <a:pt x="0" y="329633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2"/>
              <p:cNvSpPr/>
              <p:nvPr/>
            </p:nvSpPr>
            <p:spPr>
              <a:xfrm>
                <a:off x="3625888" y="2452684"/>
                <a:ext cx="1728421" cy="355173"/>
              </a:xfrm>
              <a:custGeom>
                <a:avLst/>
                <a:gdLst/>
                <a:ahLst/>
                <a:cxnLst/>
                <a:rect l="l" t="t" r="r" b="b"/>
                <a:pathLst>
                  <a:path w="1728421" h="355173" extrusionOk="0">
                    <a:moveTo>
                      <a:pt x="0" y="301488"/>
                    </a:moveTo>
                    <a:cubicBezTo>
                      <a:pt x="0" y="301488"/>
                      <a:pt x="101800" y="126667"/>
                      <a:pt x="367684" y="45967"/>
                    </a:cubicBezTo>
                    <a:cubicBezTo>
                      <a:pt x="633568" y="-34733"/>
                      <a:pt x="779508" y="-2401"/>
                      <a:pt x="1005614" y="90326"/>
                    </a:cubicBezTo>
                    <a:cubicBezTo>
                      <a:pt x="1272545" y="199872"/>
                      <a:pt x="1344774" y="231508"/>
                      <a:pt x="1619381" y="283971"/>
                    </a:cubicBezTo>
                    <a:cubicBezTo>
                      <a:pt x="1726589" y="304451"/>
                      <a:pt x="1728421" y="287980"/>
                      <a:pt x="1728421" y="287980"/>
                    </a:cubicBezTo>
                    <a:lnTo>
                      <a:pt x="1675907" y="352558"/>
                    </a:lnTo>
                    <a:cubicBezTo>
                      <a:pt x="1675907" y="352558"/>
                      <a:pt x="1461927" y="380794"/>
                      <a:pt x="1138905" y="251726"/>
                    </a:cubicBezTo>
                    <a:cubicBezTo>
                      <a:pt x="815884" y="122658"/>
                      <a:pt x="537264" y="-38742"/>
                      <a:pt x="87" y="30157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22"/>
              <p:cNvSpPr/>
              <p:nvPr/>
            </p:nvSpPr>
            <p:spPr>
              <a:xfrm>
                <a:off x="1910028" y="2528686"/>
                <a:ext cx="1693528" cy="481703"/>
              </a:xfrm>
              <a:custGeom>
                <a:avLst/>
                <a:gdLst/>
                <a:ahLst/>
                <a:cxnLst/>
                <a:rect l="l" t="t" r="r" b="b"/>
                <a:pathLst>
                  <a:path w="1693528" h="481703" extrusionOk="0">
                    <a:moveTo>
                      <a:pt x="1670325" y="194199"/>
                    </a:moveTo>
                    <a:cubicBezTo>
                      <a:pt x="1670325" y="194199"/>
                      <a:pt x="1415170" y="16502"/>
                      <a:pt x="1121284" y="1077"/>
                    </a:cubicBezTo>
                    <a:cubicBezTo>
                      <a:pt x="827399" y="-14349"/>
                      <a:pt x="626328" y="140167"/>
                      <a:pt x="371174" y="194199"/>
                    </a:cubicBezTo>
                    <a:cubicBezTo>
                      <a:pt x="116019" y="248319"/>
                      <a:pt x="0" y="288582"/>
                      <a:pt x="0" y="288582"/>
                    </a:cubicBezTo>
                    <a:lnTo>
                      <a:pt x="0" y="481704"/>
                    </a:lnTo>
                    <a:lnTo>
                      <a:pt x="1693528" y="449110"/>
                    </a:lnTo>
                    <a:lnTo>
                      <a:pt x="1670325" y="194199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22"/>
              <p:cNvSpPr/>
              <p:nvPr/>
            </p:nvSpPr>
            <p:spPr>
              <a:xfrm>
                <a:off x="2608236" y="2680937"/>
                <a:ext cx="607136" cy="67657"/>
              </a:xfrm>
              <a:custGeom>
                <a:avLst/>
                <a:gdLst/>
                <a:ahLst/>
                <a:cxnLst/>
                <a:rect l="l" t="t" r="r" b="b"/>
                <a:pathLst>
                  <a:path w="607136" h="67657" extrusionOk="0">
                    <a:moveTo>
                      <a:pt x="607137" y="25652"/>
                    </a:moveTo>
                    <a:cubicBezTo>
                      <a:pt x="336281" y="-20973"/>
                      <a:pt x="210143" y="-2323"/>
                      <a:pt x="0" y="6765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2"/>
              <p:cNvSpPr/>
              <p:nvPr/>
            </p:nvSpPr>
            <p:spPr>
              <a:xfrm>
                <a:off x="3263874" y="2715304"/>
                <a:ext cx="174464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74464" h="37996" extrusionOk="0">
                    <a:moveTo>
                      <a:pt x="174465" y="37997"/>
                    </a:moveTo>
                    <a:cubicBezTo>
                      <a:pt x="128842" y="26319"/>
                      <a:pt x="71269" y="13247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2"/>
              <p:cNvSpPr/>
              <p:nvPr/>
            </p:nvSpPr>
            <p:spPr>
              <a:xfrm>
                <a:off x="3509258" y="2773171"/>
                <a:ext cx="75107" cy="26754"/>
              </a:xfrm>
              <a:custGeom>
                <a:avLst/>
                <a:gdLst/>
                <a:ahLst/>
                <a:cxnLst/>
                <a:rect l="l" t="t" r="r" b="b"/>
                <a:pathLst>
                  <a:path w="75107" h="26754" extrusionOk="0">
                    <a:moveTo>
                      <a:pt x="75107" y="26755"/>
                    </a:moveTo>
                    <a:cubicBezTo>
                      <a:pt x="75107" y="26755"/>
                      <a:pt x="52776" y="16123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rgbClr val="263238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2"/>
              <p:cNvSpPr/>
              <p:nvPr/>
            </p:nvSpPr>
            <p:spPr>
              <a:xfrm>
                <a:off x="2052391" y="2795306"/>
                <a:ext cx="411038" cy="102574"/>
              </a:xfrm>
              <a:custGeom>
                <a:avLst/>
                <a:gdLst/>
                <a:ahLst/>
                <a:cxnLst/>
                <a:rect l="l" t="t" r="r" b="b"/>
                <a:pathLst>
                  <a:path w="411038" h="102574" extrusionOk="0">
                    <a:moveTo>
                      <a:pt x="0" y="102574"/>
                    </a:moveTo>
                    <a:cubicBezTo>
                      <a:pt x="0" y="102574"/>
                      <a:pt x="266233" y="46625"/>
                      <a:pt x="411039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2"/>
              <p:cNvSpPr/>
              <p:nvPr/>
            </p:nvSpPr>
            <p:spPr>
              <a:xfrm>
                <a:off x="2682907" y="2838434"/>
                <a:ext cx="877993" cy="73477"/>
              </a:xfrm>
              <a:custGeom>
                <a:avLst/>
                <a:gdLst/>
                <a:ahLst/>
                <a:cxnLst/>
                <a:rect l="l" t="t" r="r" b="b"/>
                <a:pathLst>
                  <a:path w="877993" h="73477" extrusionOk="0">
                    <a:moveTo>
                      <a:pt x="0" y="31472"/>
                    </a:moveTo>
                    <a:cubicBezTo>
                      <a:pt x="0" y="31472"/>
                      <a:pt x="224187" y="-24478"/>
                      <a:pt x="495043" y="12822"/>
                    </a:cubicBezTo>
                    <a:cubicBezTo>
                      <a:pt x="765900" y="50122"/>
                      <a:pt x="877993" y="73478"/>
                      <a:pt x="877993" y="7347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22"/>
              <p:cNvSpPr/>
              <p:nvPr/>
            </p:nvSpPr>
            <p:spPr>
              <a:xfrm>
                <a:off x="1996388" y="2897881"/>
                <a:ext cx="345614" cy="65274"/>
              </a:xfrm>
              <a:custGeom>
                <a:avLst/>
                <a:gdLst/>
                <a:ahLst/>
                <a:cxnLst/>
                <a:rect l="l" t="t" r="r" b="b"/>
                <a:pathLst>
                  <a:path w="345614" h="65274" extrusionOk="0">
                    <a:moveTo>
                      <a:pt x="0" y="65275"/>
                    </a:moveTo>
                    <a:cubicBezTo>
                      <a:pt x="0" y="65275"/>
                      <a:pt x="177518" y="37387"/>
                      <a:pt x="345614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22"/>
              <p:cNvSpPr/>
              <p:nvPr/>
            </p:nvSpPr>
            <p:spPr>
              <a:xfrm>
                <a:off x="2916427" y="2604444"/>
                <a:ext cx="434329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434329" h="64845" extrusionOk="0">
                    <a:moveTo>
                      <a:pt x="0" y="4189"/>
                    </a:moveTo>
                    <a:cubicBezTo>
                      <a:pt x="0" y="4189"/>
                      <a:pt x="177518" y="-23786"/>
                      <a:pt x="434330" y="6484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" name="Google Shape;273;p22"/>
            <p:cNvGrpSpPr/>
            <p:nvPr/>
          </p:nvGrpSpPr>
          <p:grpSpPr>
            <a:xfrm>
              <a:off x="2473212" y="4361286"/>
              <a:ext cx="1693528" cy="481703"/>
              <a:chOff x="3618212" y="2528686"/>
              <a:chExt cx="1693528" cy="481703"/>
            </a:xfrm>
          </p:grpSpPr>
          <p:sp>
            <p:nvSpPr>
              <p:cNvPr id="274" name="Google Shape;274;p22"/>
              <p:cNvSpPr/>
              <p:nvPr/>
            </p:nvSpPr>
            <p:spPr>
              <a:xfrm>
                <a:off x="3618212" y="2528686"/>
                <a:ext cx="1693528" cy="481703"/>
              </a:xfrm>
              <a:custGeom>
                <a:avLst/>
                <a:gdLst/>
                <a:ahLst/>
                <a:cxnLst/>
                <a:rect l="l" t="t" r="r" b="b"/>
                <a:pathLst>
                  <a:path w="1693528" h="481703" extrusionOk="0">
                    <a:moveTo>
                      <a:pt x="23204" y="194199"/>
                    </a:moveTo>
                    <a:cubicBezTo>
                      <a:pt x="23204" y="194199"/>
                      <a:pt x="278358" y="16502"/>
                      <a:pt x="572244" y="1077"/>
                    </a:cubicBezTo>
                    <a:cubicBezTo>
                      <a:pt x="866130" y="-14349"/>
                      <a:pt x="1067200" y="140167"/>
                      <a:pt x="1322355" y="194199"/>
                    </a:cubicBezTo>
                    <a:cubicBezTo>
                      <a:pt x="1577509" y="248319"/>
                      <a:pt x="1693528" y="288582"/>
                      <a:pt x="1693528" y="288582"/>
                    </a:cubicBezTo>
                    <a:lnTo>
                      <a:pt x="1693528" y="481704"/>
                    </a:lnTo>
                    <a:lnTo>
                      <a:pt x="0" y="449110"/>
                    </a:lnTo>
                    <a:lnTo>
                      <a:pt x="23204" y="194199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22"/>
              <p:cNvSpPr/>
              <p:nvPr/>
            </p:nvSpPr>
            <p:spPr>
              <a:xfrm>
                <a:off x="4135063" y="2680922"/>
                <a:ext cx="478556" cy="67672"/>
              </a:xfrm>
              <a:custGeom>
                <a:avLst/>
                <a:gdLst/>
                <a:ahLst/>
                <a:cxnLst/>
                <a:rect l="l" t="t" r="r" b="b"/>
                <a:pathLst>
                  <a:path w="478556" h="67672" extrusionOk="0">
                    <a:moveTo>
                      <a:pt x="0" y="7278"/>
                    </a:moveTo>
                    <a:cubicBezTo>
                      <a:pt x="188335" y="-13028"/>
                      <a:pt x="304702" y="9805"/>
                      <a:pt x="478556" y="67672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2"/>
              <p:cNvSpPr/>
              <p:nvPr/>
            </p:nvSpPr>
            <p:spPr>
              <a:xfrm>
                <a:off x="3783430" y="2706589"/>
                <a:ext cx="22296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222965" h="46711" extrusionOk="0">
                    <a:moveTo>
                      <a:pt x="0" y="46712"/>
                    </a:moveTo>
                    <a:cubicBezTo>
                      <a:pt x="55567" y="32419"/>
                      <a:pt x="128842" y="16210"/>
                      <a:pt x="222966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22"/>
              <p:cNvSpPr/>
              <p:nvPr/>
            </p:nvSpPr>
            <p:spPr>
              <a:xfrm>
                <a:off x="3637490" y="2773171"/>
                <a:ext cx="75107" cy="26754"/>
              </a:xfrm>
              <a:custGeom>
                <a:avLst/>
                <a:gdLst/>
                <a:ahLst/>
                <a:cxnLst/>
                <a:rect l="l" t="t" r="r" b="b"/>
                <a:pathLst>
                  <a:path w="75107" h="26754" extrusionOk="0">
                    <a:moveTo>
                      <a:pt x="0" y="26755"/>
                    </a:moveTo>
                    <a:cubicBezTo>
                      <a:pt x="0" y="26755"/>
                      <a:pt x="22332" y="16123"/>
                      <a:pt x="75107" y="0"/>
                    </a:cubicBezTo>
                  </a:path>
                </a:pathLst>
              </a:custGeom>
              <a:noFill/>
              <a:ln w="9525" cap="flat" cmpd="sng">
                <a:solidFill>
                  <a:srgbClr val="263238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2"/>
              <p:cNvSpPr/>
              <p:nvPr/>
            </p:nvSpPr>
            <p:spPr>
              <a:xfrm>
                <a:off x="4758338" y="2795306"/>
                <a:ext cx="411038" cy="69980"/>
              </a:xfrm>
              <a:custGeom>
                <a:avLst/>
                <a:gdLst/>
                <a:ahLst/>
                <a:cxnLst/>
                <a:rect l="l" t="t" r="r" b="b"/>
                <a:pathLst>
                  <a:path w="411038" h="69980" extrusionOk="0">
                    <a:moveTo>
                      <a:pt x="411039" y="69981"/>
                    </a:moveTo>
                    <a:cubicBezTo>
                      <a:pt x="411039" y="69981"/>
                      <a:pt x="144805" y="46625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2"/>
              <p:cNvSpPr/>
              <p:nvPr/>
            </p:nvSpPr>
            <p:spPr>
              <a:xfrm>
                <a:off x="3660781" y="2843674"/>
                <a:ext cx="450903" cy="68237"/>
              </a:xfrm>
              <a:custGeom>
                <a:avLst/>
                <a:gdLst/>
                <a:ahLst/>
                <a:cxnLst/>
                <a:rect l="l" t="t" r="r" b="b"/>
                <a:pathLst>
                  <a:path w="450903" h="68237" extrusionOk="0">
                    <a:moveTo>
                      <a:pt x="450904" y="0"/>
                    </a:moveTo>
                    <a:cubicBezTo>
                      <a:pt x="428660" y="1917"/>
                      <a:pt x="405979" y="4445"/>
                      <a:pt x="382950" y="7582"/>
                    </a:cubicBezTo>
                    <a:cubicBezTo>
                      <a:pt x="112093" y="44882"/>
                      <a:pt x="0" y="68238"/>
                      <a:pt x="0" y="682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2"/>
              <p:cNvSpPr/>
              <p:nvPr/>
            </p:nvSpPr>
            <p:spPr>
              <a:xfrm>
                <a:off x="4243580" y="2838445"/>
                <a:ext cx="295281" cy="31460"/>
              </a:xfrm>
              <a:custGeom>
                <a:avLst/>
                <a:gdLst/>
                <a:ahLst/>
                <a:cxnLst/>
                <a:rect l="l" t="t" r="r" b="b"/>
                <a:pathLst>
                  <a:path w="295281" h="31460" extrusionOk="0">
                    <a:moveTo>
                      <a:pt x="295281" y="31461"/>
                    </a:moveTo>
                    <a:cubicBezTo>
                      <a:pt x="295281" y="31461"/>
                      <a:pt x="173069" y="959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22"/>
              <p:cNvSpPr/>
              <p:nvPr/>
            </p:nvSpPr>
            <p:spPr>
              <a:xfrm>
                <a:off x="4879765" y="2897881"/>
                <a:ext cx="345614" cy="32871"/>
              </a:xfrm>
              <a:custGeom>
                <a:avLst/>
                <a:gdLst/>
                <a:ahLst/>
                <a:cxnLst/>
                <a:rect l="l" t="t" r="r" b="b"/>
                <a:pathLst>
                  <a:path w="345614" h="32871" extrusionOk="0">
                    <a:moveTo>
                      <a:pt x="345614" y="32681"/>
                    </a:moveTo>
                    <a:cubicBezTo>
                      <a:pt x="345614" y="32681"/>
                      <a:pt x="168097" y="37387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2"/>
              <p:cNvSpPr/>
              <p:nvPr/>
            </p:nvSpPr>
            <p:spPr>
              <a:xfrm>
                <a:off x="3871011" y="2604444"/>
                <a:ext cx="434329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434329" h="64845" extrusionOk="0">
                    <a:moveTo>
                      <a:pt x="434330" y="4189"/>
                    </a:moveTo>
                    <a:cubicBezTo>
                      <a:pt x="434330" y="4189"/>
                      <a:pt x="256812" y="-23786"/>
                      <a:pt x="0" y="6484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3" name="Google Shape;283;p22"/>
            <p:cNvSpPr/>
            <p:nvPr/>
          </p:nvSpPr>
          <p:spPr>
            <a:xfrm>
              <a:off x="2328406" y="4527598"/>
              <a:ext cx="277049" cy="283844"/>
            </a:xfrm>
            <a:custGeom>
              <a:avLst/>
              <a:gdLst/>
              <a:ahLst/>
              <a:cxnLst/>
              <a:rect l="l" t="t" r="r" b="b"/>
              <a:pathLst>
                <a:path w="277049" h="283844" extrusionOk="0">
                  <a:moveTo>
                    <a:pt x="276178" y="283844"/>
                  </a:moveTo>
                  <a:cubicBezTo>
                    <a:pt x="276701" y="274694"/>
                    <a:pt x="277050" y="265456"/>
                    <a:pt x="277050" y="256044"/>
                  </a:cubicBezTo>
                  <a:cubicBezTo>
                    <a:pt x="277050" y="114601"/>
                    <a:pt x="215028" y="0"/>
                    <a:pt x="138525" y="0"/>
                  </a:cubicBezTo>
                  <a:cubicBezTo>
                    <a:pt x="62022" y="0"/>
                    <a:pt x="0" y="114601"/>
                    <a:pt x="0" y="256044"/>
                  </a:cubicBezTo>
                  <a:cubicBezTo>
                    <a:pt x="0" y="265456"/>
                    <a:pt x="349" y="274694"/>
                    <a:pt x="872" y="283844"/>
                  </a:cubicBezTo>
                  <a:lnTo>
                    <a:pt x="276265" y="28384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2362339" y="4562545"/>
              <a:ext cx="208834" cy="247939"/>
            </a:xfrm>
            <a:custGeom>
              <a:avLst/>
              <a:gdLst/>
              <a:ahLst/>
              <a:cxnLst/>
              <a:rect l="l" t="t" r="r" b="b"/>
              <a:pathLst>
                <a:path w="208834" h="247939" extrusionOk="0">
                  <a:moveTo>
                    <a:pt x="208224" y="247939"/>
                  </a:moveTo>
                  <a:cubicBezTo>
                    <a:pt x="208660" y="239921"/>
                    <a:pt x="208834" y="231904"/>
                    <a:pt x="208834" y="223624"/>
                  </a:cubicBezTo>
                  <a:cubicBezTo>
                    <a:pt x="208834" y="100134"/>
                    <a:pt x="162078" y="0"/>
                    <a:pt x="104417" y="0"/>
                  </a:cubicBezTo>
                  <a:cubicBezTo>
                    <a:pt x="46757" y="0"/>
                    <a:pt x="0" y="100134"/>
                    <a:pt x="0" y="223624"/>
                  </a:cubicBezTo>
                  <a:cubicBezTo>
                    <a:pt x="0" y="231816"/>
                    <a:pt x="262" y="239921"/>
                    <a:pt x="611" y="247939"/>
                  </a:cubicBezTo>
                  <a:lnTo>
                    <a:pt x="208049" y="247939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731618" y="4810484"/>
              <a:ext cx="3456493" cy="66320"/>
            </a:xfrm>
            <a:custGeom>
              <a:avLst/>
              <a:gdLst/>
              <a:ahLst/>
              <a:cxnLst/>
              <a:rect l="l" t="t" r="r" b="b"/>
              <a:pathLst>
                <a:path w="3456493" h="66320" extrusionOk="0">
                  <a:moveTo>
                    <a:pt x="3456494" y="24140"/>
                  </a:moveTo>
                  <a:lnTo>
                    <a:pt x="1726938" y="0"/>
                  </a:lnTo>
                  <a:lnTo>
                    <a:pt x="0" y="24140"/>
                  </a:lnTo>
                  <a:lnTo>
                    <a:pt x="0" y="66320"/>
                  </a:lnTo>
                  <a:lnTo>
                    <a:pt x="1582307" y="33814"/>
                  </a:lnTo>
                  <a:lnTo>
                    <a:pt x="1582307" y="53684"/>
                  </a:lnTo>
                  <a:lnTo>
                    <a:pt x="1886137" y="53684"/>
                  </a:lnTo>
                  <a:lnTo>
                    <a:pt x="1886137" y="33814"/>
                  </a:lnTo>
                  <a:lnTo>
                    <a:pt x="3456494" y="66320"/>
                  </a:lnTo>
                  <a:lnTo>
                    <a:pt x="3456494" y="2414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323183" y="1434475"/>
            <a:ext cx="4311000" cy="20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Advanced DBMS Concepts</a:t>
            </a:r>
            <a:endParaRPr dirty="0"/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722375" y="3489775"/>
            <a:ext cx="4224645" cy="1387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Complex queries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Indexing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Triggers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Assertions</a:t>
            </a:r>
            <a:endParaRPr dirty="0"/>
          </a:p>
        </p:txBody>
      </p:sp>
      <p:sp>
        <p:nvSpPr>
          <p:cNvPr id="495" name="Google Shape;495;p26"/>
          <p:cNvSpPr txBox="1"/>
          <p:nvPr/>
        </p:nvSpPr>
        <p:spPr>
          <a:xfrm>
            <a:off x="7045525" y="539500"/>
            <a:ext cx="1376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SQL</a:t>
            </a:r>
            <a:endParaRPr b="1"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" name="Google Shape;299;p26"/>
          <p:cNvSpPr/>
          <p:nvPr/>
        </p:nvSpPr>
        <p:spPr>
          <a:xfrm rot="20132951">
            <a:off x="4807615" y="1044762"/>
            <a:ext cx="5851920" cy="3709218"/>
          </a:xfrm>
          <a:custGeom>
            <a:avLst/>
            <a:gdLst/>
            <a:ahLst/>
            <a:cxnLst/>
            <a:rect l="l" t="t" r="r" b="b"/>
            <a:pathLst>
              <a:path w="2862069" h="1661810" extrusionOk="0">
                <a:moveTo>
                  <a:pt x="2387933" y="33862"/>
                </a:moveTo>
                <a:cubicBezTo>
                  <a:pt x="2069580" y="-7584"/>
                  <a:pt x="1888698" y="168939"/>
                  <a:pt x="1460927" y="188109"/>
                </a:cubicBezTo>
                <a:cubicBezTo>
                  <a:pt x="1035909" y="154828"/>
                  <a:pt x="873847" y="-27375"/>
                  <a:pt x="551720" y="3510"/>
                </a:cubicBezTo>
                <a:cubicBezTo>
                  <a:pt x="205136" y="36702"/>
                  <a:pt x="-63280" y="488216"/>
                  <a:pt x="13068" y="939820"/>
                </a:cubicBezTo>
                <a:cubicBezTo>
                  <a:pt x="89460" y="1391467"/>
                  <a:pt x="562862" y="1643916"/>
                  <a:pt x="804867" y="1642363"/>
                </a:cubicBezTo>
                <a:cubicBezTo>
                  <a:pt x="998267" y="1641120"/>
                  <a:pt x="1169163" y="1562399"/>
                  <a:pt x="1389684" y="1543628"/>
                </a:cubicBezTo>
                <a:cubicBezTo>
                  <a:pt x="1607853" y="1569677"/>
                  <a:pt x="1770180" y="1653900"/>
                  <a:pt x="1963137" y="1661532"/>
                </a:cubicBezTo>
                <a:cubicBezTo>
                  <a:pt x="2204565" y="1671073"/>
                  <a:pt x="2703668" y="1434688"/>
                  <a:pt x="2827334" y="986369"/>
                </a:cubicBezTo>
                <a:cubicBezTo>
                  <a:pt x="2951000" y="538049"/>
                  <a:pt x="2730434" y="78459"/>
                  <a:pt x="2387933" y="33862"/>
                </a:cubicBezTo>
                <a:close/>
              </a:path>
            </a:pathLst>
          </a:custGeom>
          <a:solidFill>
            <a:srgbClr val="3D5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97;p26">
            <a:extLst>
              <a:ext uri="{FF2B5EF4-FFF2-40B4-BE49-F238E27FC236}">
                <a16:creationId xmlns:a16="http://schemas.microsoft.com/office/drawing/2014/main" id="{53853537-6FD7-86A8-6A74-4DA46E2993FF}"/>
              </a:ext>
            </a:extLst>
          </p:cNvPr>
          <p:cNvSpPr txBox="1">
            <a:spLocks/>
          </p:cNvSpPr>
          <p:nvPr/>
        </p:nvSpPr>
        <p:spPr>
          <a:xfrm>
            <a:off x="6812221" y="2013155"/>
            <a:ext cx="4663558" cy="252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sz="1800" b="1" dirty="0">
                <a:solidFill>
                  <a:srgbClr val="D5EDFF"/>
                </a:solidFill>
              </a:rPr>
              <a:t>Submitted by:- </a:t>
            </a:r>
            <a:br>
              <a:rPr lang="en-US" sz="1800" b="1" dirty="0">
                <a:solidFill>
                  <a:srgbClr val="D5EDFF"/>
                </a:solidFill>
              </a:rPr>
            </a:br>
            <a:br>
              <a:rPr lang="en-US" dirty="0">
                <a:solidFill>
                  <a:srgbClr val="D5EDFF"/>
                </a:solidFill>
              </a:rPr>
            </a:br>
            <a:r>
              <a:rPr lang="en-US" dirty="0">
                <a:solidFill>
                  <a:srgbClr val="D5EDFF"/>
                </a:solidFill>
              </a:rPr>
              <a:t>Yash Khandelwal</a:t>
            </a:r>
            <a:br>
              <a:rPr lang="en-US" dirty="0">
                <a:solidFill>
                  <a:srgbClr val="D5EDFF"/>
                </a:solidFill>
              </a:rPr>
            </a:br>
            <a:r>
              <a:rPr lang="en-US" dirty="0">
                <a:solidFill>
                  <a:srgbClr val="D5EDFF"/>
                </a:solidFill>
              </a:rPr>
              <a:t>Vinay Patidar</a:t>
            </a:r>
            <a:br>
              <a:rPr lang="en-US" dirty="0">
                <a:solidFill>
                  <a:srgbClr val="D5EDFF"/>
                </a:solidFill>
              </a:rPr>
            </a:br>
            <a:r>
              <a:rPr lang="en-US" dirty="0" err="1">
                <a:solidFill>
                  <a:srgbClr val="D5EDFF"/>
                </a:solidFill>
              </a:rPr>
              <a:t>Vrinda</a:t>
            </a:r>
            <a:r>
              <a:rPr lang="en-US" dirty="0">
                <a:solidFill>
                  <a:srgbClr val="D5EDFF"/>
                </a:solidFill>
              </a:rPr>
              <a:t> </a:t>
            </a:r>
            <a:r>
              <a:rPr lang="en-US" dirty="0" err="1">
                <a:solidFill>
                  <a:srgbClr val="D5EDFF"/>
                </a:solidFill>
              </a:rPr>
              <a:t>Thepadia</a:t>
            </a:r>
            <a:br>
              <a:rPr lang="en-US" dirty="0">
                <a:solidFill>
                  <a:srgbClr val="D5EDFF"/>
                </a:solidFill>
              </a:rPr>
            </a:br>
            <a:r>
              <a:rPr lang="en-US" dirty="0">
                <a:solidFill>
                  <a:srgbClr val="D5EDFF"/>
                </a:solidFill>
              </a:rPr>
              <a:t>Sanjay Dangi</a:t>
            </a:r>
            <a:br>
              <a:rPr lang="en-US" dirty="0">
                <a:solidFill>
                  <a:srgbClr val="D5EDFF"/>
                </a:solidFill>
              </a:rPr>
            </a:br>
            <a:r>
              <a:rPr lang="en-US" dirty="0">
                <a:solidFill>
                  <a:srgbClr val="D5EDFF"/>
                </a:solidFill>
              </a:rPr>
              <a:t>Rohit Kumar</a:t>
            </a:r>
          </a:p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FF"/>
        </a:solidFill>
        <a:effectLst/>
      </p:bgPr>
    </p:bg>
    <p:spTree>
      <p:nvGrpSpPr>
        <p:cNvPr id="1" name="Shape 541">
          <a:extLst>
            <a:ext uri="{FF2B5EF4-FFF2-40B4-BE49-F238E27FC236}">
              <a16:creationId xmlns:a16="http://schemas.microsoft.com/office/drawing/2014/main" id="{675E616B-3250-E3B5-9A33-E4EFF42C9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>
            <a:extLst>
              <a:ext uri="{FF2B5EF4-FFF2-40B4-BE49-F238E27FC236}">
                <a16:creationId xmlns:a16="http://schemas.microsoft.com/office/drawing/2014/main" id="{960D16D4-8310-A039-8E5C-B4D338E3B7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1865" y="1334729"/>
            <a:ext cx="6039760" cy="22990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5264"/>
                </a:solidFill>
              </a:rPr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36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FF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 txBox="1">
            <a:spLocks noGrp="1"/>
          </p:cNvSpPr>
          <p:nvPr>
            <p:ph type="title"/>
          </p:nvPr>
        </p:nvSpPr>
        <p:spPr>
          <a:xfrm>
            <a:off x="3908125" y="2065413"/>
            <a:ext cx="4513500" cy="15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5264"/>
                </a:solidFill>
              </a:rPr>
              <a:t>Complex</a:t>
            </a:r>
            <a:r>
              <a:rPr lang="en" dirty="0"/>
              <a:t> Queries</a:t>
            </a:r>
            <a:endParaRPr dirty="0"/>
          </a:p>
        </p:txBody>
      </p:sp>
      <p:sp>
        <p:nvSpPr>
          <p:cNvPr id="543" name="Google Shape;543;p30"/>
          <p:cNvSpPr txBox="1">
            <a:spLocks noGrp="1"/>
          </p:cNvSpPr>
          <p:nvPr>
            <p:ph type="subTitle" idx="1"/>
          </p:nvPr>
        </p:nvSpPr>
        <p:spPr>
          <a:xfrm>
            <a:off x="3355258" y="3633688"/>
            <a:ext cx="5066367" cy="1078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Queries involving multiple tables, subqueries, joins, grouping, and aggregation for advanced data retrieval and manipulation.</a:t>
            </a:r>
            <a:endParaRPr dirty="0"/>
          </a:p>
        </p:txBody>
      </p:sp>
      <p:sp>
        <p:nvSpPr>
          <p:cNvPr id="544" name="Google Shape;544;p30"/>
          <p:cNvSpPr txBox="1">
            <a:spLocks noGrp="1"/>
          </p:cNvSpPr>
          <p:nvPr>
            <p:ph type="title" idx="2"/>
          </p:nvPr>
        </p:nvSpPr>
        <p:spPr>
          <a:xfrm>
            <a:off x="7375825" y="1065213"/>
            <a:ext cx="10458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" name="Google Shape;546;p30"/>
          <p:cNvSpPr/>
          <p:nvPr/>
        </p:nvSpPr>
        <p:spPr>
          <a:xfrm>
            <a:off x="-619432" y="592303"/>
            <a:ext cx="4075501" cy="3795342"/>
          </a:xfrm>
          <a:custGeom>
            <a:avLst/>
            <a:gdLst/>
            <a:ahLst/>
            <a:cxnLst/>
            <a:rect l="l" t="t" r="r" b="b"/>
            <a:pathLst>
              <a:path w="2615382" h="2578588" extrusionOk="0">
                <a:moveTo>
                  <a:pt x="2607159" y="1254913"/>
                </a:moveTo>
                <a:cubicBezTo>
                  <a:pt x="2578270" y="1500081"/>
                  <a:pt x="2466450" y="1785180"/>
                  <a:pt x="2243144" y="1916140"/>
                </a:cubicBezTo>
                <a:cubicBezTo>
                  <a:pt x="1905787" y="2114062"/>
                  <a:pt x="1934007" y="2418428"/>
                  <a:pt x="1275522" y="2550785"/>
                </a:cubicBezTo>
                <a:cubicBezTo>
                  <a:pt x="1172848" y="2571448"/>
                  <a:pt x="1075417" y="2580104"/>
                  <a:pt x="983562" y="2578373"/>
                </a:cubicBezTo>
                <a:cubicBezTo>
                  <a:pt x="934149" y="2577480"/>
                  <a:pt x="886354" y="2573459"/>
                  <a:pt x="840287" y="2566701"/>
                </a:cubicBezTo>
                <a:cubicBezTo>
                  <a:pt x="421784" y="2505493"/>
                  <a:pt x="140142" y="2214196"/>
                  <a:pt x="36799" y="1862528"/>
                </a:cubicBezTo>
                <a:cubicBezTo>
                  <a:pt x="-99170" y="1400059"/>
                  <a:pt x="172321" y="1097313"/>
                  <a:pt x="352293" y="914861"/>
                </a:cubicBezTo>
                <a:cubicBezTo>
                  <a:pt x="532266" y="732465"/>
                  <a:pt x="664052" y="164055"/>
                  <a:pt x="1310379" y="28906"/>
                </a:cubicBezTo>
                <a:cubicBezTo>
                  <a:pt x="1408925" y="8298"/>
                  <a:pt x="1509703" y="-2145"/>
                  <a:pt x="1610481" y="368"/>
                </a:cubicBezTo>
                <a:cubicBezTo>
                  <a:pt x="1840423" y="6009"/>
                  <a:pt x="2091280" y="81625"/>
                  <a:pt x="2264839" y="239449"/>
                </a:cubicBezTo>
                <a:cubicBezTo>
                  <a:pt x="2277889" y="251288"/>
                  <a:pt x="2290549" y="263631"/>
                  <a:pt x="2302874" y="276252"/>
                </a:cubicBezTo>
                <a:cubicBezTo>
                  <a:pt x="2544083" y="524212"/>
                  <a:pt x="2646589" y="920669"/>
                  <a:pt x="2607159" y="1254913"/>
                </a:cubicBezTo>
                <a:close/>
              </a:path>
            </a:pathLst>
          </a:custGeom>
          <a:solidFill>
            <a:srgbClr val="3D5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E310867-83F5-49E2-FAA4-6F8B3DD772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0663" y="613239"/>
            <a:ext cx="463567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Key Features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D526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Joins: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 Combine rows from two or more tables (INNER, LEFT, RIGHT, FULL).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D526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Subqueries: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 Nested queries within another query.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D526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Aggregation: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 Functions like sum, avg…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D526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Group By and Having: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 Group rows and filter aggregated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D526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A7E550-0EF2-128B-56EE-109826DF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254" y="1692281"/>
            <a:ext cx="4334083" cy="15352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FF"/>
        </a:solidFill>
        <a:effectLst/>
      </p:bgPr>
    </p:bg>
    <p:spTree>
      <p:nvGrpSpPr>
        <p:cNvPr id="1" name="Shape 541">
          <a:extLst>
            <a:ext uri="{FF2B5EF4-FFF2-40B4-BE49-F238E27FC236}">
              <a16:creationId xmlns:a16="http://schemas.microsoft.com/office/drawing/2014/main" id="{BF463C7B-74B3-D3A4-1076-F82FE4AA8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>
            <a:extLst>
              <a:ext uri="{FF2B5EF4-FFF2-40B4-BE49-F238E27FC236}">
                <a16:creationId xmlns:a16="http://schemas.microsoft.com/office/drawing/2014/main" id="{7F05BD75-BEDC-EE6C-BF57-E23781F6C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8125" y="2065413"/>
            <a:ext cx="4513500" cy="15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5264"/>
                </a:solidFill>
              </a:rPr>
              <a:t>Indexing</a:t>
            </a:r>
            <a:endParaRPr dirty="0"/>
          </a:p>
        </p:txBody>
      </p:sp>
      <p:sp>
        <p:nvSpPr>
          <p:cNvPr id="543" name="Google Shape;543;p30">
            <a:extLst>
              <a:ext uri="{FF2B5EF4-FFF2-40B4-BE49-F238E27FC236}">
                <a16:creationId xmlns:a16="http://schemas.microsoft.com/office/drawing/2014/main" id="{AADF14F6-F689-D370-7FF3-08BAE7CFA8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55258" y="3633688"/>
            <a:ext cx="5066367" cy="1078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database optimization technique that uses a data structure to improve query performance.</a:t>
            </a:r>
            <a:endParaRPr dirty="0"/>
          </a:p>
        </p:txBody>
      </p:sp>
      <p:sp>
        <p:nvSpPr>
          <p:cNvPr id="544" name="Google Shape;544;p30">
            <a:extLst>
              <a:ext uri="{FF2B5EF4-FFF2-40B4-BE49-F238E27FC236}">
                <a16:creationId xmlns:a16="http://schemas.microsoft.com/office/drawing/2014/main" id="{176AC100-B6D2-0845-7365-69AFADB87E7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375825" y="1065213"/>
            <a:ext cx="10458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" name="Google Shape;546;p30">
            <a:extLst>
              <a:ext uri="{FF2B5EF4-FFF2-40B4-BE49-F238E27FC236}">
                <a16:creationId xmlns:a16="http://schemas.microsoft.com/office/drawing/2014/main" id="{75CBDDF9-F40C-3888-E23A-176C4024F1FD}"/>
              </a:ext>
            </a:extLst>
          </p:cNvPr>
          <p:cNvSpPr/>
          <p:nvPr/>
        </p:nvSpPr>
        <p:spPr>
          <a:xfrm>
            <a:off x="-619432" y="592303"/>
            <a:ext cx="4075501" cy="3795342"/>
          </a:xfrm>
          <a:custGeom>
            <a:avLst/>
            <a:gdLst/>
            <a:ahLst/>
            <a:cxnLst/>
            <a:rect l="l" t="t" r="r" b="b"/>
            <a:pathLst>
              <a:path w="2615382" h="2578588" extrusionOk="0">
                <a:moveTo>
                  <a:pt x="2607159" y="1254913"/>
                </a:moveTo>
                <a:cubicBezTo>
                  <a:pt x="2578270" y="1500081"/>
                  <a:pt x="2466450" y="1785180"/>
                  <a:pt x="2243144" y="1916140"/>
                </a:cubicBezTo>
                <a:cubicBezTo>
                  <a:pt x="1905787" y="2114062"/>
                  <a:pt x="1934007" y="2418428"/>
                  <a:pt x="1275522" y="2550785"/>
                </a:cubicBezTo>
                <a:cubicBezTo>
                  <a:pt x="1172848" y="2571448"/>
                  <a:pt x="1075417" y="2580104"/>
                  <a:pt x="983562" y="2578373"/>
                </a:cubicBezTo>
                <a:cubicBezTo>
                  <a:pt x="934149" y="2577480"/>
                  <a:pt x="886354" y="2573459"/>
                  <a:pt x="840287" y="2566701"/>
                </a:cubicBezTo>
                <a:cubicBezTo>
                  <a:pt x="421784" y="2505493"/>
                  <a:pt x="140142" y="2214196"/>
                  <a:pt x="36799" y="1862528"/>
                </a:cubicBezTo>
                <a:cubicBezTo>
                  <a:pt x="-99170" y="1400059"/>
                  <a:pt x="172321" y="1097313"/>
                  <a:pt x="352293" y="914861"/>
                </a:cubicBezTo>
                <a:cubicBezTo>
                  <a:pt x="532266" y="732465"/>
                  <a:pt x="664052" y="164055"/>
                  <a:pt x="1310379" y="28906"/>
                </a:cubicBezTo>
                <a:cubicBezTo>
                  <a:pt x="1408925" y="8298"/>
                  <a:pt x="1509703" y="-2145"/>
                  <a:pt x="1610481" y="368"/>
                </a:cubicBezTo>
                <a:cubicBezTo>
                  <a:pt x="1840423" y="6009"/>
                  <a:pt x="2091280" y="81625"/>
                  <a:pt x="2264839" y="239449"/>
                </a:cubicBezTo>
                <a:cubicBezTo>
                  <a:pt x="2277889" y="251288"/>
                  <a:pt x="2290549" y="263631"/>
                  <a:pt x="2302874" y="276252"/>
                </a:cubicBezTo>
                <a:cubicBezTo>
                  <a:pt x="2544083" y="524212"/>
                  <a:pt x="2646589" y="920669"/>
                  <a:pt x="2607159" y="1254913"/>
                </a:cubicBezTo>
                <a:close/>
              </a:path>
            </a:pathLst>
          </a:custGeom>
          <a:solidFill>
            <a:srgbClr val="3D5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6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FF"/>
        </a:solidFill>
        <a:effectLst/>
      </p:bgPr>
    </p:bg>
    <p:spTree>
      <p:nvGrpSpPr>
        <p:cNvPr id="1" name="Shape 534">
          <a:extLst>
            <a:ext uri="{FF2B5EF4-FFF2-40B4-BE49-F238E27FC236}">
              <a16:creationId xmlns:a16="http://schemas.microsoft.com/office/drawing/2014/main" id="{29D805ED-6553-1E8A-A502-1078DD4A4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DD5D56AC-9FBA-2ADF-77AB-687352EA43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9006" y="669390"/>
            <a:ext cx="860598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Key Types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D5264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Primary Index: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Based on primary key.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Unique Index: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Ensures uniqueness in columns.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Clustered Index: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Determines the physical order of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Non-Clustered Index: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Separate from the actual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3D5264"/>
              </a:solidFill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Advantages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</a:br>
            <a:endParaRPr lang="en-US" altLang="en-US" sz="1800" b="1" dirty="0">
              <a:solidFill>
                <a:srgbClr val="3D5264"/>
              </a:solidFill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Faster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search and retrieval</a:t>
            </a:r>
            <a:endParaRPr lang="en-US" altLang="en-US" sz="1800" dirty="0">
              <a:solidFill>
                <a:srgbClr val="3D5264"/>
              </a:solidFill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rgbClr val="3D5264"/>
                </a:solidFill>
                <a:latin typeface="Arial" panose="020B0604020202020204" pitchFamily="34" charset="0"/>
              </a:rPr>
              <a:t>Improves </a:t>
            </a:r>
            <a:r>
              <a:rPr lang="en-US" altLang="en-US" sz="1800" b="1" dirty="0">
                <a:solidFill>
                  <a:srgbClr val="3D5264"/>
                </a:solidFill>
                <a:latin typeface="Arial" panose="020B0604020202020204" pitchFamily="34" charset="0"/>
              </a:rPr>
              <a:t>WHERE </a:t>
            </a:r>
            <a:r>
              <a:rPr lang="en-US" altLang="en-US" sz="1800" dirty="0">
                <a:solidFill>
                  <a:srgbClr val="3D5264"/>
                </a:solidFill>
                <a:latin typeface="Arial" panose="020B0604020202020204" pitchFamily="34" charset="0"/>
              </a:rPr>
              <a:t>clause performance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rgbClr val="3D526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BB184-00CB-BCEB-DFFA-65877DD71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41" y="4046628"/>
            <a:ext cx="6563641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7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FF"/>
        </a:solidFill>
        <a:effectLst/>
      </p:bgPr>
    </p:bg>
    <p:spTree>
      <p:nvGrpSpPr>
        <p:cNvPr id="1" name="Shape 541">
          <a:extLst>
            <a:ext uri="{FF2B5EF4-FFF2-40B4-BE49-F238E27FC236}">
              <a16:creationId xmlns:a16="http://schemas.microsoft.com/office/drawing/2014/main" id="{591EB15D-8BCC-0786-EB8D-E233BABC0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>
            <a:extLst>
              <a:ext uri="{FF2B5EF4-FFF2-40B4-BE49-F238E27FC236}">
                <a16:creationId xmlns:a16="http://schemas.microsoft.com/office/drawing/2014/main" id="{6C4517D4-2367-CD32-B48D-68041173FE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8125" y="2065413"/>
            <a:ext cx="4513500" cy="15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5264"/>
                </a:solidFill>
              </a:rPr>
              <a:t>Triggers</a:t>
            </a:r>
            <a:endParaRPr dirty="0"/>
          </a:p>
        </p:txBody>
      </p:sp>
      <p:sp>
        <p:nvSpPr>
          <p:cNvPr id="543" name="Google Shape;543;p30">
            <a:extLst>
              <a:ext uri="{FF2B5EF4-FFF2-40B4-BE49-F238E27FC236}">
                <a16:creationId xmlns:a16="http://schemas.microsoft.com/office/drawing/2014/main" id="{D2399319-24F8-90C0-8D42-9AC04A40F6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55258" y="3633688"/>
            <a:ext cx="5066367" cy="1078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Triggers are automated procedural code executed in response to specific database events (INSERT, UPDATE, DELETE).</a:t>
            </a:r>
            <a:endParaRPr dirty="0"/>
          </a:p>
        </p:txBody>
      </p:sp>
      <p:sp>
        <p:nvSpPr>
          <p:cNvPr id="544" name="Google Shape;544;p30">
            <a:extLst>
              <a:ext uri="{FF2B5EF4-FFF2-40B4-BE49-F238E27FC236}">
                <a16:creationId xmlns:a16="http://schemas.microsoft.com/office/drawing/2014/main" id="{D719006D-AF24-3D33-382A-4E59058DF48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375825" y="1065213"/>
            <a:ext cx="10458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Google Shape;546;p30">
            <a:extLst>
              <a:ext uri="{FF2B5EF4-FFF2-40B4-BE49-F238E27FC236}">
                <a16:creationId xmlns:a16="http://schemas.microsoft.com/office/drawing/2014/main" id="{CFE948B5-C97E-AA6A-3B72-A5977E32345F}"/>
              </a:ext>
            </a:extLst>
          </p:cNvPr>
          <p:cNvSpPr/>
          <p:nvPr/>
        </p:nvSpPr>
        <p:spPr>
          <a:xfrm>
            <a:off x="-619432" y="592303"/>
            <a:ext cx="4075501" cy="3795342"/>
          </a:xfrm>
          <a:custGeom>
            <a:avLst/>
            <a:gdLst/>
            <a:ahLst/>
            <a:cxnLst/>
            <a:rect l="l" t="t" r="r" b="b"/>
            <a:pathLst>
              <a:path w="2615382" h="2578588" extrusionOk="0">
                <a:moveTo>
                  <a:pt x="2607159" y="1254913"/>
                </a:moveTo>
                <a:cubicBezTo>
                  <a:pt x="2578270" y="1500081"/>
                  <a:pt x="2466450" y="1785180"/>
                  <a:pt x="2243144" y="1916140"/>
                </a:cubicBezTo>
                <a:cubicBezTo>
                  <a:pt x="1905787" y="2114062"/>
                  <a:pt x="1934007" y="2418428"/>
                  <a:pt x="1275522" y="2550785"/>
                </a:cubicBezTo>
                <a:cubicBezTo>
                  <a:pt x="1172848" y="2571448"/>
                  <a:pt x="1075417" y="2580104"/>
                  <a:pt x="983562" y="2578373"/>
                </a:cubicBezTo>
                <a:cubicBezTo>
                  <a:pt x="934149" y="2577480"/>
                  <a:pt x="886354" y="2573459"/>
                  <a:pt x="840287" y="2566701"/>
                </a:cubicBezTo>
                <a:cubicBezTo>
                  <a:pt x="421784" y="2505493"/>
                  <a:pt x="140142" y="2214196"/>
                  <a:pt x="36799" y="1862528"/>
                </a:cubicBezTo>
                <a:cubicBezTo>
                  <a:pt x="-99170" y="1400059"/>
                  <a:pt x="172321" y="1097313"/>
                  <a:pt x="352293" y="914861"/>
                </a:cubicBezTo>
                <a:cubicBezTo>
                  <a:pt x="532266" y="732465"/>
                  <a:pt x="664052" y="164055"/>
                  <a:pt x="1310379" y="28906"/>
                </a:cubicBezTo>
                <a:cubicBezTo>
                  <a:pt x="1408925" y="8298"/>
                  <a:pt x="1509703" y="-2145"/>
                  <a:pt x="1610481" y="368"/>
                </a:cubicBezTo>
                <a:cubicBezTo>
                  <a:pt x="1840423" y="6009"/>
                  <a:pt x="2091280" y="81625"/>
                  <a:pt x="2264839" y="239449"/>
                </a:cubicBezTo>
                <a:cubicBezTo>
                  <a:pt x="2277889" y="251288"/>
                  <a:pt x="2290549" y="263631"/>
                  <a:pt x="2302874" y="276252"/>
                </a:cubicBezTo>
                <a:cubicBezTo>
                  <a:pt x="2544083" y="524212"/>
                  <a:pt x="2646589" y="920669"/>
                  <a:pt x="2607159" y="1254913"/>
                </a:cubicBezTo>
                <a:close/>
              </a:path>
            </a:pathLst>
          </a:custGeom>
          <a:solidFill>
            <a:srgbClr val="3D5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49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FF"/>
        </a:solidFill>
        <a:effectLst/>
      </p:bgPr>
    </p:bg>
    <p:spTree>
      <p:nvGrpSpPr>
        <p:cNvPr id="1" name="Shape 534">
          <a:extLst>
            <a:ext uri="{FF2B5EF4-FFF2-40B4-BE49-F238E27FC236}">
              <a16:creationId xmlns:a16="http://schemas.microsoft.com/office/drawing/2014/main" id="{F72A0B14-CB9C-600B-0193-714AD0762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01F3C4C-B8B4-D52B-DA04-1D67A9654E2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9006" y="501995"/>
            <a:ext cx="369831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Key Features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D5264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Before Trigger: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Based on primary key.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After Trigger: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Ensures uniqueness in columns.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Instead of Triggers: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Determines the physical order of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3D5264"/>
              </a:solidFill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Use Cases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</a:br>
            <a:endParaRPr lang="en-US" altLang="en-US" sz="1800" b="1" dirty="0">
              <a:solidFill>
                <a:srgbClr val="3D5264"/>
              </a:solidFill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rgbClr val="3D5264"/>
                </a:solidFill>
                <a:latin typeface="Arial" panose="020B0604020202020204" pitchFamily="34" charset="0"/>
              </a:rPr>
              <a:t>Enforcing business rules.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rgbClr val="3D5264"/>
                </a:solidFill>
                <a:latin typeface="Arial" panose="020B0604020202020204" pitchFamily="34" charset="0"/>
              </a:rPr>
              <a:t>Logging and auditing.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rgbClr val="3D526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F795F-8964-C913-3158-293330AF6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02" y="1696819"/>
            <a:ext cx="4842792" cy="174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0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FF"/>
        </a:solidFill>
        <a:effectLst/>
      </p:bgPr>
    </p:bg>
    <p:spTree>
      <p:nvGrpSpPr>
        <p:cNvPr id="1" name="Shape 541">
          <a:extLst>
            <a:ext uri="{FF2B5EF4-FFF2-40B4-BE49-F238E27FC236}">
              <a16:creationId xmlns:a16="http://schemas.microsoft.com/office/drawing/2014/main" id="{45BC74A7-35F4-8C9F-11AF-5BB7BEA68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>
            <a:extLst>
              <a:ext uri="{FF2B5EF4-FFF2-40B4-BE49-F238E27FC236}">
                <a16:creationId xmlns:a16="http://schemas.microsoft.com/office/drawing/2014/main" id="{92E5FEF7-F1F8-AFD7-D080-1E581D3C20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8125" y="2065413"/>
            <a:ext cx="4513500" cy="15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5264"/>
                </a:solidFill>
              </a:rPr>
              <a:t>Assertions</a:t>
            </a:r>
            <a:endParaRPr dirty="0"/>
          </a:p>
        </p:txBody>
      </p:sp>
      <p:sp>
        <p:nvSpPr>
          <p:cNvPr id="543" name="Google Shape;543;p30">
            <a:extLst>
              <a:ext uri="{FF2B5EF4-FFF2-40B4-BE49-F238E27FC236}">
                <a16:creationId xmlns:a16="http://schemas.microsoft.com/office/drawing/2014/main" id="{94DCFD58-3398-7904-EB3B-112264AC2D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55258" y="3633688"/>
            <a:ext cx="5066367" cy="1078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Assertions enforce data integrity rules at the database level by ensuring certain conditions are always true.</a:t>
            </a:r>
            <a:endParaRPr dirty="0"/>
          </a:p>
        </p:txBody>
      </p:sp>
      <p:sp>
        <p:nvSpPr>
          <p:cNvPr id="544" name="Google Shape;544;p30">
            <a:extLst>
              <a:ext uri="{FF2B5EF4-FFF2-40B4-BE49-F238E27FC236}">
                <a16:creationId xmlns:a16="http://schemas.microsoft.com/office/drawing/2014/main" id="{42E189B3-F34A-07AD-010F-0245F562893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375825" y="1065213"/>
            <a:ext cx="10458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" name="Google Shape;546;p30">
            <a:extLst>
              <a:ext uri="{FF2B5EF4-FFF2-40B4-BE49-F238E27FC236}">
                <a16:creationId xmlns:a16="http://schemas.microsoft.com/office/drawing/2014/main" id="{874EDC9E-5ABA-4C76-AF24-3B4BD3390AF1}"/>
              </a:ext>
            </a:extLst>
          </p:cNvPr>
          <p:cNvSpPr/>
          <p:nvPr/>
        </p:nvSpPr>
        <p:spPr>
          <a:xfrm>
            <a:off x="-619432" y="592303"/>
            <a:ext cx="4075501" cy="3795342"/>
          </a:xfrm>
          <a:custGeom>
            <a:avLst/>
            <a:gdLst/>
            <a:ahLst/>
            <a:cxnLst/>
            <a:rect l="l" t="t" r="r" b="b"/>
            <a:pathLst>
              <a:path w="2615382" h="2578588" extrusionOk="0">
                <a:moveTo>
                  <a:pt x="2607159" y="1254913"/>
                </a:moveTo>
                <a:cubicBezTo>
                  <a:pt x="2578270" y="1500081"/>
                  <a:pt x="2466450" y="1785180"/>
                  <a:pt x="2243144" y="1916140"/>
                </a:cubicBezTo>
                <a:cubicBezTo>
                  <a:pt x="1905787" y="2114062"/>
                  <a:pt x="1934007" y="2418428"/>
                  <a:pt x="1275522" y="2550785"/>
                </a:cubicBezTo>
                <a:cubicBezTo>
                  <a:pt x="1172848" y="2571448"/>
                  <a:pt x="1075417" y="2580104"/>
                  <a:pt x="983562" y="2578373"/>
                </a:cubicBezTo>
                <a:cubicBezTo>
                  <a:pt x="934149" y="2577480"/>
                  <a:pt x="886354" y="2573459"/>
                  <a:pt x="840287" y="2566701"/>
                </a:cubicBezTo>
                <a:cubicBezTo>
                  <a:pt x="421784" y="2505493"/>
                  <a:pt x="140142" y="2214196"/>
                  <a:pt x="36799" y="1862528"/>
                </a:cubicBezTo>
                <a:cubicBezTo>
                  <a:pt x="-99170" y="1400059"/>
                  <a:pt x="172321" y="1097313"/>
                  <a:pt x="352293" y="914861"/>
                </a:cubicBezTo>
                <a:cubicBezTo>
                  <a:pt x="532266" y="732465"/>
                  <a:pt x="664052" y="164055"/>
                  <a:pt x="1310379" y="28906"/>
                </a:cubicBezTo>
                <a:cubicBezTo>
                  <a:pt x="1408925" y="8298"/>
                  <a:pt x="1509703" y="-2145"/>
                  <a:pt x="1610481" y="368"/>
                </a:cubicBezTo>
                <a:cubicBezTo>
                  <a:pt x="1840423" y="6009"/>
                  <a:pt x="2091280" y="81625"/>
                  <a:pt x="2264839" y="239449"/>
                </a:cubicBezTo>
                <a:cubicBezTo>
                  <a:pt x="2277889" y="251288"/>
                  <a:pt x="2290549" y="263631"/>
                  <a:pt x="2302874" y="276252"/>
                </a:cubicBezTo>
                <a:cubicBezTo>
                  <a:pt x="2544083" y="524212"/>
                  <a:pt x="2646589" y="920669"/>
                  <a:pt x="2607159" y="1254913"/>
                </a:cubicBezTo>
                <a:close/>
              </a:path>
            </a:pathLst>
          </a:custGeom>
          <a:solidFill>
            <a:srgbClr val="3D5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D5ED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62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FF"/>
        </a:solidFill>
        <a:effectLst/>
      </p:bgPr>
    </p:bg>
    <p:spTree>
      <p:nvGrpSpPr>
        <p:cNvPr id="1" name="Shape 534">
          <a:extLst>
            <a:ext uri="{FF2B5EF4-FFF2-40B4-BE49-F238E27FC236}">
              <a16:creationId xmlns:a16="http://schemas.microsoft.com/office/drawing/2014/main" id="{40C4C524-A9B3-2BAB-F003-526DF09BA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CB9F4B2-5BDC-0027-8715-1E8B5A9E12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9006" y="778995"/>
            <a:ext cx="36983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Key Features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D5264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rgbClr val="3D5264"/>
                </a:solidFill>
                <a:latin typeface="Arial" panose="020B0604020202020204" pitchFamily="34" charset="0"/>
              </a:rPr>
              <a:t>Enforce constraints across multiple rows or tables.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rgbClr val="3D5264"/>
                </a:solidFill>
                <a:latin typeface="Arial" panose="020B0604020202020204" pitchFamily="34" charset="0"/>
              </a:rPr>
              <a:t>Ensure consistency beyond standard constraints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rgbClr val="3D5264"/>
              </a:solidFill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  <a:t>Use Cases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D5264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3D5264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rgbClr val="3D5264"/>
                </a:solidFill>
                <a:latin typeface="Arial" panose="020B0604020202020204" pitchFamily="34" charset="0"/>
              </a:rPr>
              <a:t>Ensuring total department salary stays below a budget limit.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4BEC7-70C0-A93C-2FA6-82930974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513" y="1018958"/>
            <a:ext cx="437258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9815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Vocabulary and Language Skills - 12th Grade by Slidesgo">
  <a:themeElements>
    <a:clrScheme name="Simple Light">
      <a:dk1>
        <a:srgbClr val="063055"/>
      </a:dk1>
      <a:lt1>
        <a:srgbClr val="F7F8F8"/>
      </a:lt1>
      <a:dk2>
        <a:srgbClr val="D5EDFF"/>
      </a:dk2>
      <a:lt2>
        <a:srgbClr val="A8D1FF"/>
      </a:lt2>
      <a:accent1>
        <a:srgbClr val="85B5FA"/>
      </a:accent1>
      <a:accent2>
        <a:srgbClr val="5F8DFF"/>
      </a:accent2>
      <a:accent3>
        <a:srgbClr val="6B60C4"/>
      </a:accent3>
      <a:accent4>
        <a:srgbClr val="FFFFFF"/>
      </a:accent4>
      <a:accent5>
        <a:srgbClr val="FFFFFF"/>
      </a:accent5>
      <a:accent6>
        <a:srgbClr val="FFFFFF"/>
      </a:accent6>
      <a:hlink>
        <a:srgbClr val="0630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On-screen Show (16:9)</PresentationFormat>
  <Paragraphs>48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Advanced Vocabulary and Language Skills - 12th Grade by Slidesgo</vt:lpstr>
      <vt:lpstr>Advanced DBMS Concepts</vt:lpstr>
      <vt:lpstr>Complex Queries</vt:lpstr>
      <vt:lpstr>PowerPoint Presentation</vt:lpstr>
      <vt:lpstr>Indexing</vt:lpstr>
      <vt:lpstr>PowerPoint Presentation</vt:lpstr>
      <vt:lpstr>Triggers</vt:lpstr>
      <vt:lpstr>PowerPoint Presentation</vt:lpstr>
      <vt:lpstr>Assertions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DBMS Concepts</dc:title>
  <dc:creator>yash khandelwal</dc:creator>
  <cp:lastModifiedBy>yash khandelwal</cp:lastModifiedBy>
  <cp:revision>2</cp:revision>
  <dcterms:modified xsi:type="dcterms:W3CDTF">2024-12-17T04:17:13Z</dcterms:modified>
</cp:coreProperties>
</file>