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2_shape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2_shape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subTitle" idx="1"/>
          </p:nvPr>
        </p:nvSpPr>
        <p:spPr>
          <a:xfrm>
            <a:off x="2360072" y="929928"/>
            <a:ext cx="6396012" cy="3007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/>
                <a:ea typeface="나눔고딕 Extra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5" name="layout4_shape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4_shape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8" name="layout4_shape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658C7C3-8D3A-4C0D-B60E-240C4DE6BC36}" type="datetime1">
              <a:rPr lang="en-US" altLang="ko-KR"/>
              <a:t>12/11/2013</a:t>
            </a:fld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A658C7C3-8D3A-4C0D-B60E-240C4DE6BC36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12/11/2013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latinLnBrk="1">
        <a:spcBef>
          <a:spcPct val="0"/>
        </a:spcBef>
        <a:buNone/>
        <a:defRPr sz="4500" b="1" kern="1200">
          <a:solidFill>
            <a:schemeClr val="bg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한글_디자이너스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>
            <a:noFill/>
            <a:prstDash val="solid"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251520" y="5229200"/>
            <a:ext cx="676875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인정진</a:t>
            </a:r>
            <a:r>
              <a:rPr lang="en-US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9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|   </a:t>
            </a:r>
            <a:r>
              <a:rPr lang="ko-KR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경영시스템사업부</a:t>
            </a:r>
            <a:r>
              <a:rPr lang="en-US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9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/ </a:t>
            </a:r>
            <a:r>
              <a:rPr lang="ko-KR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그룹웨어 개발팀</a:t>
            </a:r>
            <a:r>
              <a:rPr lang="en-US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9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|   </a:t>
            </a:r>
            <a:r>
              <a:rPr lang="en-US" altLang="ko-KR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2013.12.11</a:t>
            </a:r>
            <a:endParaRPr sz="9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1_shape3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8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 dirty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 kern="1200" dirty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설치하기</a:t>
            </a:r>
            <a:endParaRPr sz="800" u="sng" kern="1200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4"/>
          <p:cNvSpPr/>
          <p:nvPr/>
        </p:nvSpPr>
        <p:spPr>
          <a:xfrm>
            <a:off x="323528" y="3717032"/>
            <a:ext cx="8564563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pc="-50" dirty="0" smtClean="0"/>
              <a:t>그룹웨어 업무관리</a:t>
            </a:r>
            <a:r>
              <a:rPr lang="en-US" altLang="ko-KR" spc="-50" dirty="0" smtClean="0"/>
              <a:t> </a:t>
            </a:r>
            <a:r>
              <a:rPr lang="ko-KR" altLang="en-US" spc="-50" dirty="0" smtClean="0"/>
              <a:t>제안서</a:t>
            </a:r>
            <a:r>
              <a:rPr lang="en-US" altLang="ko-KR" sz="4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/>
            </a:r>
            <a:br>
              <a:rPr lang="en-US" altLang="ko-KR" sz="4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</a:br>
            <a:r>
              <a:rPr lang="ko-KR" altLang="en-US" b="0" spc="-50" dirty="0" smtClean="0"/>
              <a:t>메모</a:t>
            </a:r>
            <a:r>
              <a:rPr lang="en-US" altLang="ko-KR" b="0" spc="-50" dirty="0" smtClean="0"/>
              <a:t>, </a:t>
            </a:r>
            <a:r>
              <a:rPr lang="ko-KR" altLang="en-US" b="0" spc="-50" dirty="0" smtClean="0"/>
              <a:t>중요문서</a:t>
            </a:r>
            <a:endParaRPr sz="4500" b="0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9" name="slide2_pictur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4664"/>
            <a:ext cx="1741732" cy="24104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9"/>
          <p:cNvSpPr/>
          <p:nvPr/>
        </p:nvSpPr>
        <p:spPr>
          <a:xfrm>
            <a:off x="310088" y="241598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400" b="1" spc="-50" dirty="0" smtClean="0">
                <a:solidFill>
                  <a:schemeClr val="bg1"/>
                </a:solidFill>
                <a:latin typeface="나눔고딕"/>
                <a:ea typeface="나눔고딕"/>
              </a:rPr>
              <a:t>현재 진행내용</a:t>
            </a:r>
            <a:endParaRPr lang="en-US" altLang="ko-KR" sz="14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10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6_shape12"/>
          <p:cNvSpPr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 spc="-20" dirty="0" smtClean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업무관리 개선사항</a:t>
            </a:r>
            <a:endParaRPr sz="1200" kern="1200" spc="-2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slide6_shape13"/>
          <p:cNvSpPr/>
          <p:nvPr/>
        </p:nvSpPr>
        <p:spPr>
          <a:xfrm>
            <a:off x="2310602" y="1196752"/>
            <a:ext cx="5588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 defTabSz="914400" latinLnBrk="1">
              <a:lnSpc>
                <a:spcPct val="140000"/>
              </a:lnSpc>
              <a:buAutoNum type="arabicPeriod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메세지 및 기타 테스트 미비로 실서버 미적용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spc="-30" dirty="0">
                <a:solidFill>
                  <a:schemeClr val="bg1"/>
                </a:solidFill>
                <a:latin typeface="나눔고딕"/>
                <a:ea typeface="나눔고딕"/>
              </a:rPr>
              <a:t>좌측메뉴에 업무공유 및 기타 내용 미확인 문서수 표출 </a:t>
            </a:r>
            <a:r>
              <a:rPr lang="en-US" altLang="ko-KR" sz="1000" spc="-30" dirty="0">
                <a:solidFill>
                  <a:schemeClr val="bg1"/>
                </a:solidFill>
                <a:latin typeface="나눔고딕"/>
                <a:ea typeface="나눔고딕"/>
              </a:rPr>
              <a:t>(</a:t>
            </a:r>
            <a:r>
              <a:rPr lang="ko-KR" altLang="en-US" sz="1000" spc="-30" dirty="0">
                <a:solidFill>
                  <a:schemeClr val="bg1"/>
                </a:solidFill>
                <a:latin typeface="나눔고딕"/>
                <a:ea typeface="나눔고딕"/>
              </a:rPr>
              <a:t>완료</a:t>
            </a:r>
            <a:r>
              <a:rPr lang="en-US" altLang="ko-KR" sz="1000" spc="-30" dirty="0">
                <a:solidFill>
                  <a:schemeClr val="bg1"/>
                </a:solidFill>
                <a:latin typeface="나눔고딕"/>
                <a:ea typeface="나눔고딕"/>
              </a:rPr>
              <a:t>) – </a:t>
            </a:r>
            <a:r>
              <a:rPr lang="ko-KR" altLang="en-US" sz="1000" spc="-30" dirty="0">
                <a:solidFill>
                  <a:schemeClr val="bg1"/>
                </a:solidFill>
                <a:latin typeface="나눔고딕"/>
                <a:ea typeface="나눔고딕"/>
              </a:rPr>
              <a:t>실서버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미적용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10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8" name="slide6_shape15"/>
          <p:cNvSpPr/>
          <p:nvPr/>
        </p:nvSpPr>
        <p:spPr>
          <a:xfrm>
            <a:off x="323528" y="980728"/>
            <a:ext cx="18700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현재 진행 사항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21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  <p:sp>
        <p:nvSpPr>
          <p:cNvPr id="24" name="slide6_shape12"/>
          <p:cNvSpPr/>
          <p:nvPr/>
        </p:nvSpPr>
        <p:spPr>
          <a:xfrm>
            <a:off x="2339591" y="2649208"/>
            <a:ext cx="486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spc="-20" dirty="0" smtClean="0">
                <a:solidFill>
                  <a:srgbClr val="00B0F0"/>
                </a:solidFill>
                <a:latin typeface="나눔고딕"/>
                <a:ea typeface="나눔고딕"/>
              </a:rPr>
              <a:t>인사관</a:t>
            </a:r>
            <a:r>
              <a:rPr lang="ko-KR" altLang="en-US" sz="1200" spc="-20" dirty="0">
                <a:solidFill>
                  <a:srgbClr val="00B0F0"/>
                </a:solidFill>
                <a:latin typeface="나눔고딕"/>
                <a:ea typeface="나눔고딕"/>
              </a:rPr>
              <a:t>리</a:t>
            </a:r>
            <a:r>
              <a:rPr lang="ko-KR" altLang="en-US" sz="1200" kern="1200" spc="-20" dirty="0" smtClean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 개선사항</a:t>
            </a:r>
            <a:endParaRPr sz="1200" kern="1200" spc="-2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5" name="slide6_shape13"/>
          <p:cNvSpPr/>
          <p:nvPr/>
        </p:nvSpPr>
        <p:spPr>
          <a:xfrm>
            <a:off x="2333683" y="2906360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입사처리 예외사항 개선작업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(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예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메일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웹하드 연동 파트 등 기타등등등 너무 많음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.)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직원 일괄등록 개선작업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26" name="slide6_shape12"/>
          <p:cNvSpPr/>
          <p:nvPr/>
        </p:nvSpPr>
        <p:spPr>
          <a:xfrm>
            <a:off x="2339591" y="4035944"/>
            <a:ext cx="486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spc="-20" dirty="0" smtClean="0">
                <a:solidFill>
                  <a:srgbClr val="00B0F0"/>
                </a:solidFill>
                <a:latin typeface="나눔고딕"/>
                <a:ea typeface="나눔고딕"/>
              </a:rPr>
              <a:t>설치 스크립트 </a:t>
            </a:r>
            <a:r>
              <a:rPr lang="ko-KR" altLang="en-US" sz="1200" kern="1200" spc="-20" dirty="0" smtClean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개선사항</a:t>
            </a:r>
            <a:endParaRPr sz="1200" kern="1200" spc="-2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8" name="slide6_shape13"/>
          <p:cNvSpPr/>
          <p:nvPr/>
        </p:nvSpPr>
        <p:spPr>
          <a:xfrm>
            <a:off x="2333683" y="4293096"/>
            <a:ext cx="5588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이번 휴먼플러스 내용으로 발생한 문제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기본 휴가 데이터</a:t>
            </a:r>
            <a:endParaRPr lang="en-US" altLang="ko-KR" sz="10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게시판 코드 데이터</a:t>
            </a:r>
            <a:endParaRPr lang="en-US" altLang="ko-KR" sz="1000" kern="1200" spc="-3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DB function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미실행 문제</a:t>
            </a:r>
            <a:endParaRPr lang="en-US" altLang="ko-KR" sz="1000" kern="1200" spc="-3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4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4_shape1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latinLnBrk="1"/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 kern="12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설치하기</a:t>
            </a:r>
            <a:endParaRPr sz="800" u="sng" kern="120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14_shape2"/>
          <p:cNvSpPr/>
          <p:nvPr/>
        </p:nvSpPr>
        <p:spPr>
          <a:xfrm>
            <a:off x="323528" y="404664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600" b="0" kern="1200" spc="-5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감사합니다</a:t>
            </a:r>
            <a:r>
              <a:rPr lang="en-US" altLang="ko-KR" sz="36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.</a:t>
            </a:r>
            <a:endParaRPr sz="3600" b="1" kern="120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6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6180440" y="4628091"/>
            <a:ext cx="213597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작성자</a:t>
            </a:r>
            <a:r>
              <a:rPr lang="en-US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en-US" sz="1000" b="1" kern="120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  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인정진</a:t>
            </a:r>
            <a:endParaRPr lang="en-US" altLang="ko-KR"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소속팀</a:t>
            </a:r>
            <a:r>
              <a:rPr lang="en-US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/ </a:t>
            </a:r>
            <a:r>
              <a:rPr lang="ko-KR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상위부서</a:t>
            </a:r>
            <a:r>
              <a:rPr lang="en-US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  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경영시스템사업부</a:t>
            </a:r>
            <a:r>
              <a:rPr lang="en-US" altLang="ko-KR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/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그룹웨어 개발팀</a:t>
            </a:r>
            <a:endParaRPr lang="en-US" altLang="ko-KR"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작성년월일</a:t>
            </a:r>
            <a:r>
              <a:rPr lang="en-US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 </a:t>
            </a:r>
            <a:r>
              <a:rPr lang="en-US" altLang="ko-KR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2013.12.11</a:t>
            </a:r>
            <a:endParaRPr lang="en-US" altLang="ko-KR"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문서분류</a:t>
            </a:r>
            <a:r>
              <a:rPr lang="en-US" altLang="en-US" sz="1000" b="1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  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기안서</a:t>
            </a:r>
            <a:endParaRPr lang="en-US" altLang="ko-KR"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endParaRPr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endParaRPr sz="10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endParaRPr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endParaRPr sz="10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2_shape2"/>
          <p:cNvSpPr/>
          <p:nvPr/>
        </p:nvSpPr>
        <p:spPr>
          <a:xfrm>
            <a:off x="6180440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 kern="12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설치하기</a:t>
            </a:r>
            <a:endParaRPr sz="800" u="sng" kern="120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2_shape3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  <p:sp>
        <p:nvSpPr>
          <p:cNvPr id="7" name="slide2_shape4"/>
          <p:cNvSpPr/>
          <p:nvPr/>
        </p:nvSpPr>
        <p:spPr>
          <a:xfrm>
            <a:off x="323528" y="404664"/>
            <a:ext cx="777240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pc="-50" dirty="0"/>
              <a:t>중요문서 지정 기능</a:t>
            </a:r>
            <a:endParaRPr lang="en-US" altLang="ko-KR" sz="4500" b="1" kern="1200" spc="-50" dirty="0" smtClean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5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메모 기능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en-US" sz="45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 </a:t>
            </a:r>
            <a:endParaRPr sz="45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필요성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기능 설명</a:t>
            </a:r>
            <a:endParaRPr lang="en-US" altLang="ko-KR" sz="1000" kern="120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화면 구성</a:t>
            </a:r>
            <a:endParaRPr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kern="1200" dirty="0" smtClean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1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/>
                <a:ea typeface="나눔고딕"/>
              </a:rPr>
              <a:t>중요문서 </a:t>
            </a:r>
            <a:r>
              <a:rPr lang="ko-KR" altLang="en-US" sz="1400" b="1" dirty="0">
                <a:solidFill>
                  <a:srgbClr val="00B0F0"/>
                </a:solidFill>
                <a:latin typeface="나눔고딕"/>
                <a:ea typeface="나눔고딕"/>
              </a:rPr>
              <a:t>지정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/>
                <a:ea typeface="나눔고딕"/>
              </a:rPr>
              <a:t>기능</a:t>
            </a:r>
            <a:endParaRPr lang="ko-KR" altLang="en-US" sz="1400" b="1" dirty="0">
              <a:solidFill>
                <a:srgbClr val="00B0F0"/>
              </a:solidFill>
              <a:latin typeface="나눔고딕"/>
              <a:ea typeface="나눔고딕"/>
            </a:endParaRPr>
          </a:p>
        </p:txBody>
      </p:sp>
      <p:grpSp>
        <p:nvGrpSpPr>
          <p:cNvPr id="5" name="slide3_group1"/>
          <p:cNvGrpSpPr>
            <a:grpSpLocks/>
          </p:cNvGrpSpPr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6" name="slide3_shape3"/>
            <p:cNvSpPr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kern="1200" dirty="0">
                  <a:solidFill>
                    <a:srgbClr val="00B0F0"/>
                  </a:solidFill>
                  <a:latin typeface="나눔고딕"/>
                  <a:ea typeface="나눔고딕"/>
                  <a:cs typeface="+mn-cs"/>
                </a:rPr>
                <a:t>2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/>
                  <a:ea typeface="나눔고딕"/>
                </a:rPr>
                <a:t>메모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/>
                  <a:ea typeface="나눔고딕"/>
                </a:rPr>
                <a:t>기능</a:t>
              </a:r>
              <a:endParaRPr lang="ko-KR" altLang="en-US" sz="1400" b="1" dirty="0">
                <a:solidFill>
                  <a:srgbClr val="00B0F0"/>
                </a:solidFill>
                <a:latin typeface="나눔고딕"/>
                <a:ea typeface="나눔고딕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50000"/>
                </a:lnSpc>
              </a:pPr>
              <a:r>
                <a:rPr lang="en-US" altLang="ko-KR" sz="1000" kern="1200" dirty="0">
                  <a:solidFill>
                    <a:schemeClr val="bg1"/>
                  </a:solidFill>
                  <a:latin typeface="나눔고딕"/>
                  <a:ea typeface="나눔고딕"/>
                  <a:cs typeface="+mn-cs"/>
                </a:rPr>
                <a:t>2-1   </a:t>
              </a:r>
              <a:r>
                <a:rPr lang="ko-KR" altLang="en-US" sz="1000" kern="1200" dirty="0" smtClean="0">
                  <a:solidFill>
                    <a:schemeClr val="bg1"/>
                  </a:solidFill>
                  <a:latin typeface="나눔고딕"/>
                  <a:ea typeface="나눔고딕"/>
                  <a:cs typeface="+mn-cs"/>
                </a:rPr>
                <a:t>필요성</a:t>
              </a:r>
              <a:r>
                <a:rPr lang="en-US" altLang="ko-KR" sz="1000" kern="1200" dirty="0" smtClean="0">
                  <a:solidFill>
                    <a:schemeClr val="bg1"/>
                  </a:solidFill>
                  <a:latin typeface="나눔고딕"/>
                  <a:ea typeface="나눔고딕"/>
                  <a:cs typeface="+mn-cs"/>
                </a:rPr>
                <a:t>,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/>
                  <a:ea typeface="나눔고딕"/>
                </a:rPr>
                <a:t>기능 설명</a:t>
              </a:r>
              <a:endParaRPr lang="en-US" altLang="ko-KR" sz="1000" dirty="0" smtClean="0">
                <a:solidFill>
                  <a:schemeClr val="bg1"/>
                </a:solidFill>
                <a:latin typeface="나눔고딕"/>
                <a:ea typeface="나눔고딕"/>
              </a:endParaRPr>
            </a:p>
            <a:p>
              <a:pPr marL="0" algn="l" defTabSz="914400" latinLnBrk="1">
                <a:lnSpc>
                  <a:spcPct val="150000"/>
                </a:lnSpc>
              </a:pPr>
              <a:r>
                <a:rPr lang="en-US" sz="1000" kern="1200" dirty="0" smtClean="0">
                  <a:solidFill>
                    <a:schemeClr val="bg1"/>
                  </a:solidFill>
                  <a:latin typeface="나눔고딕"/>
                  <a:ea typeface="나눔고딕"/>
                  <a:cs typeface="+mn-cs"/>
                </a:rPr>
                <a:t>2-2   </a:t>
              </a:r>
              <a:r>
                <a:rPr lang="ko-KR" altLang="en-US" sz="1000" kern="1200" dirty="0" smtClean="0">
                  <a:solidFill>
                    <a:schemeClr val="bg1"/>
                  </a:solidFill>
                  <a:latin typeface="나눔고딕"/>
                  <a:ea typeface="나눔고딕"/>
                  <a:cs typeface="+mn-cs"/>
                </a:rPr>
                <a:t>화면 구성</a:t>
              </a:r>
              <a:endParaRPr sz="10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17" name="slide3_shape11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9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문서의</a:t>
            </a:r>
            <a:r>
              <a:rPr lang="en-US" altLang="en-US" sz="9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제목</a:t>
            </a:r>
            <a:endParaRPr sz="900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8" name="slide3_shape12"/>
          <p:cNvSpPr/>
          <p:nvPr/>
        </p:nvSpPr>
        <p:spPr>
          <a:xfrm>
            <a:off x="395536" y="908720"/>
            <a:ext cx="15811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1800" b="1" kern="120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9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b="1" u="sng" kern="120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Chapter 1</a:t>
            </a:r>
          </a:p>
        </p:txBody>
      </p:sp>
      <p:sp>
        <p:nvSpPr>
          <p:cNvPr id="4" name="slide4_shape2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9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문서의</a:t>
            </a:r>
            <a:r>
              <a:rPr lang="en-US" altLang="en-US" sz="9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제목</a:t>
            </a:r>
            <a:endParaRPr sz="900" kern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4_shape3"/>
          <p:cNvSpPr/>
          <p:nvPr/>
        </p:nvSpPr>
        <p:spPr>
          <a:xfrm>
            <a:off x="2411760" y="1340768"/>
            <a:ext cx="6548437" cy="23042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800" b="0" kern="1200" spc="-9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중요문서 저장 기능</a:t>
            </a:r>
            <a:r>
              <a:rPr lang="en-US" altLang="ko-KR" sz="3800" b="0" kern="1200" spc="-9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/>
            </a:r>
            <a:br>
              <a:rPr lang="en-US" altLang="ko-KR" sz="3800" b="0" kern="1200" spc="-9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</a:br>
            <a:r>
              <a:rPr lang="ko-KR" altLang="en-US" sz="3800" b="0" spc="-90" dirty="0" smtClean="0"/>
              <a:t>참고 </a:t>
            </a:r>
            <a:r>
              <a:rPr lang="en-US" altLang="ko-KR" sz="3800" b="0" spc="-90" dirty="0" smtClean="0"/>
              <a:t>: 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800" b="0" spc="-90" dirty="0" smtClean="0"/>
              <a:t>	</a:t>
            </a:r>
            <a:r>
              <a:rPr lang="ko-KR" altLang="en-US" sz="3800" b="0" spc="-90" dirty="0" smtClean="0"/>
              <a:t>일베저장소 스크랩 기능</a:t>
            </a:r>
            <a:r>
              <a:rPr lang="en-US" altLang="ko-KR" sz="3800" b="0" spc="-90" dirty="0" smtClean="0"/>
              <a:t>,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800" b="0" spc="-90" dirty="0" smtClean="0"/>
              <a:t>	SI </a:t>
            </a:r>
            <a:r>
              <a:rPr lang="ko-KR" altLang="en-US" sz="3800" b="0" spc="-90" dirty="0" smtClean="0"/>
              <a:t>고객센터 개발 경험</a:t>
            </a:r>
            <a:endParaRPr sz="3800" b="0" kern="1200" spc="-9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6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en-US" sz="1000" b="1" kern="1200" spc="-3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b="1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개인적 경험</a:t>
            </a:r>
            <a:endParaRPr sz="1000" b="1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2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/>
                <a:ea typeface="나눔고딕 ExtraBold"/>
              </a:rPr>
              <a:t>필요성</a:t>
            </a:r>
            <a:endParaRPr sz="1200" b="1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5" name="slide5_shape3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en-US" sz="10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현재 진행중인</a:t>
            </a:r>
            <a:r>
              <a:rPr lang="en-US" altLang="ko-KR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또는 완료가 되지 않은 업무공유 및 업무지시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 marL="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sz="10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커뮤니티 사이트의 스크랩 기능 카피캣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buFont typeface="Arial" pitchFamily="2" charset="2"/>
              <a:buChar char="•"/>
            </a:pPr>
            <a:endParaRPr sz="10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200" b="1" kern="0" spc="-30" dirty="0">
                <a:solidFill>
                  <a:srgbClr val="00B0F0"/>
                </a:solidFill>
                <a:latin typeface="나눔고딕 ExtraBold"/>
                <a:ea typeface="나눔고딕 ExtraBold"/>
                <a:cs typeface="+mn-cs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/>
                <a:ea typeface="나눔고딕 ExtraBold"/>
                <a:cs typeface="+mn-cs"/>
              </a:rPr>
              <a:t>상세내용</a:t>
            </a:r>
            <a:endParaRPr sz="1200" b="1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406715" y="2780928"/>
            <a:ext cx="57606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1.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그룹웨어를 사용하여 업무지시를 받을 경우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,</a:t>
            </a:r>
            <a:endParaRPr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단기간의 업무가 아니라 지속적인 업무일 경우</a:t>
            </a: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해당 진행 내용을 댓글로 계속 보고할 경우</a:t>
            </a: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※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지시자에게 업무 진행 사항 보고를 위해 댓글에 옵션으로 알람기능 추가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※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수신자의 각 댓글에 상태확인 옵션 추가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(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예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확인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&gt;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진행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&gt;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완료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보류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반려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)</a:t>
            </a:r>
            <a:endParaRPr lang="en-US" altLang="ko-KR"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endParaRPr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검색기능 강화</a:t>
            </a:r>
            <a:endParaRPr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위 기능 개발시</a:t>
            </a: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지시자 또는 수신자의 현재 업무</a:t>
            </a: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또는 정보문서의 검색 용이함</a:t>
            </a: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.</a:t>
            </a:r>
            <a:endParaRPr lang="en-US" altLang="ko-KR" sz="1000" kern="1200" spc="-30" dirty="0">
              <a:solidFill>
                <a:schemeClr val="accent5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지시자 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: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지시한 내용의 현재상태</a:t>
            </a:r>
            <a:endParaRPr lang="en-US" altLang="ko-KR" sz="1000" kern="1200" spc="-3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수신자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현재 진행중인 업무관리</a:t>
            </a:r>
            <a:endParaRPr lang="en-US" altLang="ko-KR"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endParaRPr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추후 확장기능</a:t>
            </a:r>
            <a:endParaRPr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/>
                <a:ea typeface="나눔고딕"/>
              </a:rPr>
              <a:t>추후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/>
                <a:ea typeface="나눔고딕"/>
              </a:rPr>
              <a:t>,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/>
                <a:ea typeface="나눔고딕"/>
              </a:rPr>
              <a:t>업무보고에 자동 적용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/>
                <a:ea typeface="나눔고딕"/>
              </a:rPr>
              <a:t>.</a:t>
            </a:r>
            <a:endParaRPr lang="en-US" altLang="ko-KR" sz="1000" kern="1200" spc="-30" dirty="0">
              <a:solidFill>
                <a:schemeClr val="accent5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지시받은 업무의 진행상태의 자동 저장으로 인해 업무보고에 따로 작성하지 않아도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주간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일간 업무보고의 내용 표출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.</a:t>
            </a:r>
            <a:endParaRPr lang="en-US" altLang="ko-KR"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5_shape6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1-1</a:t>
            </a: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9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5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필요성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14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9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1-2</a:t>
            </a:r>
          </a:p>
        </p:txBody>
      </p:sp>
      <p:cxnSp>
        <p:nvCxnSpPr>
          <p:cNvPr id="12" name="slide6_shape10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6_shape12"/>
          <p:cNvSpPr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spc="-20" dirty="0" smtClean="0">
                <a:solidFill>
                  <a:srgbClr val="00B0F0"/>
                </a:solidFill>
                <a:latin typeface="나눔고딕"/>
                <a:ea typeface="나눔고딕"/>
              </a:rPr>
              <a:t>중요문서 지정 기능</a:t>
            </a:r>
            <a:endParaRPr sz="1200" kern="1200" spc="-2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slide6_shape13"/>
          <p:cNvSpPr/>
          <p:nvPr/>
        </p:nvSpPr>
        <p:spPr>
          <a:xfrm>
            <a:off x="2310602" y="1196752"/>
            <a:ext cx="558862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40000"/>
              </a:lnSpc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목록 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: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별표 표시로 메세지 없이 바로 문서 저장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defTabSz="914400" latinLnBrk="1">
              <a:lnSpc>
                <a:spcPct val="140000"/>
              </a:lnSpc>
            </a:pPr>
            <a:r>
              <a:rPr lang="ko-KR" altLang="en-US" sz="1000" spc="-30" smtClean="0">
                <a:solidFill>
                  <a:schemeClr val="bg1"/>
                </a:solidFill>
                <a:latin typeface="나눔고딕"/>
                <a:ea typeface="나눔고딕"/>
              </a:rPr>
              <a:t>조</a:t>
            </a:r>
            <a:r>
              <a:rPr lang="ko-KR" altLang="en-US" sz="1000" spc="-30" dirty="0">
                <a:solidFill>
                  <a:schemeClr val="bg1"/>
                </a:solidFill>
                <a:latin typeface="나눔고딕"/>
                <a:ea typeface="나눔고딕"/>
              </a:rPr>
              <a:t>회</a:t>
            </a:r>
            <a:r>
              <a:rPr lang="ko-KR" altLang="en-US" sz="1000" spc="-3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목록과 같은 기능</a:t>
            </a:r>
            <a:endParaRPr lang="en-US" altLang="ko-KR"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6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8" name="slide6_shape15"/>
          <p:cNvSpPr/>
          <p:nvPr/>
        </p:nvSpPr>
        <p:spPr>
          <a:xfrm>
            <a:off x="323528" y="980728"/>
            <a:ext cx="18700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화면 구성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1916832"/>
            <a:ext cx="6401824" cy="259228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53" y="3887493"/>
            <a:ext cx="4942738" cy="2448272"/>
          </a:xfrm>
          <a:prstGeom prst="rect">
            <a:avLst/>
          </a:prstGeom>
        </p:spPr>
      </p:pic>
      <p:sp>
        <p:nvSpPr>
          <p:cNvPr id="26" name="포인트가 7개인 별 25"/>
          <p:cNvSpPr/>
          <p:nvPr/>
        </p:nvSpPr>
        <p:spPr>
          <a:xfrm>
            <a:off x="1307011" y="3140968"/>
            <a:ext cx="144016" cy="144016"/>
          </a:xfrm>
          <a:prstGeom prst="star7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포인트가 7개인 별 27"/>
          <p:cNvSpPr/>
          <p:nvPr/>
        </p:nvSpPr>
        <p:spPr>
          <a:xfrm>
            <a:off x="1307011" y="3558006"/>
            <a:ext cx="144016" cy="144016"/>
          </a:xfrm>
          <a:prstGeom prst="star7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포인트가 7개인 별 28"/>
          <p:cNvSpPr/>
          <p:nvPr/>
        </p:nvSpPr>
        <p:spPr>
          <a:xfrm>
            <a:off x="1311928" y="3752107"/>
            <a:ext cx="144016" cy="144016"/>
          </a:xfrm>
          <a:prstGeom prst="star7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포인트가 7개인 별 29"/>
          <p:cNvSpPr/>
          <p:nvPr/>
        </p:nvSpPr>
        <p:spPr>
          <a:xfrm>
            <a:off x="1311928" y="3959375"/>
            <a:ext cx="144016" cy="144016"/>
          </a:xfrm>
          <a:prstGeom prst="star7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7개인 별 30"/>
          <p:cNvSpPr/>
          <p:nvPr/>
        </p:nvSpPr>
        <p:spPr>
          <a:xfrm>
            <a:off x="1311928" y="4157836"/>
            <a:ext cx="144016" cy="144016"/>
          </a:xfrm>
          <a:prstGeom prst="star7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포인트가 7개인 별 31"/>
          <p:cNvSpPr/>
          <p:nvPr/>
        </p:nvSpPr>
        <p:spPr>
          <a:xfrm>
            <a:off x="1311928" y="4365104"/>
            <a:ext cx="144016" cy="144016"/>
          </a:xfrm>
          <a:prstGeom prst="star7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7개인 별 32"/>
          <p:cNvSpPr/>
          <p:nvPr/>
        </p:nvSpPr>
        <p:spPr>
          <a:xfrm>
            <a:off x="1315395" y="3350738"/>
            <a:ext cx="144016" cy="144016"/>
          </a:xfrm>
          <a:prstGeom prst="star7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포인트가 7개인 별 33"/>
          <p:cNvSpPr/>
          <p:nvPr/>
        </p:nvSpPr>
        <p:spPr>
          <a:xfrm>
            <a:off x="5652120" y="4221088"/>
            <a:ext cx="144016" cy="144016"/>
          </a:xfrm>
          <a:prstGeom prst="star7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47964" y="2269671"/>
            <a:ext cx="706845" cy="18108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중요문</a:t>
            </a:r>
            <a:r>
              <a:rPr lang="ko-KR" altLang="en-US" sz="800" b="1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서</a:t>
            </a:r>
          </a:p>
        </p:txBody>
      </p:sp>
      <p:pic>
        <p:nvPicPr>
          <p:cNvPr id="36" name="slide2_pictur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b="1" u="sng" kern="1200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Chapter </a:t>
            </a:r>
            <a:r>
              <a:rPr lang="en-US" altLang="ko-KR" sz="1600" b="1" u="sng" kern="120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2</a:t>
            </a:r>
            <a:endParaRPr lang="en-US" altLang="ko-KR" sz="1600" b="1" u="sng" kern="1200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9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문서의</a:t>
            </a:r>
            <a:r>
              <a:rPr lang="en-US" altLang="en-US" sz="9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제목</a:t>
            </a:r>
            <a:endParaRPr sz="900" kern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4_shape3"/>
          <p:cNvSpPr/>
          <p:nvPr/>
        </p:nvSpPr>
        <p:spPr>
          <a:xfrm>
            <a:off x="2411760" y="1340768"/>
            <a:ext cx="6548437" cy="23042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800" b="0" spc="-90" dirty="0" smtClean="0"/>
              <a:t>메모 기능</a:t>
            </a:r>
            <a:r>
              <a:rPr lang="en-US" altLang="ko-KR" sz="3800" b="0" kern="1200" spc="-9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/>
            </a:r>
            <a:br>
              <a:rPr lang="en-US" altLang="ko-KR" sz="3800" b="0" kern="1200" spc="-90" dirty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</a:br>
            <a:r>
              <a:rPr lang="ko-KR" altLang="en-US" sz="3800" b="0" spc="-90" dirty="0" smtClean="0"/>
              <a:t>참고 </a:t>
            </a:r>
            <a:r>
              <a:rPr lang="en-US" altLang="ko-KR" sz="3800" b="0" spc="-90" dirty="0" smtClean="0"/>
              <a:t>: 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800" b="0" spc="-90" dirty="0" smtClean="0"/>
              <a:t>	</a:t>
            </a:r>
            <a:r>
              <a:rPr lang="ko-KR" altLang="en-US" sz="3800" b="0" spc="-90" dirty="0" smtClean="0"/>
              <a:t>한글 </a:t>
            </a:r>
            <a:r>
              <a:rPr lang="en-US" altLang="ko-KR" sz="3800" b="0" spc="-90" dirty="0" smtClean="0"/>
              <a:t>2002 </a:t>
            </a:r>
            <a:r>
              <a:rPr lang="ko-KR" altLang="en-US" sz="3800" b="0" spc="-90" dirty="0" smtClean="0"/>
              <a:t>메모</a:t>
            </a:r>
            <a:r>
              <a:rPr lang="en-US" altLang="ko-KR" sz="3800" b="0" spc="-90" dirty="0" smtClean="0"/>
              <a:t>,</a:t>
            </a: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3800" b="0" spc="-90" dirty="0" smtClean="0"/>
              <a:t>	</a:t>
            </a:r>
            <a:r>
              <a:rPr lang="ko-KR" altLang="en-US" sz="3800" b="0" spc="-90" dirty="0" smtClean="0"/>
              <a:t>네이트온 </a:t>
            </a:r>
            <a:r>
              <a:rPr lang="en-US" altLang="ko-KR" sz="3800" b="0" spc="-90" dirty="0" smtClean="0"/>
              <a:t>2006 </a:t>
            </a:r>
            <a:r>
              <a:rPr lang="ko-KR" altLang="en-US" sz="3800" b="0" spc="-90" dirty="0" smtClean="0"/>
              <a:t>메모온</a:t>
            </a:r>
            <a:endParaRPr sz="3800" b="0" kern="1200" spc="-9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6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4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en-US" sz="1000" b="1" kern="1200" spc="-3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b="1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단순</a:t>
            </a:r>
            <a:r>
              <a:rPr lang="en-US" altLang="ko-KR" sz="1000" b="1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b="1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메모기능</a:t>
            </a:r>
            <a:endParaRPr sz="1000" b="1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200" b="1" kern="0" spc="-30" dirty="0">
                <a:solidFill>
                  <a:srgbClr val="00B0F0"/>
                </a:solidFill>
                <a:latin typeface="나눔고딕"/>
                <a:ea typeface="나눔고딕"/>
                <a:cs typeface="+mn-cs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/>
                <a:ea typeface="나눔고딕 ExtraBold"/>
              </a:rPr>
              <a:t>필요성</a:t>
            </a:r>
            <a:endParaRPr sz="1200" b="1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5" name="slide5_shape3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en-US" sz="10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/>
                <a:ea typeface="나눔고딕"/>
              </a:rPr>
              <a:t>해당 내용 또는 업무진행에 관한 간당메모 저장용</a:t>
            </a:r>
            <a:endParaRPr lang="en-US" altLang="ko-KR" sz="100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sz="10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메모 작성 및 조회를 모든 페이지에서 가능하도록</a:t>
            </a:r>
            <a:r>
              <a:rPr lang="en-US" altLang="ko-KR" sz="10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.</a:t>
            </a:r>
            <a:endParaRPr sz="1000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buFont typeface="Arial" pitchFamily="2" charset="2"/>
              <a:buChar char="•"/>
            </a:pPr>
            <a:endParaRPr sz="10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200" b="1" kern="0" spc="-30" dirty="0">
                <a:solidFill>
                  <a:srgbClr val="00B0F0"/>
                </a:solidFill>
                <a:latin typeface="나눔고딕 ExtraBold"/>
                <a:ea typeface="나눔고딕 ExtraBold"/>
                <a:cs typeface="+mn-cs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/>
                <a:ea typeface="나눔고딕 ExtraBold"/>
                <a:cs typeface="+mn-cs"/>
              </a:rPr>
              <a:t>상세내용</a:t>
            </a:r>
            <a:endParaRPr sz="1200" b="1" kern="0" spc="-30" dirty="0">
              <a:solidFill>
                <a:srgbClr val="00B0F0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406715" y="2780928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웹브라우저 우측 하단에  위치</a:t>
            </a:r>
            <a:endParaRPr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parent frame </a:t>
            </a:r>
            <a:r>
              <a:rPr lang="ko-KR" altLang="en-US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에 적용</a:t>
            </a: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추가 기능도 같은 위치에 적용</a:t>
            </a:r>
            <a:r>
              <a:rPr lang="en-US" altLang="ko-KR" sz="1000" kern="1200" spc="-30" dirty="0" smtClean="0">
                <a:solidFill>
                  <a:schemeClr val="accent5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defTabSz="914400" latinLnBrk="1"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업무지시 내용을 메모할 경우 필요 정보를 바로 메모 할 수 있도록 개발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 marL="0" algn="l" defTabSz="914400" latinLnBrk="1"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※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메모 작성을 위해 링크 이동보다 바로 레이어로 띄워서 작성 가능 하도록 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UI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적용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.</a:t>
            </a:r>
            <a:endParaRPr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5_shape6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400" b="1" spc="-50" dirty="0">
                <a:solidFill>
                  <a:schemeClr val="bg1"/>
                </a:solidFill>
                <a:latin typeface="나눔고딕"/>
                <a:ea typeface="나눔고딕"/>
              </a:rPr>
              <a:t>2</a:t>
            </a:r>
            <a:r>
              <a:rPr lang="en-US" altLang="ko-KR" sz="14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-1</a:t>
            </a:r>
            <a:endParaRPr lang="en-US" altLang="ko-KR" sz="14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slide5_shape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5_shape8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9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8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10"/>
          <p:cNvSpPr/>
          <p:nvPr/>
        </p:nvSpPr>
        <p:spPr>
          <a:xfrm>
            <a:off x="323528" y="980728"/>
            <a:ext cx="2012950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필요성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14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4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9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400" b="1" spc="-50" dirty="0">
                <a:solidFill>
                  <a:schemeClr val="bg1"/>
                </a:solidFill>
                <a:latin typeface="나눔고딕"/>
                <a:ea typeface="나눔고딕"/>
              </a:rPr>
              <a:t>2</a:t>
            </a:r>
            <a:r>
              <a:rPr lang="en-US" altLang="ko-KR" sz="14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-2</a:t>
            </a:r>
            <a:endParaRPr lang="en-US" altLang="ko-KR" sz="14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10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6_shape12"/>
          <p:cNvSpPr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spc="-20" dirty="0" smtClean="0">
                <a:solidFill>
                  <a:srgbClr val="00B0F0"/>
                </a:solidFill>
                <a:latin typeface="나눔고딕"/>
                <a:ea typeface="나눔고딕"/>
              </a:rPr>
              <a:t>메</a:t>
            </a:r>
            <a:r>
              <a:rPr lang="ko-KR" altLang="en-US" sz="1200" spc="-20" dirty="0">
                <a:solidFill>
                  <a:srgbClr val="00B0F0"/>
                </a:solidFill>
                <a:latin typeface="나눔고딕"/>
                <a:ea typeface="나눔고딕"/>
              </a:rPr>
              <a:t>모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"/>
                <a:ea typeface="나눔고딕"/>
              </a:rPr>
              <a:t> 기능</a:t>
            </a:r>
            <a:endParaRPr sz="1200" kern="1200" spc="-2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slide6_shape13"/>
          <p:cNvSpPr/>
          <p:nvPr/>
        </p:nvSpPr>
        <p:spPr>
          <a:xfrm>
            <a:off x="2310602" y="1196752"/>
            <a:ext cx="5588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40000"/>
              </a:lnSpc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목록 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: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우측 하단 메모 버튼 클릭시 목록 조회</a:t>
            </a:r>
            <a:endParaRPr lang="en-US" altLang="ko-KR" sz="1000" kern="1200" spc="-30" dirty="0" smtClean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l" defTabSz="914400" latinLnBrk="1"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조</a:t>
            </a:r>
            <a:r>
              <a:rPr lang="ko-KR" altLang="en-US" sz="1000" spc="-30" dirty="0">
                <a:solidFill>
                  <a:schemeClr val="bg1"/>
                </a:solidFill>
                <a:latin typeface="나눔고딕"/>
                <a:ea typeface="나눔고딕"/>
              </a:rPr>
              <a:t>회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조회 버튼에서 클릭시 바로 조회 레이어 표출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 marL="0" algn="l" defTabSz="914400" latinLnBrk="1">
              <a:lnSpc>
                <a:spcPct val="140000"/>
              </a:lnSpc>
            </a:pP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추가 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: + </a:t>
            </a:r>
            <a:r>
              <a:rPr lang="ko-KR" altLang="en-US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버튼 클릭시 작성 메모 레이어 표출</a:t>
            </a:r>
            <a:r>
              <a:rPr lang="en-US" altLang="ko-KR" sz="1000" kern="1200" spc="-3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algn="l" defTabSz="914400" latinLnBrk="1"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위치이동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: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조회 이동시 위치데이터를 쿠키 처리 또는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DB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처리</a:t>
            </a:r>
            <a:endParaRPr lang="en-US" altLang="ko-KR" sz="1000" kern="1200" spc="-3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9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8" name="slide6_shape15"/>
          <p:cNvSpPr/>
          <p:nvPr/>
        </p:nvSpPr>
        <p:spPr>
          <a:xfrm>
            <a:off x="323528" y="980728"/>
            <a:ext cx="18700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800" b="1" kern="1200" spc="-50" dirty="0" smtClean="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화면 구성</a:t>
            </a:r>
            <a:endParaRPr sz="1800" b="1" kern="1200" spc="-50" dirty="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21" name="slide2_pictur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37312"/>
            <a:ext cx="1741732" cy="241042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39" y="2331633"/>
            <a:ext cx="3524742" cy="267689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382378" y="3862506"/>
            <a:ext cx="1138893" cy="18108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메모</a:t>
            </a:r>
            <a:endParaRPr lang="ko-KR" altLang="en-US" sz="800" b="1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7526394" y="3845035"/>
            <a:ext cx="217091" cy="216024"/>
          </a:xfrm>
          <a:prstGeom prst="mathPlus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40968"/>
            <a:ext cx="3524742" cy="2676899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644008" y="3573016"/>
            <a:ext cx="1858973" cy="16932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업무지시 </a:t>
            </a:r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업무지시</a:t>
            </a:r>
            <a:r>
              <a:rPr lang="en-US" altLang="ko-KR" sz="800" b="1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개인역량평가 문서 제</a:t>
            </a:r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...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좋은글 </a:t>
            </a:r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1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...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...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...</a:t>
            </a:r>
          </a:p>
          <a:p>
            <a:endParaRPr lang="en-US" altLang="ko-KR" sz="800" b="1" dirty="0" smtClean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228600" indent="-228600">
              <a:buAutoNum type="arabicPeriod"/>
            </a:pPr>
            <a:endParaRPr lang="en-US" altLang="ko-KR" sz="800" b="1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228600" indent="-228600">
              <a:buAutoNum type="arabicPeriod"/>
            </a:pPr>
            <a:endParaRPr lang="ko-KR" altLang="en-US" sz="800" b="1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99430" y="3573016"/>
            <a:ext cx="130781" cy="16932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ko-KR" altLang="en-US" sz="800" b="1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9430" y="3581333"/>
            <a:ext cx="130781" cy="1775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▲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399429" y="5097470"/>
            <a:ext cx="130781" cy="1775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▼</a:t>
            </a:r>
            <a:endParaRPr lang="ko-KR" altLang="en-US" sz="800" b="1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9" y="3586708"/>
            <a:ext cx="4033426" cy="1997865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207781" y="4100026"/>
            <a:ext cx="1858973" cy="109613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제목</a:t>
            </a:r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</a:p>
          <a:p>
            <a:r>
              <a:rPr lang="ko-KR" altLang="en-US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내용</a:t>
            </a:r>
            <a:r>
              <a:rPr lang="en-US" altLang="ko-KR" sz="800" b="1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endParaRPr lang="ko-KR" altLang="en-US" sz="800" b="1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07781" y="4275449"/>
            <a:ext cx="1858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54579" y="3454059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67844" y="3032956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19265" y="2223621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467</Words>
  <Application>Microsoft Office PowerPoint</Application>
  <PresentationFormat>화면 슬라이드 쇼(4:3)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khane7</cp:lastModifiedBy>
  <cp:revision>126</cp:revision>
  <dcterms:modified xsi:type="dcterms:W3CDTF">2013-12-11T05:06:39Z</dcterms:modified>
</cp:coreProperties>
</file>