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9" r:id="rId2"/>
    <p:sldId r:id="rId8" id="256"/>
    <p:sldId r:id="rId9" id="257"/>
    <p:sldId r:id="rId10" id="258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/>
        </p14:section>
        <p14:section name="Status Update" id="{521DEF98-8796-4632-831A-16252E9A6054}">
          <p14:sldIdLst/>
        </p14:section>
        <p14:section name="Timeline" id="{CF24EBA6-C924-424D-AC31-A4B9992A87E0}">
          <p14:sldIdLst/>
        </p14:section>
        <p14:section name="Next Steps and Action Items" id="{C24C98EC-938D-4034-8DB8-5E8DBF16E3CB}">
          <p14:sldIdLst/>
        </p14:section>
        <p14:section name="Appendix" id="{E35CCD6A-2288-476E-BC93-C75323AE1F3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35" autoAdjust="0"/>
    <p:restoredTop sz="88187" autoAdjust="0"/>
  </p:normalViewPr>
  <p:slideViewPr>
    <p:cSldViewPr>
      <p:cViewPr varScale="1">
        <p:scale>
          <a:sx n="77" d="100"/>
          <a:sy n="77" d="100"/>
        </p:scale>
        <p:origin x="-1656" y="-90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2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Project Status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Presenter Name</a:t>
            </a:r>
          </a:p>
          <a:p>
            <a:r>
              <a:rPr lang="en-US" dirty="0" smtClean="0"/>
              <a:t>Presentation Date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8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Placeholder index:2 type:Text Placeholder 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9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>
            <a:r>
              <a:t>Placeholder index:1 type:Vertical Text Placeholder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t>Title for Layout 10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>
            <a:r>
              <a:t>Placeholder index:1 type:Vertical Text Placeholder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for Layout 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Placeholder index:1 type:Subtitle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Placeholder index:1 type:Text Placeholder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Placeholder index:1 type:Content Placeholder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Placeholder index:1 type:Content Placeholder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Placeholder index:2 type:Content Placeholder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Placeholder index:1 type:Text Placeholder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Placeholder index:2 type:Content Placeholder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Placeholder index:3 type:Text Placeholder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r>
              <a:t>Placeholder index:4 type:Content Placeholder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Placeholder index:1 type:Content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Placeholder index:2 type:Text Placeholder 3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167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Project Status Report</vt:lpstr>
      <vt:lpstr>Project Status Report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2015-08-02T15:40:36Z</dcterms:created>
  <dcterms:modified xsi:type="dcterms:W3CDTF">2015-08-02T15:42:04Z</dcterms:modified>
</cp:coreProperties>
</file>