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7" r:id="rId6"/>
    <p:sldId id="258" r:id="rId7"/>
    <p:sldId id="264" r:id="rId8"/>
    <p:sldId id="269" r:id="rId9"/>
    <p:sldId id="270" r:id="rId10"/>
    <p:sldId id="259" r:id="rId11"/>
    <p:sldId id="268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651"/>
  </p:normalViewPr>
  <p:slideViewPr>
    <p:cSldViewPr snapToGrid="0" snapToObjects="1">
      <p:cViewPr varScale="1">
        <p:scale>
          <a:sx n="108" d="100"/>
          <a:sy n="108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B634-D3FE-784F-A4E0-F83F9494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91BF6-F0E0-3142-B5D5-61E070F5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83C9-CF36-7540-B5ED-450B3616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F87C-36C4-2A4E-A717-97DBFFE6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EC0B-9457-EF46-A834-3C6D41E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4F52-CB80-934E-A1E3-8B97DF16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C22E-E32C-9047-9090-9357F909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9403-8DEB-6046-8D57-221B5719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D89A-DDA9-674F-B7B9-ACCC89C9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C27A-0D31-044F-AA8C-0F4AD684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FD827-44E5-9F4A-83E3-BEE1A2876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7EF9-1C58-0446-8AD1-DB4A05E3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1207-19A0-5C45-BD0D-FEC9F686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C1F9-23D1-C943-B64F-168CCA4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B063-2CD7-0C44-A835-FE73E8F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BAC8-DFCD-8247-9317-DB67F78B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50D7-C72E-F943-B6D4-9502E240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B3FC-BD34-074E-AD75-77413057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226A-F364-5946-9BF6-2C6DCAA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97B6-85C4-E048-809E-CD614BA1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BCF-E762-A24F-B76E-4A83B079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5876-E81D-294C-98F2-91B5654E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7410-2E5F-F643-8A86-AD13D46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94A5-D1EF-6B48-917F-769B4C78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F9B8A-AF93-354B-AE99-61C3580D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3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50D3-4E35-A940-A8FF-CF02FA18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F578-A5D6-B949-A138-4CFC62179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5ED8D-CCFE-AD45-9531-DB98A5E0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3ED1-58DB-354C-95EA-2D89F81C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B393-77D1-EE47-965C-DDEFADED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E0F39-6A73-CF4D-AB66-214EF02A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2A77-2EBD-4B43-829B-67E9C240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3D5B-4E81-2548-9852-1370EDFF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FB063-4984-904A-826B-EC14F0EF7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B3462-40A6-784F-8CF7-3E64D9910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94CE5-7532-5743-B1AF-8B4B5136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3FBAB-7B94-5B4B-931A-1C1B897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79C8C-C8C7-334E-864D-396264D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76325-E0DF-1942-A0C1-E93CB3FA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A600-90CF-0B47-81B9-EE4CBB5B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4CBAE-55F3-B843-AA9D-2CE48AF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4EE6-BA2D-AA44-8FDE-DDFBD324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FFE99-9427-674F-8CC9-6888050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EC46F-352B-0646-A1E7-CE42FE5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C5380-4CA8-2E4E-AE42-9278F227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78C6-6D20-6B45-8517-1611689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B57D-3B49-8A47-9D2C-9EF97B76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00AE-CEE7-C24E-9ADB-E5F0937C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4054B-AF98-DB44-8F81-3C2D8167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E252-876C-6747-B9FE-B3498E81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2B65-40B9-E248-B277-E611E831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7555A-CAEE-134F-86AE-849E2A2A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C01-ECD9-D741-8799-218F19D9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7975-0508-F142-AF56-C4E57CA0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27BDF-4BFB-A449-AC2F-C6E61CA5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3BD9B-94E9-AB4C-A35E-EB2AC77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C1E19-E4C7-3B43-B37C-0F3FDCE9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CC8A-8D96-F541-86B9-C3B0DA89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56A4-FBC6-3546-9B1E-043F6C2C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D68D-8F5F-0844-8651-3CB17B69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DAF5-74F0-D841-AAD5-1127E3149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4CBF-42DB-8846-9C4C-C99DCD30F6D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5C8B-20EC-C641-8046-9C4F9761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110C-2830-934C-8B7C-B76D85B8C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8D7D-3079-2F4D-8384-57FF8D91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domapkdld.com/" TargetMode="External"/><Relationship Id="rId2" Type="http://schemas.openxmlformats.org/officeDocument/2006/relationships/hyperlink" Target="https://www.luckypatcher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jlab/android-inapp-billing-v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227F-8436-684F-B053-82AADA052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Abusing Google Play In-App Billing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24ECF-8E31-6944-B69C-28D7579A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4CD3-5E14-6B48-984A-92A9FB9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Exploitation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4AE8865-B69F-1347-99A1-4BDB7998EE36}"/>
              </a:ext>
            </a:extLst>
          </p:cNvPr>
          <p:cNvSpPr txBox="1">
            <a:spLocks/>
          </p:cNvSpPr>
          <p:nvPr/>
        </p:nvSpPr>
        <p:spPr>
          <a:xfrm>
            <a:off x="730624" y="1502430"/>
            <a:ext cx="10515600" cy="20108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/>
              <a:t>  Target: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We modify the </a:t>
            </a:r>
            <a:r>
              <a:rPr lang="en-US" sz="2400" dirty="0" err="1"/>
              <a:t>smali</a:t>
            </a:r>
            <a:r>
              <a:rPr lang="en-US" sz="2400" dirty="0"/>
              <a:t> code to replace google play billing service with our impersonated billing service.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Fruit Ninja do not verify the purchase result, we can easily obtain unlimited gems.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455FD-BECB-1D44-B958-15B9F6E3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83" y="1336950"/>
            <a:ext cx="536388" cy="536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3303D-A9BC-574F-8BEA-BA54D5483537}"/>
              </a:ext>
            </a:extLst>
          </p:cNvPr>
          <p:cNvSpPr txBox="1"/>
          <p:nvPr/>
        </p:nvSpPr>
        <p:spPr>
          <a:xfrm>
            <a:off x="2908300" y="145985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Fruit Ninja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2C8E3D-51D1-B147-967B-A3C3EE31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5812"/>
            <a:ext cx="10442807" cy="23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3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4CD3-5E14-6B48-984A-92A9FB9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Exploitation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4AE8865-B69F-1347-99A1-4BDB7998EE36}"/>
              </a:ext>
            </a:extLst>
          </p:cNvPr>
          <p:cNvSpPr txBox="1">
            <a:spLocks/>
          </p:cNvSpPr>
          <p:nvPr/>
        </p:nvSpPr>
        <p:spPr>
          <a:xfrm>
            <a:off x="730624" y="1502430"/>
            <a:ext cx="10515600" cy="20108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/>
              <a:t> Target: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Modify the </a:t>
            </a:r>
            <a:r>
              <a:rPr lang="en-US" sz="2400" dirty="0" err="1"/>
              <a:t>smali</a:t>
            </a:r>
            <a:r>
              <a:rPr lang="en-US" sz="2400" dirty="0"/>
              <a:t> code: change package “</a:t>
            </a:r>
            <a:r>
              <a:rPr lang="en-US" sz="2400" dirty="0" err="1"/>
              <a:t>com.android.vending</a:t>
            </a:r>
            <a:r>
              <a:rPr lang="en-US" sz="2400" dirty="0"/>
              <a:t>” to our package “</a:t>
            </a:r>
            <a:r>
              <a:rPr lang="en-US" sz="2400" dirty="0" err="1"/>
              <a:t>com.example.iaphack</a:t>
            </a:r>
            <a:r>
              <a:rPr lang="en-US" sz="2400" dirty="0"/>
              <a:t>”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The game perform a purchase verification on a backend server, we need to intercept the http response.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3303D-A9BC-574F-8BEA-BA54D5483537}"/>
              </a:ext>
            </a:extLst>
          </p:cNvPr>
          <p:cNvSpPr txBox="1"/>
          <p:nvPr/>
        </p:nvSpPr>
        <p:spPr>
          <a:xfrm>
            <a:off x="2908300" y="145985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Subway Surfers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84E07-22DF-7146-9282-7FE7F98B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25" y="1181557"/>
            <a:ext cx="749107" cy="749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C8292-F33F-0B46-B0F6-F71A6257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3513237"/>
            <a:ext cx="2836672" cy="2610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EE568-AB7F-DB45-9E75-93E7AC48A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172" y="3740138"/>
            <a:ext cx="7574147" cy="21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7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4CD3-5E14-6B48-984A-92A9FB9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Exploitation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4AE8865-B69F-1347-99A1-4BDB7998EE36}"/>
              </a:ext>
            </a:extLst>
          </p:cNvPr>
          <p:cNvSpPr txBox="1">
            <a:spLocks/>
          </p:cNvSpPr>
          <p:nvPr/>
        </p:nvSpPr>
        <p:spPr>
          <a:xfrm>
            <a:off x="730624" y="1502430"/>
            <a:ext cx="10515600" cy="18912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/>
              <a:t>  The impersonated Google Play Billing Service.</a:t>
            </a:r>
          </a:p>
          <a:p>
            <a:pPr lvl="1">
              <a:buFontTx/>
              <a:buChar char="-"/>
            </a:pPr>
            <a:r>
              <a:rPr lang="en-US" dirty="0"/>
              <a:t>Base on Dominik </a:t>
            </a:r>
            <a:r>
              <a:rPr lang="en-US" dirty="0" err="1"/>
              <a:t>Schürmann</a:t>
            </a:r>
            <a:r>
              <a:rPr lang="en-US" dirty="0"/>
              <a:t> billing-hack repository and update to implement latest Google Play Billing AIDL</a:t>
            </a:r>
          </a:p>
          <a:p>
            <a:pPr lvl="1">
              <a:buFontTx/>
              <a:buChar char="-"/>
            </a:pPr>
            <a:r>
              <a:rPr lang="en-US" dirty="0"/>
              <a:t>Some similar apps: </a:t>
            </a:r>
            <a:r>
              <a:rPr lang="en-US" dirty="0">
                <a:hlinkClick r:id="rId2"/>
              </a:rPr>
              <a:t>Lucky Patcher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Freedom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38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781F-176D-B041-A33A-C7BFF992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Prevention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24418EF-1212-6048-947F-0CC8AD2998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80384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/>
              <a:t> Write native code library for your apps. Reversing low level languages is more difficult.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Use java obfuscator (e.g. </a:t>
            </a:r>
            <a:r>
              <a:rPr lang="en-US" sz="2400" dirty="0" err="1"/>
              <a:t>Proguard</a:t>
            </a:r>
            <a:r>
              <a:rPr lang="en-US" sz="2400" dirty="0"/>
              <a:t>) to obfuscate the code and prevent people from understanding the verification process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Use secure connection to perform the purchase verification on the backend server.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BB1-FAEE-0E48-AF33-910C5F5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D28-0F5B-3A4A-B6EB-6CCE51D6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How does In-App billing process work?</a:t>
            </a:r>
          </a:p>
          <a:p>
            <a:pPr marL="514350" indent="-514350">
              <a:buAutoNum type="arabicPeriod"/>
            </a:pPr>
            <a:r>
              <a:rPr lang="en-US" dirty="0"/>
              <a:t>In-app Billing Vulnerability</a:t>
            </a:r>
          </a:p>
          <a:p>
            <a:pPr marL="514350" indent="-514350">
              <a:buAutoNum type="arabicPeriod"/>
            </a:pPr>
            <a:r>
              <a:rPr lang="en-US" dirty="0"/>
              <a:t>Exploitation</a:t>
            </a:r>
          </a:p>
          <a:p>
            <a:pPr marL="514350" indent="-514350">
              <a:buAutoNum type="arabicPeriod"/>
            </a:pPr>
            <a:r>
              <a:rPr lang="en-US" dirty="0"/>
              <a:t>Prevention</a:t>
            </a:r>
          </a:p>
          <a:p>
            <a:pPr marL="514350" indent="-514350">
              <a:buAutoNum type="arabicPeriod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089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F10-1075-954E-ADFB-258BA42D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pic>
        <p:nvPicPr>
          <p:cNvPr id="1026" name="Picture 2" descr="Hack für Android Games (Gratis Einkäufe über Google Play) Gratis Gems, Gold  Hack ect. - YouTube">
            <a:extLst>
              <a:ext uri="{FF2B5EF4-FFF2-40B4-BE49-F238E27FC236}">
                <a16:creationId xmlns:a16="http://schemas.microsoft.com/office/drawing/2014/main" id="{66570E7D-771E-0F46-B8DA-A5C8B4FEA3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97" y="1462554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0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266-5732-8E44-AF6A-BC20B5D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Google Play In-app Purchase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FC84D-ACF9-CB48-BBAE-8179235A8F62}"/>
              </a:ext>
            </a:extLst>
          </p:cNvPr>
          <p:cNvSpPr txBox="1"/>
          <p:nvPr/>
        </p:nvSpPr>
        <p:spPr>
          <a:xfrm>
            <a:off x="838200" y="169068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3E2FF-0FCD-594A-9CEF-88F6018D4DEB}"/>
              </a:ext>
            </a:extLst>
          </p:cNvPr>
          <p:cNvSpPr txBox="1"/>
          <p:nvPr/>
        </p:nvSpPr>
        <p:spPr>
          <a:xfrm>
            <a:off x="838200" y="1492623"/>
            <a:ext cx="522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Google Play In-App purchase process:</a:t>
            </a:r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1BC12D07-E577-AB46-ABC3-6EA9DA19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91" y="1946648"/>
            <a:ext cx="8991017" cy="4351338"/>
          </a:xfrm>
        </p:spPr>
      </p:pic>
    </p:spTree>
    <p:extLst>
      <p:ext uri="{BB962C8B-B14F-4D97-AF65-F5344CB8AC3E}">
        <p14:creationId xmlns:p14="http://schemas.microsoft.com/office/powerpoint/2010/main" val="297210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266-5732-8E44-AF6A-BC20B5D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Google Play In-app Purchase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FC84D-ACF9-CB48-BBAE-8179235A8F62}"/>
              </a:ext>
            </a:extLst>
          </p:cNvPr>
          <p:cNvSpPr txBox="1"/>
          <p:nvPr/>
        </p:nvSpPr>
        <p:spPr>
          <a:xfrm>
            <a:off x="838200" y="169068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3E2FF-0FCD-594A-9CEF-88F6018D4DEB}"/>
              </a:ext>
            </a:extLst>
          </p:cNvPr>
          <p:cNvSpPr txBox="1"/>
          <p:nvPr/>
        </p:nvSpPr>
        <p:spPr>
          <a:xfrm>
            <a:off x="838200" y="149262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Purchase result verification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Every purchase has its own signature, use the Google Play provided public key for the verification.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Use Google Play Developer API `</a:t>
            </a:r>
            <a:r>
              <a:rPr lang="en-US" sz="2400" dirty="0" err="1"/>
              <a:t>purchases.products.get</a:t>
            </a:r>
            <a:r>
              <a:rPr lang="en-US" sz="2400" dirty="0"/>
              <a:t>` or `</a:t>
            </a:r>
            <a:r>
              <a:rPr lang="en-US" sz="2400" dirty="0" err="1"/>
              <a:t>purchases.subscriptions.get</a:t>
            </a:r>
            <a:r>
              <a:rPr lang="en-US" sz="2400" dirty="0"/>
              <a:t>`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4D94C-A2EA-704D-A381-277D6FB7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89" y="3429000"/>
            <a:ext cx="9357756" cy="27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C34-6399-B341-A507-9C2D7D5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In-app Billing Vulnerability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B4909-CD64-A84A-A880-85F4E06B49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1" y="1530350"/>
            <a:ext cx="10515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Application which using Google Play In-app Billing API should create an intent to call the Google Play billing service.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B4DB3-409E-3A46-A8E8-B7A41214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363079"/>
            <a:ext cx="9728200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725A07-AC0D-7343-B45C-8721811B4C32}"/>
              </a:ext>
            </a:extLst>
          </p:cNvPr>
          <p:cNvSpPr txBox="1"/>
          <p:nvPr/>
        </p:nvSpPr>
        <p:spPr>
          <a:xfrm>
            <a:off x="838200" y="4437529"/>
            <a:ext cx="1012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After the payment process completed Google Play return a purchase result into the intent.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By changing the target package name to the impersonated Google Play billing service we can passing fraud purchase result.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5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C34-6399-B341-A507-9C2D7D5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In-app Billing Vulnerability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D000C-D967-F144-AB54-903A66A0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38" y="1751806"/>
            <a:ext cx="8943529" cy="43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6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C34-6399-B341-A507-9C2D7D5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In-app Billing Vulnerability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3B68D59-72B5-C24A-A299-9059932CB4BF}"/>
              </a:ext>
            </a:extLst>
          </p:cNvPr>
          <p:cNvSpPr txBox="1">
            <a:spLocks/>
          </p:cNvSpPr>
          <p:nvPr/>
        </p:nvSpPr>
        <p:spPr>
          <a:xfrm>
            <a:off x="730624" y="1502430"/>
            <a:ext cx="10515600" cy="20108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/>
              <a:t> Application which using unsafe purchase verification will be impact.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We can also run a proxy server to intercept the verification response to get a valid purchase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Hooking into the function that perform purchase verification, function that return </a:t>
            </a:r>
            <a:r>
              <a:rPr lang="en-US" sz="2400" dirty="0" err="1"/>
              <a:t>boolean</a:t>
            </a:r>
            <a:r>
              <a:rPr lang="en-US" sz="2400" dirty="0"/>
              <a:t> is easy to crack.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5D311-DE97-8043-812C-2B8C067A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6970"/>
            <a:ext cx="10604500" cy="149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05A4D-CA87-1848-B4DF-AE966D173353}"/>
              </a:ext>
            </a:extLst>
          </p:cNvPr>
          <p:cNvSpPr txBox="1"/>
          <p:nvPr/>
        </p:nvSpPr>
        <p:spPr>
          <a:xfrm>
            <a:off x="1969501" y="5355369"/>
            <a:ext cx="774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game </a:t>
            </a:r>
            <a:r>
              <a:rPr lang="en-US" i="1" dirty="0" err="1"/>
              <a:t>TempleRun</a:t>
            </a:r>
            <a:r>
              <a:rPr lang="en-US" i="1" dirty="0"/>
              <a:t>, we modify the function </a:t>
            </a:r>
            <a:r>
              <a:rPr lang="en-US" i="1" dirty="0" err="1"/>
              <a:t>verifyPurchase</a:t>
            </a:r>
            <a:r>
              <a:rPr lang="en-US" i="1" dirty="0"/>
              <a:t> to always return true.</a:t>
            </a:r>
          </a:p>
        </p:txBody>
      </p:sp>
    </p:spTree>
    <p:extLst>
      <p:ext uri="{BB962C8B-B14F-4D97-AF65-F5344CB8AC3E}">
        <p14:creationId xmlns:p14="http://schemas.microsoft.com/office/powerpoint/2010/main" val="344882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C34-6399-B341-A507-9C2D7D5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In-app Billing Vulnerability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3B68D59-72B5-C24A-A299-9059932CB4BF}"/>
              </a:ext>
            </a:extLst>
          </p:cNvPr>
          <p:cNvSpPr txBox="1">
            <a:spLocks/>
          </p:cNvSpPr>
          <p:nvPr/>
        </p:nvSpPr>
        <p:spPr>
          <a:xfrm>
            <a:off x="730624" y="1502430"/>
            <a:ext cx="10515600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/>
              <a:t> Application using </a:t>
            </a:r>
            <a:r>
              <a:rPr lang="en-US" sz="2400" dirty="0">
                <a:hlinkClick r:id="rId2"/>
              </a:rPr>
              <a:t>android-inapp-billing-v3</a:t>
            </a:r>
            <a:r>
              <a:rPr lang="en-US" sz="2400" dirty="0"/>
              <a:t> library, we can bypass the purchase signature verification by passing a null public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C287F-615C-CF4D-BDFF-E72BB335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2394069"/>
            <a:ext cx="10515600" cy="19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8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434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Abusing Google Play In-App Billing</vt:lpstr>
      <vt:lpstr>Table of content</vt:lpstr>
      <vt:lpstr>1. Introduction</vt:lpstr>
      <vt:lpstr>2. Google Play In-app Purchase Workflow</vt:lpstr>
      <vt:lpstr>2. Google Play In-app Purchase Workflow</vt:lpstr>
      <vt:lpstr>3. In-app Billing Vulnerability</vt:lpstr>
      <vt:lpstr>3. In-app Billing Vulnerability</vt:lpstr>
      <vt:lpstr>3. In-app Billing Vulnerability</vt:lpstr>
      <vt:lpstr>3. In-app Billing Vulnerability</vt:lpstr>
      <vt:lpstr>4. Exploitation</vt:lpstr>
      <vt:lpstr>4. Exploitation</vt:lpstr>
      <vt:lpstr>4. Exploitation</vt:lpstr>
      <vt:lpstr>5.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In-app Purchase By-passing</dc:title>
  <dc:creator>Khang. Hoàng Hồng</dc:creator>
  <cp:lastModifiedBy>Khang. Hoàng Hồng</cp:lastModifiedBy>
  <cp:revision>46</cp:revision>
  <dcterms:created xsi:type="dcterms:W3CDTF">2021-01-05T03:58:05Z</dcterms:created>
  <dcterms:modified xsi:type="dcterms:W3CDTF">2021-01-07T06:20:05Z</dcterms:modified>
</cp:coreProperties>
</file>