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Khang" initials="NK" lastIdx="1" clrIdx="0">
    <p:extLst>
      <p:ext uri="{19B8F6BF-5375-455C-9EA6-DF929625EA0E}">
        <p15:presenceInfo xmlns:p15="http://schemas.microsoft.com/office/powerpoint/2012/main" userId="47641a11670986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9" d="100"/>
          <a:sy n="79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855" y="0"/>
            <a:ext cx="9892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1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7624" y="592666"/>
            <a:ext cx="35456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 smtClean="0"/>
              <a:t>       Group: TERMINATOR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02432" y="2295331"/>
            <a:ext cx="40308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dirty="0" smtClean="0"/>
              <a:t>NGUYỄN ĐÌNH KHANG (LEADER)</a:t>
            </a:r>
            <a:endParaRPr lang="en-US" sz="3200" dirty="0"/>
          </a:p>
        </p:txBody>
      </p:sp>
      <p:sp>
        <p:nvSpPr>
          <p:cNvPr id="9" name="Down Arrow 8"/>
          <p:cNvSpPr/>
          <p:nvPr/>
        </p:nvSpPr>
        <p:spPr>
          <a:xfrm>
            <a:off x="2276670" y="1669884"/>
            <a:ext cx="1007706" cy="6254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57" y="592666"/>
            <a:ext cx="6438123" cy="4987040"/>
          </a:xfrm>
        </p:spPr>
      </p:pic>
      <p:sp>
        <p:nvSpPr>
          <p:cNvPr id="15" name="TextBox 14"/>
          <p:cNvSpPr txBox="1"/>
          <p:nvPr/>
        </p:nvSpPr>
        <p:spPr>
          <a:xfrm>
            <a:off x="933061" y="3713584"/>
            <a:ext cx="37509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dirty="0" smtClean="0"/>
              <a:t>Hobbies: Love learning Chinese language and hate learning programming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965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82368" y="1463040"/>
            <a:ext cx="7754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800" b="1" dirty="0" smtClean="0"/>
              <a:t>HIRE CAR MANAGEMENT SYSTEM</a:t>
            </a:r>
            <a:endParaRPr lang="en-US" sz="4800" b="1" dirty="0"/>
          </a:p>
        </p:txBody>
      </p:sp>
      <p:pic>
        <p:nvPicPr>
          <p:cNvPr id="1026" name="Picture 2" descr="Kết quả hình ảnh cho 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383" y="2877312"/>
            <a:ext cx="8269097" cy="35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78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036064" y="670560"/>
            <a:ext cx="7754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800" b="1" dirty="0" smtClean="0"/>
              <a:t>DATABASE</a:t>
            </a:r>
            <a:endParaRPr lang="en-US" sz="4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501" y="1677924"/>
            <a:ext cx="1629347" cy="22722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40" y="1677924"/>
            <a:ext cx="1575816" cy="22722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794" y="1677924"/>
            <a:ext cx="1560957" cy="22722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0125" y="1677924"/>
            <a:ext cx="1568387" cy="22722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4376" y="1677924"/>
            <a:ext cx="1636776" cy="227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8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3396" y="560334"/>
            <a:ext cx="41614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400" b="1" dirty="0" smtClean="0"/>
              <a:t>MVC5</a:t>
            </a:r>
            <a:endParaRPr lang="vi-VN" sz="4400" b="1" dirty="0" smtClean="0"/>
          </a:p>
        </p:txBody>
      </p:sp>
      <p:pic>
        <p:nvPicPr>
          <p:cNvPr id="2050" name="Picture 2" descr="Kết quả hình ảnh cho MVC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830" y="1840992"/>
            <a:ext cx="7318121" cy="443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95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eek 9 Summer of Sound – Free “Thank You for Listening” Jing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79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388</TotalTime>
  <Words>26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Arial</vt:lpstr>
      <vt:lpstr>Trebuchet MS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Khang</dc:creator>
  <cp:lastModifiedBy>Nguyen Khang</cp:lastModifiedBy>
  <cp:revision>129</cp:revision>
  <dcterms:created xsi:type="dcterms:W3CDTF">2019-10-22T05:30:56Z</dcterms:created>
  <dcterms:modified xsi:type="dcterms:W3CDTF">2019-12-21T09:03:41Z</dcterms:modified>
</cp:coreProperties>
</file>