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73FC-BACB-4079-ABE2-C5E614D35D18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3578-562E-4326-BAAA-1B3431CD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1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73FC-BACB-4079-ABE2-C5E614D35D18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3578-562E-4326-BAAA-1B3431CD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3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73FC-BACB-4079-ABE2-C5E614D35D18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3578-562E-4326-BAAA-1B3431CD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73FC-BACB-4079-ABE2-C5E614D35D18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3578-562E-4326-BAAA-1B3431CD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73FC-BACB-4079-ABE2-C5E614D35D18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3578-562E-4326-BAAA-1B3431CD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73FC-BACB-4079-ABE2-C5E614D35D18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3578-562E-4326-BAAA-1B3431CD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2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73FC-BACB-4079-ABE2-C5E614D35D18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3578-562E-4326-BAAA-1B3431CD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73FC-BACB-4079-ABE2-C5E614D35D18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3578-562E-4326-BAAA-1B3431CD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0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73FC-BACB-4079-ABE2-C5E614D35D18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3578-562E-4326-BAAA-1B3431CD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4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73FC-BACB-4079-ABE2-C5E614D35D18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3578-562E-4326-BAAA-1B3431CD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73FC-BACB-4079-ABE2-C5E614D35D18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3578-562E-4326-BAAA-1B3431CD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F73FC-BACB-4079-ABE2-C5E614D35D18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B3578-562E-4326-BAAA-1B3431CD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http://capstoneweb.herokuapp.com/resourc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99" y="72694"/>
            <a:ext cx="3435234" cy="76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48"/>
          <p:cNvSpPr txBox="1">
            <a:spLocks noChangeArrowheads="1"/>
          </p:cNvSpPr>
          <p:nvPr/>
        </p:nvSpPr>
        <p:spPr bwMode="auto">
          <a:xfrm>
            <a:off x="3089816" y="2329166"/>
            <a:ext cx="786959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4500" b="1" dirty="0" smtClean="0">
                <a:solidFill>
                  <a:srgbClr val="63F385"/>
                </a:solidFill>
                <a:latin typeface="BRUSHSTRIKE" pitchFamily="2" charset="0"/>
                <a:ea typeface="Roboto" pitchFamily="2" charset="0"/>
                <a:cs typeface="Roboto" pitchFamily="2" charset="0"/>
              </a:rPr>
              <a:t>Green </a:t>
            </a:r>
            <a:r>
              <a:rPr lang="en-US" altLang="en-US" sz="4500" b="1" dirty="0" err="1" smtClean="0">
                <a:solidFill>
                  <a:srgbClr val="63F385"/>
                </a:solidFill>
                <a:latin typeface="BRUSHSTRIKE" pitchFamily="2" charset="0"/>
                <a:ea typeface="Roboto" pitchFamily="2" charset="0"/>
                <a:cs typeface="Roboto" pitchFamily="2" charset="0"/>
              </a:rPr>
              <a:t>Hoa</a:t>
            </a:r>
            <a:r>
              <a:rPr lang="en-US" altLang="en-US" sz="4500" b="1" dirty="0" smtClean="0">
                <a:solidFill>
                  <a:srgbClr val="63F385"/>
                </a:solidFill>
                <a:latin typeface="BRUSHSTRIKE" pitchFamily="2" charset="0"/>
                <a:ea typeface="Roboto" pitchFamily="2" charset="0"/>
                <a:cs typeface="Roboto" pitchFamily="2" charset="0"/>
              </a:rPr>
              <a:t> Lac</a:t>
            </a:r>
            <a:r>
              <a:rPr lang="en-US" altLang="en-US" sz="4500" dirty="0" smtClean="0">
                <a:solidFill>
                  <a:srgbClr val="00B050"/>
                </a:solidFill>
                <a:latin typeface="BRUSHSTRIKE" pitchFamily="2" charset="0"/>
                <a:ea typeface="Roboto" pitchFamily="2" charset="0"/>
                <a:cs typeface="Roboto" pitchFamily="2" charset="0"/>
              </a:rPr>
              <a:t/>
            </a:r>
            <a:br>
              <a:rPr lang="en-US" altLang="en-US" sz="4500" dirty="0" smtClean="0">
                <a:solidFill>
                  <a:srgbClr val="00B050"/>
                </a:solidFill>
                <a:latin typeface="BRUSHSTRIKE" pitchFamily="2" charset="0"/>
                <a:ea typeface="Roboto" pitchFamily="2" charset="0"/>
                <a:cs typeface="Roboto" pitchFamily="2" charset="0"/>
              </a:rPr>
            </a:br>
            <a:r>
              <a:rPr lang="en-US" altLang="en-US" sz="4500" dirty="0" smtClean="0">
                <a:solidFill>
                  <a:srgbClr val="FF0000"/>
                </a:solidFill>
                <a:latin typeface="BRUSHSTRIKE" pitchFamily="2" charset="0"/>
                <a:ea typeface="Roboto" pitchFamily="2" charset="0"/>
                <a:cs typeface="Roboto" pitchFamily="2" charset="0"/>
              </a:rPr>
              <a:t>Capstone project presentation</a:t>
            </a:r>
            <a:endParaRPr lang="en-US" altLang="en-US" sz="4500" dirty="0">
              <a:solidFill>
                <a:srgbClr val="FF0000"/>
              </a:solidFill>
              <a:latin typeface="BRUSHSTRIKE" pitchFamily="2" charset="0"/>
              <a:ea typeface="Roboto" pitchFamily="2" charset="0"/>
              <a:cs typeface="Roboto" pitchFamily="2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750" y="2302871"/>
            <a:ext cx="956066" cy="1430371"/>
          </a:xfrm>
          <a:prstGeom prst="rect">
            <a:avLst/>
          </a:prstGeom>
        </p:spPr>
      </p:pic>
      <p:sp>
        <p:nvSpPr>
          <p:cNvPr id="133" name="Freeform 132"/>
          <p:cNvSpPr>
            <a:spLocks/>
          </p:cNvSpPr>
          <p:nvPr/>
        </p:nvSpPr>
        <p:spPr bwMode="auto">
          <a:xfrm>
            <a:off x="7912100" y="3806494"/>
            <a:ext cx="3646488" cy="2016125"/>
          </a:xfrm>
          <a:custGeom>
            <a:avLst/>
            <a:gdLst>
              <a:gd name="T0" fmla="*/ 2147483646 w 1665"/>
              <a:gd name="T1" fmla="*/ 2147483646 h 920"/>
              <a:gd name="T2" fmla="*/ 2147483646 w 1665"/>
              <a:gd name="T3" fmla="*/ 2147483646 h 920"/>
              <a:gd name="T4" fmla="*/ 2147483646 w 1665"/>
              <a:gd name="T5" fmla="*/ 2147483646 h 920"/>
              <a:gd name="T6" fmla="*/ 2147483646 w 1665"/>
              <a:gd name="T7" fmla="*/ 2147483646 h 920"/>
              <a:gd name="T8" fmla="*/ 2147483646 w 1665"/>
              <a:gd name="T9" fmla="*/ 2147483646 h 920"/>
              <a:gd name="T10" fmla="*/ 2147483646 w 1665"/>
              <a:gd name="T11" fmla="*/ 2147483646 h 920"/>
              <a:gd name="T12" fmla="*/ 2147483646 w 1665"/>
              <a:gd name="T13" fmla="*/ 2147483646 h 920"/>
              <a:gd name="T14" fmla="*/ 2147483646 w 1665"/>
              <a:gd name="T15" fmla="*/ 2147483646 h 920"/>
              <a:gd name="T16" fmla="*/ 2147483646 w 1665"/>
              <a:gd name="T17" fmla="*/ 2147483646 h 920"/>
              <a:gd name="T18" fmla="*/ 2147483646 w 1665"/>
              <a:gd name="T19" fmla="*/ 2147483646 h 920"/>
              <a:gd name="T20" fmla="*/ 2147483646 w 1665"/>
              <a:gd name="T21" fmla="*/ 2147483646 h 920"/>
              <a:gd name="T22" fmla="*/ 1630797037 w 1665"/>
              <a:gd name="T23" fmla="*/ 2147483646 h 920"/>
              <a:gd name="T24" fmla="*/ 1131964049 w 1665"/>
              <a:gd name="T25" fmla="*/ 2147483646 h 920"/>
              <a:gd name="T26" fmla="*/ 0 w 1665"/>
              <a:gd name="T27" fmla="*/ 2147483646 h 920"/>
              <a:gd name="T28" fmla="*/ 604353372 w 1665"/>
              <a:gd name="T29" fmla="*/ 1896952290 h 920"/>
              <a:gd name="T30" fmla="*/ 1237486622 w 1665"/>
              <a:gd name="T31" fmla="*/ 1459933090 h 920"/>
              <a:gd name="T32" fmla="*/ 2147483646 w 1665"/>
              <a:gd name="T33" fmla="*/ 537869278 h 920"/>
              <a:gd name="T34" fmla="*/ 2147483646 w 1665"/>
              <a:gd name="T35" fmla="*/ 648324440 h 920"/>
              <a:gd name="T36" fmla="*/ 2147483646 w 1665"/>
              <a:gd name="T37" fmla="*/ 0 h 920"/>
              <a:gd name="T38" fmla="*/ 2147483646 w 1665"/>
              <a:gd name="T39" fmla="*/ 595499773 h 920"/>
              <a:gd name="T40" fmla="*/ 2147483646 w 1665"/>
              <a:gd name="T41" fmla="*/ 576289608 h 920"/>
              <a:gd name="T42" fmla="*/ 2147483646 w 1665"/>
              <a:gd name="T43" fmla="*/ 1243824213 h 920"/>
              <a:gd name="T44" fmla="*/ 2147483646 w 1665"/>
              <a:gd name="T45" fmla="*/ 1685647049 h 920"/>
              <a:gd name="T46" fmla="*/ 2147483646 w 1665"/>
              <a:gd name="T47" fmla="*/ 1459933090 h 920"/>
              <a:gd name="T48" fmla="*/ 2147483646 w 1665"/>
              <a:gd name="T49" fmla="*/ 2147483646 h 920"/>
              <a:gd name="T50" fmla="*/ 2147483646 w 1665"/>
              <a:gd name="T51" fmla="*/ 2147483646 h 9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65" h="920">
                <a:moveTo>
                  <a:pt x="1622" y="605"/>
                </a:moveTo>
                <a:cubicBezTo>
                  <a:pt x="1624" y="613"/>
                  <a:pt x="1624" y="621"/>
                  <a:pt x="1624" y="629"/>
                </a:cubicBezTo>
                <a:cubicBezTo>
                  <a:pt x="1624" y="717"/>
                  <a:pt x="1553" y="788"/>
                  <a:pt x="1466" y="788"/>
                </a:cubicBezTo>
                <a:cubicBezTo>
                  <a:pt x="1432" y="788"/>
                  <a:pt x="1401" y="777"/>
                  <a:pt x="1375" y="759"/>
                </a:cubicBezTo>
                <a:cubicBezTo>
                  <a:pt x="1343" y="786"/>
                  <a:pt x="1302" y="802"/>
                  <a:pt x="1257" y="802"/>
                </a:cubicBezTo>
                <a:cubicBezTo>
                  <a:pt x="1160" y="802"/>
                  <a:pt x="1081" y="728"/>
                  <a:pt x="1073" y="633"/>
                </a:cubicBezTo>
                <a:cubicBezTo>
                  <a:pt x="1040" y="679"/>
                  <a:pt x="986" y="709"/>
                  <a:pt x="924" y="709"/>
                </a:cubicBezTo>
                <a:cubicBezTo>
                  <a:pt x="872" y="709"/>
                  <a:pt x="825" y="688"/>
                  <a:pt x="792" y="653"/>
                </a:cubicBezTo>
                <a:cubicBezTo>
                  <a:pt x="766" y="685"/>
                  <a:pt x="731" y="709"/>
                  <a:pt x="689" y="718"/>
                </a:cubicBezTo>
                <a:cubicBezTo>
                  <a:pt x="690" y="724"/>
                  <a:pt x="690" y="730"/>
                  <a:pt x="690" y="737"/>
                </a:cubicBezTo>
                <a:cubicBezTo>
                  <a:pt x="690" y="838"/>
                  <a:pt x="608" y="920"/>
                  <a:pt x="506" y="920"/>
                </a:cubicBezTo>
                <a:cubicBezTo>
                  <a:pt x="433" y="920"/>
                  <a:pt x="370" y="878"/>
                  <a:pt x="340" y="816"/>
                </a:cubicBezTo>
                <a:cubicBezTo>
                  <a:pt x="309" y="831"/>
                  <a:pt x="274" y="840"/>
                  <a:pt x="236" y="840"/>
                </a:cubicBezTo>
                <a:cubicBezTo>
                  <a:pt x="106" y="840"/>
                  <a:pt x="0" y="734"/>
                  <a:pt x="0" y="604"/>
                </a:cubicBezTo>
                <a:cubicBezTo>
                  <a:pt x="0" y="513"/>
                  <a:pt x="51" y="434"/>
                  <a:pt x="126" y="395"/>
                </a:cubicBezTo>
                <a:cubicBezTo>
                  <a:pt x="159" y="351"/>
                  <a:pt x="205" y="319"/>
                  <a:pt x="258" y="304"/>
                </a:cubicBezTo>
                <a:cubicBezTo>
                  <a:pt x="282" y="194"/>
                  <a:pt x="380" y="112"/>
                  <a:pt x="497" y="112"/>
                </a:cubicBezTo>
                <a:cubicBezTo>
                  <a:pt x="534" y="112"/>
                  <a:pt x="569" y="120"/>
                  <a:pt x="601" y="135"/>
                </a:cubicBezTo>
                <a:cubicBezTo>
                  <a:pt x="641" y="55"/>
                  <a:pt x="724" y="0"/>
                  <a:pt x="819" y="0"/>
                </a:cubicBezTo>
                <a:cubicBezTo>
                  <a:pt x="911" y="0"/>
                  <a:pt x="990" y="50"/>
                  <a:pt x="1032" y="124"/>
                </a:cubicBezTo>
                <a:cubicBezTo>
                  <a:pt x="1045" y="121"/>
                  <a:pt x="1059" y="120"/>
                  <a:pt x="1073" y="120"/>
                </a:cubicBezTo>
                <a:cubicBezTo>
                  <a:pt x="1159" y="120"/>
                  <a:pt x="1231" y="179"/>
                  <a:pt x="1251" y="259"/>
                </a:cubicBezTo>
                <a:cubicBezTo>
                  <a:pt x="1298" y="275"/>
                  <a:pt x="1336" y="308"/>
                  <a:pt x="1358" y="351"/>
                </a:cubicBezTo>
                <a:cubicBezTo>
                  <a:pt x="1390" y="322"/>
                  <a:pt x="1433" y="304"/>
                  <a:pt x="1481" y="304"/>
                </a:cubicBezTo>
                <a:cubicBezTo>
                  <a:pt x="1582" y="304"/>
                  <a:pt x="1665" y="386"/>
                  <a:pt x="1665" y="488"/>
                </a:cubicBezTo>
                <a:cubicBezTo>
                  <a:pt x="1665" y="532"/>
                  <a:pt x="1649" y="573"/>
                  <a:pt x="1622" y="605"/>
                </a:cubicBezTo>
                <a:close/>
              </a:path>
            </a:pathLst>
          </a:custGeom>
          <a:solidFill>
            <a:srgbClr val="F1F1F1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Freeform 6"/>
          <p:cNvSpPr>
            <a:spLocks/>
          </p:cNvSpPr>
          <p:nvPr/>
        </p:nvSpPr>
        <p:spPr bwMode="auto">
          <a:xfrm>
            <a:off x="6091238" y="3931907"/>
            <a:ext cx="3643312" cy="2014537"/>
          </a:xfrm>
          <a:custGeom>
            <a:avLst/>
            <a:gdLst>
              <a:gd name="T0" fmla="*/ 201343346 w 1664"/>
              <a:gd name="T1" fmla="*/ 2147483646 h 920"/>
              <a:gd name="T2" fmla="*/ 191755568 w 1664"/>
              <a:gd name="T3" fmla="*/ 2147483646 h 920"/>
              <a:gd name="T4" fmla="*/ 949185682 w 1664"/>
              <a:gd name="T5" fmla="*/ 2147483646 h 920"/>
              <a:gd name="T6" fmla="*/ 1390221299 w 1664"/>
              <a:gd name="T7" fmla="*/ 2147483646 h 920"/>
              <a:gd name="T8" fmla="*/ 1955898034 w 1664"/>
              <a:gd name="T9" fmla="*/ 2147483646 h 920"/>
              <a:gd name="T10" fmla="*/ 2147483646 w 1664"/>
              <a:gd name="T11" fmla="*/ 2147483646 h 920"/>
              <a:gd name="T12" fmla="*/ 2147483646 w 1664"/>
              <a:gd name="T13" fmla="*/ 2147483646 h 920"/>
              <a:gd name="T14" fmla="*/ 2147483646 w 1664"/>
              <a:gd name="T15" fmla="*/ 2147483646 h 920"/>
              <a:gd name="T16" fmla="*/ 2147483646 w 1664"/>
              <a:gd name="T17" fmla="*/ 2147483646 h 920"/>
              <a:gd name="T18" fmla="*/ 2147483646 w 1664"/>
              <a:gd name="T19" fmla="*/ 2147483646 h 920"/>
              <a:gd name="T20" fmla="*/ 2147483646 w 1664"/>
              <a:gd name="T21" fmla="*/ 2147483646 h 920"/>
              <a:gd name="T22" fmla="*/ 2147483646 w 1664"/>
              <a:gd name="T23" fmla="*/ 2147483646 h 920"/>
              <a:gd name="T24" fmla="*/ 2147483646 w 1664"/>
              <a:gd name="T25" fmla="*/ 2147483646 h 920"/>
              <a:gd name="T26" fmla="*/ 2147483646 w 1664"/>
              <a:gd name="T27" fmla="*/ 2147483646 h 920"/>
              <a:gd name="T28" fmla="*/ 2147483646 w 1664"/>
              <a:gd name="T29" fmla="*/ 1893966961 h 920"/>
              <a:gd name="T30" fmla="*/ 2147483646 w 1664"/>
              <a:gd name="T31" fmla="*/ 1457633574 h 920"/>
              <a:gd name="T32" fmla="*/ 2147483646 w 1664"/>
              <a:gd name="T33" fmla="*/ 537023011 h 920"/>
              <a:gd name="T34" fmla="*/ 2147483646 w 1664"/>
              <a:gd name="T35" fmla="*/ 647305774 h 920"/>
              <a:gd name="T36" fmla="*/ 2147483646 w 1664"/>
              <a:gd name="T37" fmla="*/ 0 h 920"/>
              <a:gd name="T38" fmla="*/ 2147483646 w 1664"/>
              <a:gd name="T39" fmla="*/ 594562129 h 920"/>
              <a:gd name="T40" fmla="*/ 2147483646 w 1664"/>
              <a:gd name="T41" fmla="*/ 575382423 h 920"/>
              <a:gd name="T42" fmla="*/ 1979868575 w 1664"/>
              <a:gd name="T43" fmla="*/ 1241865713 h 920"/>
              <a:gd name="T44" fmla="*/ 1471718510 w 1664"/>
              <a:gd name="T45" fmla="*/ 1682992384 h 920"/>
              <a:gd name="T46" fmla="*/ 882071233 w 1664"/>
              <a:gd name="T47" fmla="*/ 1457633574 h 920"/>
              <a:gd name="T48" fmla="*/ 0 w 1664"/>
              <a:gd name="T49" fmla="*/ 2147483646 h 920"/>
              <a:gd name="T50" fmla="*/ 201343346 w 1664"/>
              <a:gd name="T51" fmla="*/ 2147483646 h 9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64" h="920">
                <a:moveTo>
                  <a:pt x="42" y="605"/>
                </a:moveTo>
                <a:cubicBezTo>
                  <a:pt x="41" y="613"/>
                  <a:pt x="40" y="621"/>
                  <a:pt x="40" y="629"/>
                </a:cubicBezTo>
                <a:cubicBezTo>
                  <a:pt x="40" y="717"/>
                  <a:pt x="111" y="788"/>
                  <a:pt x="198" y="788"/>
                </a:cubicBezTo>
                <a:cubicBezTo>
                  <a:pt x="232" y="788"/>
                  <a:pt x="264" y="777"/>
                  <a:pt x="290" y="759"/>
                </a:cubicBezTo>
                <a:cubicBezTo>
                  <a:pt x="322" y="786"/>
                  <a:pt x="363" y="802"/>
                  <a:pt x="408" y="802"/>
                </a:cubicBezTo>
                <a:cubicBezTo>
                  <a:pt x="504" y="802"/>
                  <a:pt x="583" y="728"/>
                  <a:pt x="591" y="633"/>
                </a:cubicBezTo>
                <a:cubicBezTo>
                  <a:pt x="625" y="679"/>
                  <a:pt x="679" y="709"/>
                  <a:pt x="740" y="709"/>
                </a:cubicBezTo>
                <a:cubicBezTo>
                  <a:pt x="792" y="709"/>
                  <a:pt x="839" y="687"/>
                  <a:pt x="873" y="652"/>
                </a:cubicBezTo>
                <a:cubicBezTo>
                  <a:pt x="898" y="685"/>
                  <a:pt x="934" y="708"/>
                  <a:pt x="975" y="718"/>
                </a:cubicBezTo>
                <a:cubicBezTo>
                  <a:pt x="974" y="724"/>
                  <a:pt x="974" y="730"/>
                  <a:pt x="974" y="736"/>
                </a:cubicBezTo>
                <a:cubicBezTo>
                  <a:pt x="974" y="838"/>
                  <a:pt x="1056" y="920"/>
                  <a:pt x="1158" y="920"/>
                </a:cubicBezTo>
                <a:cubicBezTo>
                  <a:pt x="1231" y="920"/>
                  <a:pt x="1295" y="877"/>
                  <a:pt x="1324" y="815"/>
                </a:cubicBezTo>
                <a:cubicBezTo>
                  <a:pt x="1356" y="831"/>
                  <a:pt x="1391" y="840"/>
                  <a:pt x="1428" y="840"/>
                </a:cubicBezTo>
                <a:cubicBezTo>
                  <a:pt x="1559" y="840"/>
                  <a:pt x="1664" y="734"/>
                  <a:pt x="1664" y="604"/>
                </a:cubicBezTo>
                <a:cubicBezTo>
                  <a:pt x="1664" y="513"/>
                  <a:pt x="1613" y="434"/>
                  <a:pt x="1538" y="395"/>
                </a:cubicBezTo>
                <a:cubicBezTo>
                  <a:pt x="1506" y="351"/>
                  <a:pt x="1460" y="319"/>
                  <a:pt x="1406" y="304"/>
                </a:cubicBezTo>
                <a:cubicBezTo>
                  <a:pt x="1383" y="194"/>
                  <a:pt x="1285" y="112"/>
                  <a:pt x="1168" y="112"/>
                </a:cubicBezTo>
                <a:cubicBezTo>
                  <a:pt x="1130" y="112"/>
                  <a:pt x="1095" y="120"/>
                  <a:pt x="1063" y="135"/>
                </a:cubicBezTo>
                <a:cubicBezTo>
                  <a:pt x="1023" y="55"/>
                  <a:pt x="941" y="0"/>
                  <a:pt x="845" y="0"/>
                </a:cubicBezTo>
                <a:cubicBezTo>
                  <a:pt x="754" y="0"/>
                  <a:pt x="674" y="50"/>
                  <a:pt x="632" y="124"/>
                </a:cubicBezTo>
                <a:cubicBezTo>
                  <a:pt x="619" y="121"/>
                  <a:pt x="606" y="120"/>
                  <a:pt x="592" y="120"/>
                </a:cubicBezTo>
                <a:cubicBezTo>
                  <a:pt x="506" y="120"/>
                  <a:pt x="433" y="179"/>
                  <a:pt x="413" y="259"/>
                </a:cubicBezTo>
                <a:cubicBezTo>
                  <a:pt x="367" y="274"/>
                  <a:pt x="329" y="308"/>
                  <a:pt x="307" y="351"/>
                </a:cubicBezTo>
                <a:cubicBezTo>
                  <a:pt x="274" y="321"/>
                  <a:pt x="231" y="304"/>
                  <a:pt x="184" y="304"/>
                </a:cubicBezTo>
                <a:cubicBezTo>
                  <a:pt x="82" y="304"/>
                  <a:pt x="0" y="386"/>
                  <a:pt x="0" y="488"/>
                </a:cubicBezTo>
                <a:cubicBezTo>
                  <a:pt x="0" y="532"/>
                  <a:pt x="16" y="573"/>
                  <a:pt x="42" y="605"/>
                </a:cubicBezTo>
                <a:close/>
              </a:path>
            </a:pathLst>
          </a:custGeom>
          <a:solidFill>
            <a:srgbClr val="E5E5E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7"/>
          <p:cNvSpPr>
            <a:spLocks/>
          </p:cNvSpPr>
          <p:nvPr/>
        </p:nvSpPr>
        <p:spPr bwMode="auto">
          <a:xfrm>
            <a:off x="8547100" y="4008107"/>
            <a:ext cx="3644900" cy="2017712"/>
          </a:xfrm>
          <a:custGeom>
            <a:avLst/>
            <a:gdLst>
              <a:gd name="T0" fmla="*/ 201518723 w 1664"/>
              <a:gd name="T1" fmla="*/ 1516653426 h 921"/>
              <a:gd name="T2" fmla="*/ 191922385 w 1664"/>
              <a:gd name="T3" fmla="*/ 1401464197 h 921"/>
              <a:gd name="T4" fmla="*/ 950013395 w 1664"/>
              <a:gd name="T5" fmla="*/ 638337477 h 921"/>
              <a:gd name="T6" fmla="*/ 1391434004 w 1664"/>
              <a:gd name="T7" fmla="*/ 777524552 h 921"/>
              <a:gd name="T8" fmla="*/ 1957602629 w 1664"/>
              <a:gd name="T9" fmla="*/ 571143943 h 921"/>
              <a:gd name="T10" fmla="*/ 2147483646 w 1664"/>
              <a:gd name="T11" fmla="*/ 1377466350 h 921"/>
              <a:gd name="T12" fmla="*/ 2147483646 w 1664"/>
              <a:gd name="T13" fmla="*/ 1017500833 h 921"/>
              <a:gd name="T14" fmla="*/ 2147483646 w 1664"/>
              <a:gd name="T15" fmla="*/ 1286274969 h 921"/>
              <a:gd name="T16" fmla="*/ 2147483646 w 1664"/>
              <a:gd name="T17" fmla="*/ 969507330 h 921"/>
              <a:gd name="T18" fmla="*/ 2147483646 w 1664"/>
              <a:gd name="T19" fmla="*/ 883113766 h 921"/>
              <a:gd name="T20" fmla="*/ 2147483646 w 1664"/>
              <a:gd name="T21" fmla="*/ 0 h 921"/>
              <a:gd name="T22" fmla="*/ 2147483646 w 1664"/>
              <a:gd name="T23" fmla="*/ 503950409 h 921"/>
              <a:gd name="T24" fmla="*/ 2147483646 w 1664"/>
              <a:gd name="T25" fmla="*/ 388763372 h 921"/>
              <a:gd name="T26" fmla="*/ 2147483646 w 1664"/>
              <a:gd name="T27" fmla="*/ 1521453433 h 921"/>
              <a:gd name="T28" fmla="*/ 2147483646 w 1664"/>
              <a:gd name="T29" fmla="*/ 2147483646 h 921"/>
              <a:gd name="T30" fmla="*/ 2147483646 w 1664"/>
              <a:gd name="T31" fmla="*/ 2147483646 h 921"/>
              <a:gd name="T32" fmla="*/ 2147483646 w 1664"/>
              <a:gd name="T33" fmla="*/ 2147483646 h 921"/>
              <a:gd name="T34" fmla="*/ 2147483646 w 1664"/>
              <a:gd name="T35" fmla="*/ 2147483646 h 921"/>
              <a:gd name="T36" fmla="*/ 2147483646 w 1664"/>
              <a:gd name="T37" fmla="*/ 2147483646 h 921"/>
              <a:gd name="T38" fmla="*/ 2147483646 w 1664"/>
              <a:gd name="T39" fmla="*/ 2147483646 h 921"/>
              <a:gd name="T40" fmla="*/ 2147483646 w 1664"/>
              <a:gd name="T41" fmla="*/ 2147483646 h 921"/>
              <a:gd name="T42" fmla="*/ 1981594570 w 1664"/>
              <a:gd name="T43" fmla="*/ 2147483646 h 921"/>
              <a:gd name="T44" fmla="*/ 1473001784 w 1664"/>
              <a:gd name="T45" fmla="*/ 2147483646 h 921"/>
              <a:gd name="T46" fmla="*/ 882841217 w 1664"/>
              <a:gd name="T47" fmla="*/ 2147483646 h 921"/>
              <a:gd name="T48" fmla="*/ 0 w 1664"/>
              <a:gd name="T49" fmla="*/ 2078199544 h 921"/>
              <a:gd name="T50" fmla="*/ 201518723 w 1664"/>
              <a:gd name="T51" fmla="*/ 1516653426 h 92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64" h="921">
                <a:moveTo>
                  <a:pt x="42" y="316"/>
                </a:moveTo>
                <a:cubicBezTo>
                  <a:pt x="41" y="308"/>
                  <a:pt x="40" y="300"/>
                  <a:pt x="40" y="292"/>
                </a:cubicBezTo>
                <a:cubicBezTo>
                  <a:pt x="40" y="204"/>
                  <a:pt x="111" y="133"/>
                  <a:pt x="198" y="133"/>
                </a:cubicBezTo>
                <a:cubicBezTo>
                  <a:pt x="232" y="133"/>
                  <a:pt x="264" y="144"/>
                  <a:pt x="290" y="162"/>
                </a:cubicBezTo>
                <a:cubicBezTo>
                  <a:pt x="322" y="135"/>
                  <a:pt x="363" y="119"/>
                  <a:pt x="408" y="119"/>
                </a:cubicBezTo>
                <a:cubicBezTo>
                  <a:pt x="504" y="119"/>
                  <a:pt x="583" y="193"/>
                  <a:pt x="591" y="287"/>
                </a:cubicBezTo>
                <a:cubicBezTo>
                  <a:pt x="624" y="242"/>
                  <a:pt x="679" y="212"/>
                  <a:pt x="740" y="212"/>
                </a:cubicBezTo>
                <a:cubicBezTo>
                  <a:pt x="792" y="212"/>
                  <a:pt x="839" y="233"/>
                  <a:pt x="873" y="268"/>
                </a:cubicBezTo>
                <a:cubicBezTo>
                  <a:pt x="898" y="236"/>
                  <a:pt x="934" y="212"/>
                  <a:pt x="975" y="202"/>
                </a:cubicBezTo>
                <a:cubicBezTo>
                  <a:pt x="974" y="197"/>
                  <a:pt x="974" y="191"/>
                  <a:pt x="974" y="184"/>
                </a:cubicBezTo>
                <a:cubicBezTo>
                  <a:pt x="974" y="83"/>
                  <a:pt x="1056" y="0"/>
                  <a:pt x="1158" y="0"/>
                </a:cubicBezTo>
                <a:cubicBezTo>
                  <a:pt x="1231" y="0"/>
                  <a:pt x="1294" y="43"/>
                  <a:pt x="1324" y="105"/>
                </a:cubicBezTo>
                <a:cubicBezTo>
                  <a:pt x="1355" y="90"/>
                  <a:pt x="1391" y="81"/>
                  <a:pt x="1428" y="81"/>
                </a:cubicBezTo>
                <a:cubicBezTo>
                  <a:pt x="1559" y="81"/>
                  <a:pt x="1664" y="187"/>
                  <a:pt x="1664" y="317"/>
                </a:cubicBezTo>
                <a:cubicBezTo>
                  <a:pt x="1664" y="408"/>
                  <a:pt x="1613" y="487"/>
                  <a:pt x="1538" y="526"/>
                </a:cubicBezTo>
                <a:cubicBezTo>
                  <a:pt x="1506" y="570"/>
                  <a:pt x="1460" y="602"/>
                  <a:pt x="1406" y="616"/>
                </a:cubicBezTo>
                <a:cubicBezTo>
                  <a:pt x="1382" y="726"/>
                  <a:pt x="1285" y="809"/>
                  <a:pt x="1168" y="809"/>
                </a:cubicBezTo>
                <a:cubicBezTo>
                  <a:pt x="1130" y="809"/>
                  <a:pt x="1095" y="801"/>
                  <a:pt x="1063" y="786"/>
                </a:cubicBezTo>
                <a:cubicBezTo>
                  <a:pt x="1023" y="866"/>
                  <a:pt x="941" y="921"/>
                  <a:pt x="845" y="921"/>
                </a:cubicBezTo>
                <a:cubicBezTo>
                  <a:pt x="754" y="921"/>
                  <a:pt x="674" y="871"/>
                  <a:pt x="632" y="797"/>
                </a:cubicBezTo>
                <a:cubicBezTo>
                  <a:pt x="619" y="800"/>
                  <a:pt x="606" y="801"/>
                  <a:pt x="592" y="801"/>
                </a:cubicBezTo>
                <a:cubicBezTo>
                  <a:pt x="505" y="801"/>
                  <a:pt x="433" y="742"/>
                  <a:pt x="413" y="662"/>
                </a:cubicBezTo>
                <a:cubicBezTo>
                  <a:pt x="367" y="646"/>
                  <a:pt x="328" y="613"/>
                  <a:pt x="307" y="570"/>
                </a:cubicBezTo>
                <a:cubicBezTo>
                  <a:pt x="274" y="599"/>
                  <a:pt x="231" y="617"/>
                  <a:pt x="184" y="617"/>
                </a:cubicBezTo>
                <a:cubicBezTo>
                  <a:pt x="82" y="617"/>
                  <a:pt x="0" y="535"/>
                  <a:pt x="0" y="433"/>
                </a:cubicBezTo>
                <a:cubicBezTo>
                  <a:pt x="0" y="389"/>
                  <a:pt x="15" y="348"/>
                  <a:pt x="42" y="316"/>
                </a:cubicBezTo>
                <a:close/>
              </a:path>
            </a:pathLst>
          </a:custGeom>
          <a:solidFill>
            <a:srgbClr val="CBCBCB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6" name="Group 135"/>
          <p:cNvGrpSpPr>
            <a:grpSpLocks/>
          </p:cNvGrpSpPr>
          <p:nvPr/>
        </p:nvGrpSpPr>
        <p:grpSpPr bwMode="auto">
          <a:xfrm>
            <a:off x="8234363" y="50469"/>
            <a:ext cx="1743075" cy="3248025"/>
            <a:chOff x="2855913" y="1177925"/>
            <a:chExt cx="1743074" cy="3248026"/>
          </a:xfrm>
        </p:grpSpPr>
        <p:sp>
          <p:nvSpPr>
            <p:cNvPr id="137" name="Freeform 9"/>
            <p:cNvSpPr>
              <a:spLocks/>
            </p:cNvSpPr>
            <p:nvPr/>
          </p:nvSpPr>
          <p:spPr bwMode="auto">
            <a:xfrm>
              <a:off x="3346450" y="3462338"/>
              <a:ext cx="760412" cy="963613"/>
            </a:xfrm>
            <a:custGeom>
              <a:avLst/>
              <a:gdLst>
                <a:gd name="T0" fmla="*/ 1296590116 w 347"/>
                <a:gd name="T1" fmla="*/ 0 h 440"/>
                <a:gd name="T2" fmla="*/ 835581027 w 347"/>
                <a:gd name="T3" fmla="*/ 0 h 440"/>
                <a:gd name="T4" fmla="*/ 374569747 w 347"/>
                <a:gd name="T5" fmla="*/ 0 h 440"/>
                <a:gd name="T6" fmla="*/ 187284874 w 347"/>
                <a:gd name="T7" fmla="*/ 1012003893 h 440"/>
                <a:gd name="T8" fmla="*/ 451406422 w 347"/>
                <a:gd name="T9" fmla="*/ 781785797 h 440"/>
                <a:gd name="T10" fmla="*/ 835581027 w 347"/>
                <a:gd name="T11" fmla="*/ 2110340940 h 440"/>
                <a:gd name="T12" fmla="*/ 1219755633 w 347"/>
                <a:gd name="T13" fmla="*/ 781785797 h 440"/>
                <a:gd name="T14" fmla="*/ 1483874989 w 347"/>
                <a:gd name="T15" fmla="*/ 1012003893 h 440"/>
                <a:gd name="T16" fmla="*/ 1296590116 w 347"/>
                <a:gd name="T17" fmla="*/ 0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7" h="440">
                  <a:moveTo>
                    <a:pt x="270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0" y="62"/>
                    <a:pt x="39" y="211"/>
                  </a:cubicBezTo>
                  <a:cubicBezTo>
                    <a:pt x="39" y="211"/>
                    <a:pt x="61" y="148"/>
                    <a:pt x="94" y="163"/>
                  </a:cubicBezTo>
                  <a:cubicBezTo>
                    <a:pt x="94" y="163"/>
                    <a:pt x="90" y="360"/>
                    <a:pt x="174" y="440"/>
                  </a:cubicBezTo>
                  <a:cubicBezTo>
                    <a:pt x="258" y="360"/>
                    <a:pt x="254" y="163"/>
                    <a:pt x="254" y="163"/>
                  </a:cubicBezTo>
                  <a:cubicBezTo>
                    <a:pt x="287" y="148"/>
                    <a:pt x="309" y="211"/>
                    <a:pt x="309" y="211"/>
                  </a:cubicBezTo>
                  <a:cubicBezTo>
                    <a:pt x="347" y="62"/>
                    <a:pt x="270" y="0"/>
                    <a:pt x="270" y="0"/>
                  </a:cubicBezTo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0"/>
            <p:cNvSpPr>
              <a:spLocks/>
            </p:cNvSpPr>
            <p:nvPr/>
          </p:nvSpPr>
          <p:spPr bwMode="auto">
            <a:xfrm>
              <a:off x="3387725" y="3462338"/>
              <a:ext cx="681037" cy="760413"/>
            </a:xfrm>
            <a:custGeom>
              <a:avLst/>
              <a:gdLst>
                <a:gd name="T0" fmla="*/ 1102931757 w 311"/>
                <a:gd name="T1" fmla="*/ 0 h 347"/>
                <a:gd name="T2" fmla="*/ 743280716 w 311"/>
                <a:gd name="T3" fmla="*/ 0 h 347"/>
                <a:gd name="T4" fmla="*/ 378833948 w 311"/>
                <a:gd name="T5" fmla="*/ 0 h 347"/>
                <a:gd name="T6" fmla="*/ 143860854 w 311"/>
                <a:gd name="T7" fmla="*/ 797164834 h 347"/>
                <a:gd name="T8" fmla="*/ 441171827 w 311"/>
                <a:gd name="T9" fmla="*/ 614681054 h 347"/>
                <a:gd name="T10" fmla="*/ 743280716 w 311"/>
                <a:gd name="T11" fmla="*/ 1666362912 h 347"/>
                <a:gd name="T12" fmla="*/ 1045387415 w 311"/>
                <a:gd name="T13" fmla="*/ 614681054 h 347"/>
                <a:gd name="T14" fmla="*/ 1347494115 w 311"/>
                <a:gd name="T15" fmla="*/ 797164834 h 347"/>
                <a:gd name="T16" fmla="*/ 1102931757 w 311"/>
                <a:gd name="T17" fmla="*/ 0 h 3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1" h="347">
                  <a:moveTo>
                    <a:pt x="230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0" y="49"/>
                    <a:pt x="30" y="166"/>
                  </a:cubicBezTo>
                  <a:cubicBezTo>
                    <a:pt x="30" y="166"/>
                    <a:pt x="66" y="116"/>
                    <a:pt x="92" y="128"/>
                  </a:cubicBezTo>
                  <a:cubicBezTo>
                    <a:pt x="92" y="128"/>
                    <a:pt x="89" y="284"/>
                    <a:pt x="155" y="347"/>
                  </a:cubicBezTo>
                  <a:cubicBezTo>
                    <a:pt x="221" y="284"/>
                    <a:pt x="218" y="128"/>
                    <a:pt x="218" y="128"/>
                  </a:cubicBezTo>
                  <a:cubicBezTo>
                    <a:pt x="244" y="116"/>
                    <a:pt x="281" y="166"/>
                    <a:pt x="281" y="166"/>
                  </a:cubicBezTo>
                  <a:cubicBezTo>
                    <a:pt x="311" y="49"/>
                    <a:pt x="230" y="0"/>
                    <a:pt x="230" y="0"/>
                  </a:cubicBezTo>
                </a:path>
              </a:pathLst>
            </a:custGeom>
            <a:solidFill>
              <a:srgbClr val="FBE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1"/>
            <p:cNvSpPr>
              <a:spLocks/>
            </p:cNvSpPr>
            <p:nvPr/>
          </p:nvSpPr>
          <p:spPr bwMode="auto">
            <a:xfrm>
              <a:off x="3513138" y="3462338"/>
              <a:ext cx="431800" cy="482600"/>
            </a:xfrm>
            <a:custGeom>
              <a:avLst/>
              <a:gdLst>
                <a:gd name="T0" fmla="*/ 701431702 w 197"/>
                <a:gd name="T1" fmla="*/ 0 h 220"/>
                <a:gd name="T2" fmla="*/ 470824199 w 197"/>
                <a:gd name="T3" fmla="*/ 0 h 220"/>
                <a:gd name="T4" fmla="*/ 240216696 w 197"/>
                <a:gd name="T5" fmla="*/ 0 h 220"/>
                <a:gd name="T6" fmla="*/ 91282958 w 197"/>
                <a:gd name="T7" fmla="*/ 510075295 h 220"/>
                <a:gd name="T8" fmla="*/ 278651280 w 197"/>
                <a:gd name="T9" fmla="*/ 389776277 h 220"/>
                <a:gd name="T10" fmla="*/ 470824199 w 197"/>
                <a:gd name="T11" fmla="*/ 1058648909 h 220"/>
                <a:gd name="T12" fmla="*/ 662997118 w 197"/>
                <a:gd name="T13" fmla="*/ 389776277 h 220"/>
                <a:gd name="T14" fmla="*/ 855170037 w 197"/>
                <a:gd name="T15" fmla="*/ 510075295 h 220"/>
                <a:gd name="T16" fmla="*/ 701431702 w 197"/>
                <a:gd name="T17" fmla="*/ 0 h 2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7" h="220">
                  <a:moveTo>
                    <a:pt x="146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0" y="31"/>
                    <a:pt x="19" y="106"/>
                  </a:cubicBezTo>
                  <a:cubicBezTo>
                    <a:pt x="19" y="106"/>
                    <a:pt x="42" y="74"/>
                    <a:pt x="58" y="81"/>
                  </a:cubicBezTo>
                  <a:cubicBezTo>
                    <a:pt x="58" y="81"/>
                    <a:pt x="56" y="180"/>
                    <a:pt x="98" y="220"/>
                  </a:cubicBezTo>
                  <a:cubicBezTo>
                    <a:pt x="140" y="180"/>
                    <a:pt x="138" y="81"/>
                    <a:pt x="138" y="81"/>
                  </a:cubicBezTo>
                  <a:cubicBezTo>
                    <a:pt x="155" y="74"/>
                    <a:pt x="178" y="106"/>
                    <a:pt x="178" y="106"/>
                  </a:cubicBezTo>
                  <a:cubicBezTo>
                    <a:pt x="197" y="31"/>
                    <a:pt x="146" y="0"/>
                    <a:pt x="146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Rectangle 12"/>
            <p:cNvSpPr>
              <a:spLocks noChangeArrowheads="1"/>
            </p:cNvSpPr>
            <p:nvPr/>
          </p:nvSpPr>
          <p:spPr bwMode="auto">
            <a:xfrm>
              <a:off x="3494088" y="3357563"/>
              <a:ext cx="468312" cy="10477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1" name="Rectangle 13"/>
            <p:cNvSpPr>
              <a:spLocks noChangeArrowheads="1"/>
            </p:cNvSpPr>
            <p:nvPr/>
          </p:nvSpPr>
          <p:spPr bwMode="auto">
            <a:xfrm>
              <a:off x="3494088" y="3357563"/>
              <a:ext cx="468312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2" name="Freeform 14"/>
            <p:cNvSpPr>
              <a:spLocks/>
            </p:cNvSpPr>
            <p:nvPr/>
          </p:nvSpPr>
          <p:spPr bwMode="auto">
            <a:xfrm>
              <a:off x="2855913" y="2790825"/>
              <a:ext cx="588962" cy="1000125"/>
            </a:xfrm>
            <a:custGeom>
              <a:avLst/>
              <a:gdLst>
                <a:gd name="T0" fmla="*/ 1054611997 w 269"/>
                <a:gd name="T1" fmla="*/ 215521466 h 457"/>
                <a:gd name="T2" fmla="*/ 623178722 w 269"/>
                <a:gd name="T3" fmla="*/ 0 h 457"/>
                <a:gd name="T4" fmla="*/ 522512198 w 269"/>
                <a:gd name="T5" fmla="*/ 2147483646 h 457"/>
                <a:gd name="T6" fmla="*/ 1289502741 w 269"/>
                <a:gd name="T7" fmla="*/ 900396999 h 457"/>
                <a:gd name="T8" fmla="*/ 1054611997 w 269"/>
                <a:gd name="T9" fmla="*/ 215521466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9" h="457">
                  <a:moveTo>
                    <a:pt x="220" y="45"/>
                  </a:moveTo>
                  <a:cubicBezTo>
                    <a:pt x="220" y="45"/>
                    <a:pt x="154" y="48"/>
                    <a:pt x="130" y="0"/>
                  </a:cubicBezTo>
                  <a:cubicBezTo>
                    <a:pt x="130" y="0"/>
                    <a:pt x="0" y="214"/>
                    <a:pt x="109" y="457"/>
                  </a:cubicBezTo>
                  <a:cubicBezTo>
                    <a:pt x="109" y="457"/>
                    <a:pt x="151" y="243"/>
                    <a:pt x="269" y="188"/>
                  </a:cubicBezTo>
                  <a:lnTo>
                    <a:pt x="220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5"/>
            <p:cNvSpPr>
              <a:spLocks/>
            </p:cNvSpPr>
            <p:nvPr/>
          </p:nvSpPr>
          <p:spPr bwMode="auto">
            <a:xfrm>
              <a:off x="4010025" y="2790825"/>
              <a:ext cx="588962" cy="1000125"/>
            </a:xfrm>
            <a:custGeom>
              <a:avLst/>
              <a:gdLst>
                <a:gd name="T0" fmla="*/ 234890744 w 269"/>
                <a:gd name="T1" fmla="*/ 215521466 h 457"/>
                <a:gd name="T2" fmla="*/ 666324020 w 269"/>
                <a:gd name="T3" fmla="*/ 0 h 457"/>
                <a:gd name="T4" fmla="*/ 766990543 w 269"/>
                <a:gd name="T5" fmla="*/ 2147483646 h 457"/>
                <a:gd name="T6" fmla="*/ 0 w 269"/>
                <a:gd name="T7" fmla="*/ 900396999 h 457"/>
                <a:gd name="T8" fmla="*/ 234890744 w 269"/>
                <a:gd name="T9" fmla="*/ 215521466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9" h="457">
                  <a:moveTo>
                    <a:pt x="49" y="45"/>
                  </a:moveTo>
                  <a:cubicBezTo>
                    <a:pt x="49" y="45"/>
                    <a:pt x="115" y="48"/>
                    <a:pt x="139" y="0"/>
                  </a:cubicBezTo>
                  <a:cubicBezTo>
                    <a:pt x="139" y="0"/>
                    <a:pt x="269" y="214"/>
                    <a:pt x="160" y="457"/>
                  </a:cubicBezTo>
                  <a:cubicBezTo>
                    <a:pt x="160" y="457"/>
                    <a:pt x="118" y="243"/>
                    <a:pt x="0" y="188"/>
                  </a:cubicBezTo>
                  <a:cubicBezTo>
                    <a:pt x="49" y="45"/>
                    <a:pt x="49" y="45"/>
                    <a:pt x="49" y="45"/>
                  </a:cubicBezTo>
                </a:path>
              </a:pathLst>
            </a:custGeom>
            <a:solidFill>
              <a:srgbClr val="00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6"/>
            <p:cNvSpPr>
              <a:spLocks/>
            </p:cNvSpPr>
            <p:nvPr/>
          </p:nvSpPr>
          <p:spPr bwMode="auto">
            <a:xfrm>
              <a:off x="3305175" y="1177925"/>
              <a:ext cx="844550" cy="2179638"/>
            </a:xfrm>
            <a:custGeom>
              <a:avLst/>
              <a:gdLst>
                <a:gd name="T0" fmla="*/ 1436141959 w 386"/>
                <a:gd name="T1" fmla="*/ 2147483646 h 995"/>
                <a:gd name="T2" fmla="*/ 1847836017 w 386"/>
                <a:gd name="T3" fmla="*/ 2147483646 h 995"/>
                <a:gd name="T4" fmla="*/ 923918008 w 386"/>
                <a:gd name="T5" fmla="*/ 0 h 995"/>
                <a:gd name="T6" fmla="*/ 0 w 386"/>
                <a:gd name="T7" fmla="*/ 2147483646 h 995"/>
                <a:gd name="T8" fmla="*/ 411694058 w 386"/>
                <a:gd name="T9" fmla="*/ 2147483646 h 995"/>
                <a:gd name="T10" fmla="*/ 1436141959 w 386"/>
                <a:gd name="T11" fmla="*/ 2147483646 h 9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6" h="995">
                  <a:moveTo>
                    <a:pt x="300" y="995"/>
                  </a:moveTo>
                  <a:cubicBezTo>
                    <a:pt x="352" y="891"/>
                    <a:pt x="386" y="781"/>
                    <a:pt x="386" y="580"/>
                  </a:cubicBezTo>
                  <a:cubicBezTo>
                    <a:pt x="386" y="260"/>
                    <a:pt x="193" y="0"/>
                    <a:pt x="193" y="0"/>
                  </a:cubicBezTo>
                  <a:cubicBezTo>
                    <a:pt x="193" y="0"/>
                    <a:pt x="0" y="260"/>
                    <a:pt x="0" y="580"/>
                  </a:cubicBezTo>
                  <a:cubicBezTo>
                    <a:pt x="0" y="781"/>
                    <a:pt x="34" y="891"/>
                    <a:pt x="86" y="995"/>
                  </a:cubicBezTo>
                  <a:cubicBezTo>
                    <a:pt x="300" y="995"/>
                    <a:pt x="300" y="995"/>
                    <a:pt x="300" y="995"/>
                  </a:cubicBezTo>
                </a:path>
              </a:pathLst>
            </a:cu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7"/>
            <p:cNvSpPr>
              <a:spLocks/>
            </p:cNvSpPr>
            <p:nvPr/>
          </p:nvSpPr>
          <p:spPr bwMode="auto">
            <a:xfrm>
              <a:off x="3443288" y="3248026"/>
              <a:ext cx="569912" cy="109538"/>
            </a:xfrm>
            <a:custGeom>
              <a:avLst/>
              <a:gdLst>
                <a:gd name="T0" fmla="*/ 0 w 260"/>
                <a:gd name="T1" fmla="*/ 0 h 50"/>
                <a:gd name="T2" fmla="*/ 23 w 260"/>
                <a:gd name="T3" fmla="*/ 50 h 50"/>
                <a:gd name="T4" fmla="*/ 237 w 260"/>
                <a:gd name="T5" fmla="*/ 50 h 50"/>
                <a:gd name="T6" fmla="*/ 260 w 260"/>
                <a:gd name="T7" fmla="*/ 0 h 50"/>
                <a:gd name="T8" fmla="*/ 0 w 26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50">
                  <a:moveTo>
                    <a:pt x="0" y="0"/>
                  </a:moveTo>
                  <a:cubicBezTo>
                    <a:pt x="7" y="17"/>
                    <a:pt x="15" y="33"/>
                    <a:pt x="23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45" y="33"/>
                    <a:pt x="253" y="17"/>
                    <a:pt x="26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6" name="Freeform 18"/>
            <p:cNvSpPr>
              <a:spLocks/>
            </p:cNvSpPr>
            <p:nvPr/>
          </p:nvSpPr>
          <p:spPr bwMode="auto">
            <a:xfrm>
              <a:off x="3449638" y="1177925"/>
              <a:ext cx="555625" cy="531813"/>
            </a:xfrm>
            <a:custGeom>
              <a:avLst/>
              <a:gdLst>
                <a:gd name="T0" fmla="*/ 254 w 254"/>
                <a:gd name="T1" fmla="*/ 243 h 243"/>
                <a:gd name="T2" fmla="*/ 127 w 254"/>
                <a:gd name="T3" fmla="*/ 0 h 243"/>
                <a:gd name="T4" fmla="*/ 0 w 254"/>
                <a:gd name="T5" fmla="*/ 243 h 243"/>
                <a:gd name="T6" fmla="*/ 254 w 254"/>
                <a:gd name="T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43">
                  <a:moveTo>
                    <a:pt x="254" y="243"/>
                  </a:moveTo>
                  <a:cubicBezTo>
                    <a:pt x="198" y="96"/>
                    <a:pt x="127" y="0"/>
                    <a:pt x="127" y="0"/>
                  </a:cubicBezTo>
                  <a:cubicBezTo>
                    <a:pt x="127" y="0"/>
                    <a:pt x="56" y="96"/>
                    <a:pt x="0" y="243"/>
                  </a:cubicBezTo>
                  <a:cubicBezTo>
                    <a:pt x="254" y="243"/>
                    <a:pt x="254" y="243"/>
                    <a:pt x="254" y="243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7" name="Freeform 19"/>
            <p:cNvSpPr>
              <a:spLocks/>
            </p:cNvSpPr>
            <p:nvPr/>
          </p:nvSpPr>
          <p:spPr bwMode="auto">
            <a:xfrm>
              <a:off x="3681413" y="2790825"/>
              <a:ext cx="95250" cy="1000125"/>
            </a:xfrm>
            <a:custGeom>
              <a:avLst/>
              <a:gdLst>
                <a:gd name="T0" fmla="*/ 0 w 43"/>
                <a:gd name="T1" fmla="*/ 228 h 457"/>
                <a:gd name="T2" fmla="*/ 21 w 43"/>
                <a:gd name="T3" fmla="*/ 457 h 457"/>
                <a:gd name="T4" fmla="*/ 43 w 43"/>
                <a:gd name="T5" fmla="*/ 228 h 457"/>
                <a:gd name="T6" fmla="*/ 21 w 43"/>
                <a:gd name="T7" fmla="*/ 0 h 457"/>
                <a:gd name="T8" fmla="*/ 0 w 43"/>
                <a:gd name="T9" fmla="*/ 2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57">
                  <a:moveTo>
                    <a:pt x="0" y="228"/>
                  </a:moveTo>
                  <a:cubicBezTo>
                    <a:pt x="0" y="355"/>
                    <a:pt x="21" y="457"/>
                    <a:pt x="21" y="457"/>
                  </a:cubicBezTo>
                  <a:cubicBezTo>
                    <a:pt x="21" y="457"/>
                    <a:pt x="43" y="355"/>
                    <a:pt x="43" y="228"/>
                  </a:cubicBezTo>
                  <a:cubicBezTo>
                    <a:pt x="43" y="102"/>
                    <a:pt x="33" y="0"/>
                    <a:pt x="21" y="0"/>
                  </a:cubicBezTo>
                  <a:cubicBezTo>
                    <a:pt x="9" y="0"/>
                    <a:pt x="0" y="102"/>
                    <a:pt x="0" y="228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8" name="Oval 20"/>
            <p:cNvSpPr>
              <a:spLocks noChangeArrowheads="1"/>
            </p:cNvSpPr>
            <p:nvPr/>
          </p:nvSpPr>
          <p:spPr bwMode="auto">
            <a:xfrm>
              <a:off x="3529013" y="1939925"/>
              <a:ext cx="398462" cy="40163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9" name="Oval 21"/>
            <p:cNvSpPr>
              <a:spLocks noChangeArrowheads="1"/>
            </p:cNvSpPr>
            <p:nvPr/>
          </p:nvSpPr>
          <p:spPr bwMode="auto">
            <a:xfrm>
              <a:off x="3581400" y="1992313"/>
              <a:ext cx="293687" cy="2968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" name="Freeform 22"/>
            <p:cNvSpPr>
              <a:spLocks/>
            </p:cNvSpPr>
            <p:nvPr/>
          </p:nvSpPr>
          <p:spPr bwMode="auto">
            <a:xfrm>
              <a:off x="3768725" y="3357563"/>
              <a:ext cx="193675" cy="104775"/>
            </a:xfrm>
            <a:custGeom>
              <a:avLst/>
              <a:gdLst>
                <a:gd name="T0" fmla="*/ 426250064 w 88"/>
                <a:gd name="T1" fmla="*/ 0 h 48"/>
                <a:gd name="T2" fmla="*/ 9688152 w 88"/>
                <a:gd name="T3" fmla="*/ 0 h 48"/>
                <a:gd name="T4" fmla="*/ 4844076 w 88"/>
                <a:gd name="T5" fmla="*/ 166762509 h 48"/>
                <a:gd name="T6" fmla="*/ 0 w 88"/>
                <a:gd name="T7" fmla="*/ 228704180 h 48"/>
                <a:gd name="T8" fmla="*/ 426250064 w 88"/>
                <a:gd name="T9" fmla="*/ 228704180 h 48"/>
                <a:gd name="T10" fmla="*/ 426250064 w 8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8" h="48">
                  <a:moveTo>
                    <a:pt x="8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2"/>
                    <a:pt x="1" y="24"/>
                    <a:pt x="1" y="35"/>
                  </a:cubicBezTo>
                  <a:cubicBezTo>
                    <a:pt x="0" y="39"/>
                    <a:pt x="0" y="44"/>
                    <a:pt x="0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3"/>
            <p:cNvSpPr>
              <a:spLocks/>
            </p:cNvSpPr>
            <p:nvPr/>
          </p:nvSpPr>
          <p:spPr bwMode="auto">
            <a:xfrm>
              <a:off x="3771900" y="3357563"/>
              <a:ext cx="1587" cy="76200"/>
            </a:xfrm>
            <a:custGeom>
              <a:avLst/>
              <a:gdLst>
                <a:gd name="T0" fmla="*/ 2518569 w 1"/>
                <a:gd name="T1" fmla="*/ 0 h 35"/>
                <a:gd name="T2" fmla="*/ 2518569 w 1"/>
                <a:gd name="T3" fmla="*/ 0 h 35"/>
                <a:gd name="T4" fmla="*/ 0 w 1"/>
                <a:gd name="T5" fmla="*/ 165898286 h 35"/>
                <a:gd name="T6" fmla="*/ 2518569 w 1"/>
                <a:gd name="T7" fmla="*/ 0 h 35"/>
                <a:gd name="T8" fmla="*/ 2518569 w 1"/>
                <a:gd name="T9" fmla="*/ 0 h 35"/>
                <a:gd name="T10" fmla="*/ 2518569 w 1"/>
                <a:gd name="T11" fmla="*/ 0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" h="3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2"/>
                    <a:pt x="0" y="24"/>
                    <a:pt x="0" y="35"/>
                  </a:cubicBezTo>
                  <a:cubicBezTo>
                    <a:pt x="0" y="24"/>
                    <a:pt x="1" y="1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2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4"/>
            <p:cNvSpPr>
              <a:spLocks noEditPoints="1"/>
            </p:cNvSpPr>
            <p:nvPr/>
          </p:nvSpPr>
          <p:spPr bwMode="auto">
            <a:xfrm>
              <a:off x="4027488" y="2790825"/>
              <a:ext cx="430212" cy="1000125"/>
            </a:xfrm>
            <a:custGeom>
              <a:avLst/>
              <a:gdLst>
                <a:gd name="T0" fmla="*/ 732313012 w 196"/>
                <a:gd name="T1" fmla="*/ 2147483646 h 457"/>
                <a:gd name="T2" fmla="*/ 732313012 w 196"/>
                <a:gd name="T3" fmla="*/ 2147483646 h 457"/>
                <a:gd name="T4" fmla="*/ 732313012 w 196"/>
                <a:gd name="T5" fmla="*/ 2147483646 h 457"/>
                <a:gd name="T6" fmla="*/ 732313012 w 196"/>
                <a:gd name="T7" fmla="*/ 2147483646 h 457"/>
                <a:gd name="T8" fmla="*/ 732313012 w 196"/>
                <a:gd name="T9" fmla="*/ 2147483646 h 457"/>
                <a:gd name="T10" fmla="*/ 732313012 w 196"/>
                <a:gd name="T11" fmla="*/ 2147483646 h 457"/>
                <a:gd name="T12" fmla="*/ 732313012 w 196"/>
                <a:gd name="T13" fmla="*/ 2147483646 h 457"/>
                <a:gd name="T14" fmla="*/ 732313012 w 196"/>
                <a:gd name="T15" fmla="*/ 2147483646 h 457"/>
                <a:gd name="T16" fmla="*/ 732313012 w 196"/>
                <a:gd name="T17" fmla="*/ 2147483646 h 457"/>
                <a:gd name="T18" fmla="*/ 0 w 196"/>
                <a:gd name="T19" fmla="*/ 919554755 h 457"/>
                <a:gd name="T20" fmla="*/ 0 w 196"/>
                <a:gd name="T21" fmla="*/ 919554755 h 457"/>
                <a:gd name="T22" fmla="*/ 732313012 w 196"/>
                <a:gd name="T23" fmla="*/ 2147483646 h 457"/>
                <a:gd name="T24" fmla="*/ 0 w 196"/>
                <a:gd name="T25" fmla="*/ 919554755 h 457"/>
                <a:gd name="T26" fmla="*/ 211984768 w 196"/>
                <a:gd name="T27" fmla="*/ 215521466 h 457"/>
                <a:gd name="T28" fmla="*/ 211984768 w 196"/>
                <a:gd name="T29" fmla="*/ 215521466 h 457"/>
                <a:gd name="T30" fmla="*/ 211984768 w 196"/>
                <a:gd name="T31" fmla="*/ 215521466 h 457"/>
                <a:gd name="T32" fmla="*/ 211984768 w 196"/>
                <a:gd name="T33" fmla="*/ 215521466 h 457"/>
                <a:gd name="T34" fmla="*/ 216802703 w 196"/>
                <a:gd name="T35" fmla="*/ 215521466 h 457"/>
                <a:gd name="T36" fmla="*/ 211984768 w 196"/>
                <a:gd name="T37" fmla="*/ 215521466 h 457"/>
                <a:gd name="T38" fmla="*/ 216802703 w 196"/>
                <a:gd name="T39" fmla="*/ 215521466 h 457"/>
                <a:gd name="T40" fmla="*/ 626320628 w 196"/>
                <a:gd name="T41" fmla="*/ 4788345 h 457"/>
                <a:gd name="T42" fmla="*/ 216802703 w 196"/>
                <a:gd name="T43" fmla="*/ 215521466 h 457"/>
                <a:gd name="T44" fmla="*/ 626320628 w 196"/>
                <a:gd name="T45" fmla="*/ 4788345 h 457"/>
                <a:gd name="T46" fmla="*/ 631138564 w 196"/>
                <a:gd name="T47" fmla="*/ 0 h 457"/>
                <a:gd name="T48" fmla="*/ 626320628 w 196"/>
                <a:gd name="T49" fmla="*/ 4788345 h 457"/>
                <a:gd name="T50" fmla="*/ 631138564 w 196"/>
                <a:gd name="T51" fmla="*/ 0 h 457"/>
                <a:gd name="T52" fmla="*/ 944297780 w 196"/>
                <a:gd name="T53" fmla="*/ 1221283932 h 457"/>
                <a:gd name="T54" fmla="*/ 631138564 w 196"/>
                <a:gd name="T55" fmla="*/ 0 h 45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96" h="457">
                  <a:moveTo>
                    <a:pt x="152" y="457"/>
                  </a:moveTo>
                  <a:cubicBezTo>
                    <a:pt x="152" y="457"/>
                    <a:pt x="152" y="457"/>
                    <a:pt x="152" y="457"/>
                  </a:cubicBezTo>
                  <a:cubicBezTo>
                    <a:pt x="152" y="457"/>
                    <a:pt x="152" y="457"/>
                    <a:pt x="152" y="457"/>
                  </a:cubicBezTo>
                  <a:moveTo>
                    <a:pt x="152" y="457"/>
                  </a:moveTo>
                  <a:cubicBezTo>
                    <a:pt x="152" y="457"/>
                    <a:pt x="152" y="457"/>
                    <a:pt x="152" y="457"/>
                  </a:cubicBezTo>
                  <a:cubicBezTo>
                    <a:pt x="152" y="457"/>
                    <a:pt x="152" y="457"/>
                    <a:pt x="152" y="457"/>
                  </a:cubicBezTo>
                  <a:moveTo>
                    <a:pt x="152" y="457"/>
                  </a:moveTo>
                  <a:cubicBezTo>
                    <a:pt x="152" y="457"/>
                    <a:pt x="152" y="457"/>
                    <a:pt x="152" y="457"/>
                  </a:cubicBezTo>
                  <a:cubicBezTo>
                    <a:pt x="152" y="457"/>
                    <a:pt x="152" y="457"/>
                    <a:pt x="152" y="457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112" y="252"/>
                    <a:pt x="152" y="455"/>
                    <a:pt x="152" y="457"/>
                  </a:cubicBezTo>
                  <a:cubicBezTo>
                    <a:pt x="152" y="455"/>
                    <a:pt x="112" y="252"/>
                    <a:pt x="0" y="192"/>
                  </a:cubicBezTo>
                  <a:moveTo>
                    <a:pt x="44" y="45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moveTo>
                    <a:pt x="45" y="45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5" y="45"/>
                  </a:cubicBezTo>
                  <a:moveTo>
                    <a:pt x="130" y="1"/>
                  </a:moveTo>
                  <a:cubicBezTo>
                    <a:pt x="109" y="41"/>
                    <a:pt x="58" y="45"/>
                    <a:pt x="45" y="45"/>
                  </a:cubicBezTo>
                  <a:cubicBezTo>
                    <a:pt x="58" y="45"/>
                    <a:pt x="109" y="41"/>
                    <a:pt x="130" y="1"/>
                  </a:cubicBezTo>
                  <a:moveTo>
                    <a:pt x="131" y="0"/>
                  </a:moveTo>
                  <a:cubicBezTo>
                    <a:pt x="131" y="0"/>
                    <a:pt x="130" y="1"/>
                    <a:pt x="130" y="1"/>
                  </a:cubicBezTo>
                  <a:cubicBezTo>
                    <a:pt x="130" y="1"/>
                    <a:pt x="131" y="0"/>
                    <a:pt x="131" y="0"/>
                  </a:cubicBezTo>
                  <a:cubicBezTo>
                    <a:pt x="131" y="0"/>
                    <a:pt x="196" y="106"/>
                    <a:pt x="196" y="255"/>
                  </a:cubicBezTo>
                  <a:cubicBezTo>
                    <a:pt x="196" y="106"/>
                    <a:pt x="131" y="0"/>
                    <a:pt x="131" y="0"/>
                  </a:cubicBezTo>
                </a:path>
              </a:pathLst>
            </a:custGeom>
            <a:solidFill>
              <a:srgbClr val="00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25"/>
            <p:cNvSpPr>
              <a:spLocks/>
            </p:cNvSpPr>
            <p:nvPr/>
          </p:nvSpPr>
          <p:spPr bwMode="auto">
            <a:xfrm>
              <a:off x="4027488" y="2790825"/>
              <a:ext cx="430212" cy="1000125"/>
            </a:xfrm>
            <a:custGeom>
              <a:avLst/>
              <a:gdLst>
                <a:gd name="T0" fmla="*/ 631138564 w 196"/>
                <a:gd name="T1" fmla="*/ 0 h 457"/>
                <a:gd name="T2" fmla="*/ 626320628 w 196"/>
                <a:gd name="T3" fmla="*/ 4788345 h 457"/>
                <a:gd name="T4" fmla="*/ 626320628 w 196"/>
                <a:gd name="T5" fmla="*/ 4788345 h 457"/>
                <a:gd name="T6" fmla="*/ 216802703 w 196"/>
                <a:gd name="T7" fmla="*/ 215521466 h 457"/>
                <a:gd name="T8" fmla="*/ 216802703 w 196"/>
                <a:gd name="T9" fmla="*/ 215521466 h 457"/>
                <a:gd name="T10" fmla="*/ 211984768 w 196"/>
                <a:gd name="T11" fmla="*/ 215521466 h 457"/>
                <a:gd name="T12" fmla="*/ 211984768 w 196"/>
                <a:gd name="T13" fmla="*/ 215521466 h 457"/>
                <a:gd name="T14" fmla="*/ 211984768 w 196"/>
                <a:gd name="T15" fmla="*/ 215521466 h 457"/>
                <a:gd name="T16" fmla="*/ 211984768 w 196"/>
                <a:gd name="T17" fmla="*/ 215521466 h 457"/>
                <a:gd name="T18" fmla="*/ 211984768 w 196"/>
                <a:gd name="T19" fmla="*/ 215521466 h 457"/>
                <a:gd name="T20" fmla="*/ 197530962 w 196"/>
                <a:gd name="T21" fmla="*/ 215521466 h 457"/>
                <a:gd name="T22" fmla="*/ 0 w 196"/>
                <a:gd name="T23" fmla="*/ 919554755 h 457"/>
                <a:gd name="T24" fmla="*/ 732313012 w 196"/>
                <a:gd name="T25" fmla="*/ 2147483646 h 457"/>
                <a:gd name="T26" fmla="*/ 732313012 w 196"/>
                <a:gd name="T27" fmla="*/ 2147483646 h 457"/>
                <a:gd name="T28" fmla="*/ 732313012 w 196"/>
                <a:gd name="T29" fmla="*/ 2147483646 h 457"/>
                <a:gd name="T30" fmla="*/ 732313012 w 196"/>
                <a:gd name="T31" fmla="*/ 2147483646 h 457"/>
                <a:gd name="T32" fmla="*/ 732313012 w 196"/>
                <a:gd name="T33" fmla="*/ 2147483646 h 457"/>
                <a:gd name="T34" fmla="*/ 732313012 w 196"/>
                <a:gd name="T35" fmla="*/ 2147483646 h 457"/>
                <a:gd name="T36" fmla="*/ 732313012 w 196"/>
                <a:gd name="T37" fmla="*/ 2147483646 h 457"/>
                <a:gd name="T38" fmla="*/ 732313012 w 196"/>
                <a:gd name="T39" fmla="*/ 2147483646 h 457"/>
                <a:gd name="T40" fmla="*/ 944297780 w 196"/>
                <a:gd name="T41" fmla="*/ 1221283932 h 457"/>
                <a:gd name="T42" fmla="*/ 631138564 w 196"/>
                <a:gd name="T43" fmla="*/ 0 h 4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96" h="457">
                  <a:moveTo>
                    <a:pt x="131" y="0"/>
                  </a:moveTo>
                  <a:cubicBezTo>
                    <a:pt x="131" y="0"/>
                    <a:pt x="130" y="1"/>
                    <a:pt x="130" y="1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09" y="41"/>
                    <a:pt x="58" y="45"/>
                    <a:pt x="45" y="4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2" y="45"/>
                    <a:pt x="41" y="45"/>
                    <a:pt x="41" y="45"/>
                  </a:cubicBezTo>
                  <a:cubicBezTo>
                    <a:pt x="32" y="101"/>
                    <a:pt x="18" y="149"/>
                    <a:pt x="0" y="192"/>
                  </a:cubicBezTo>
                  <a:cubicBezTo>
                    <a:pt x="112" y="252"/>
                    <a:pt x="152" y="455"/>
                    <a:pt x="152" y="457"/>
                  </a:cubicBezTo>
                  <a:cubicBezTo>
                    <a:pt x="152" y="457"/>
                    <a:pt x="152" y="457"/>
                    <a:pt x="152" y="457"/>
                  </a:cubicBezTo>
                  <a:cubicBezTo>
                    <a:pt x="152" y="457"/>
                    <a:pt x="152" y="457"/>
                    <a:pt x="152" y="457"/>
                  </a:cubicBezTo>
                  <a:cubicBezTo>
                    <a:pt x="152" y="457"/>
                    <a:pt x="152" y="457"/>
                    <a:pt x="152" y="457"/>
                  </a:cubicBezTo>
                  <a:cubicBezTo>
                    <a:pt x="152" y="457"/>
                    <a:pt x="152" y="457"/>
                    <a:pt x="152" y="457"/>
                  </a:cubicBezTo>
                  <a:cubicBezTo>
                    <a:pt x="152" y="457"/>
                    <a:pt x="152" y="457"/>
                    <a:pt x="152" y="457"/>
                  </a:cubicBezTo>
                  <a:cubicBezTo>
                    <a:pt x="152" y="457"/>
                    <a:pt x="152" y="457"/>
                    <a:pt x="152" y="457"/>
                  </a:cubicBezTo>
                  <a:cubicBezTo>
                    <a:pt x="152" y="457"/>
                    <a:pt x="152" y="457"/>
                    <a:pt x="152" y="457"/>
                  </a:cubicBezTo>
                  <a:cubicBezTo>
                    <a:pt x="184" y="385"/>
                    <a:pt x="196" y="316"/>
                    <a:pt x="196" y="255"/>
                  </a:cubicBezTo>
                  <a:cubicBezTo>
                    <a:pt x="196" y="106"/>
                    <a:pt x="131" y="0"/>
                    <a:pt x="13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26"/>
            <p:cNvSpPr>
              <a:spLocks/>
            </p:cNvSpPr>
            <p:nvPr/>
          </p:nvSpPr>
          <p:spPr bwMode="auto">
            <a:xfrm>
              <a:off x="4027488" y="2889250"/>
              <a:ext cx="90487" cy="320675"/>
            </a:xfrm>
            <a:custGeom>
              <a:avLst/>
              <a:gdLst>
                <a:gd name="T0" fmla="*/ 199704809 w 41"/>
                <a:gd name="T1" fmla="*/ 0 h 147"/>
                <a:gd name="T2" fmla="*/ 199704809 w 41"/>
                <a:gd name="T3" fmla="*/ 0 h 147"/>
                <a:gd name="T4" fmla="*/ 0 w 41"/>
                <a:gd name="T5" fmla="*/ 699540514 h 147"/>
                <a:gd name="T6" fmla="*/ 0 w 41"/>
                <a:gd name="T7" fmla="*/ 699540514 h 147"/>
                <a:gd name="T8" fmla="*/ 0 w 41"/>
                <a:gd name="T9" fmla="*/ 699540514 h 147"/>
                <a:gd name="T10" fmla="*/ 199704809 w 41"/>
                <a:gd name="T11" fmla="*/ 0 h 147"/>
                <a:gd name="T12" fmla="*/ 199704809 w 41"/>
                <a:gd name="T13" fmla="*/ 0 h 1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147"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2" y="56"/>
                    <a:pt x="17" y="104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8" y="104"/>
                    <a:pt x="32" y="56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004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27"/>
            <p:cNvSpPr>
              <a:spLocks/>
            </p:cNvSpPr>
            <p:nvPr/>
          </p:nvSpPr>
          <p:spPr bwMode="auto">
            <a:xfrm>
              <a:off x="3732213" y="1184275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C4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8"/>
            <p:cNvSpPr>
              <a:spLocks noEditPoints="1"/>
            </p:cNvSpPr>
            <p:nvPr/>
          </p:nvSpPr>
          <p:spPr bwMode="auto">
            <a:xfrm>
              <a:off x="3789363" y="1271588"/>
              <a:ext cx="360362" cy="1976438"/>
            </a:xfrm>
            <a:custGeom>
              <a:avLst/>
              <a:gdLst>
                <a:gd name="T0" fmla="*/ 486530196 w 165"/>
                <a:gd name="T1" fmla="*/ 2147483646 h 902"/>
                <a:gd name="T2" fmla="*/ 486530196 w 165"/>
                <a:gd name="T3" fmla="*/ 2147483646 h 902"/>
                <a:gd name="T4" fmla="*/ 787034976 w 165"/>
                <a:gd name="T5" fmla="*/ 2147483646 h 902"/>
                <a:gd name="T6" fmla="*/ 787034976 w 165"/>
                <a:gd name="T7" fmla="*/ 2147483646 h 902"/>
                <a:gd name="T8" fmla="*/ 787034976 w 165"/>
                <a:gd name="T9" fmla="*/ 2147483646 h 902"/>
                <a:gd name="T10" fmla="*/ 787034976 w 165"/>
                <a:gd name="T11" fmla="*/ 2147483646 h 902"/>
                <a:gd name="T12" fmla="*/ 787034976 w 165"/>
                <a:gd name="T13" fmla="*/ 2147483646 h 902"/>
                <a:gd name="T14" fmla="*/ 787034976 w 165"/>
                <a:gd name="T15" fmla="*/ 2147483646 h 902"/>
                <a:gd name="T16" fmla="*/ 787034976 w 165"/>
                <a:gd name="T17" fmla="*/ 2147483646 h 902"/>
                <a:gd name="T18" fmla="*/ 787034976 w 165"/>
                <a:gd name="T19" fmla="*/ 2147483646 h 902"/>
                <a:gd name="T20" fmla="*/ 787034976 w 165"/>
                <a:gd name="T21" fmla="*/ 2147483646 h 902"/>
                <a:gd name="T22" fmla="*/ 787034976 w 165"/>
                <a:gd name="T23" fmla="*/ 2147483646 h 902"/>
                <a:gd name="T24" fmla="*/ 787034976 w 165"/>
                <a:gd name="T25" fmla="*/ 2147483646 h 902"/>
                <a:gd name="T26" fmla="*/ 787034976 w 165"/>
                <a:gd name="T27" fmla="*/ 2147483646 h 902"/>
                <a:gd name="T28" fmla="*/ 787034976 w 165"/>
                <a:gd name="T29" fmla="*/ 2147483646 h 902"/>
                <a:gd name="T30" fmla="*/ 787034976 w 165"/>
                <a:gd name="T31" fmla="*/ 2147483646 h 902"/>
                <a:gd name="T32" fmla="*/ 787034976 w 165"/>
                <a:gd name="T33" fmla="*/ 2147483646 h 902"/>
                <a:gd name="T34" fmla="*/ 787034976 w 165"/>
                <a:gd name="T35" fmla="*/ 2147483646 h 902"/>
                <a:gd name="T36" fmla="*/ 787034976 w 165"/>
                <a:gd name="T37" fmla="*/ 2147483646 h 902"/>
                <a:gd name="T38" fmla="*/ 787034976 w 165"/>
                <a:gd name="T39" fmla="*/ 2147483646 h 902"/>
                <a:gd name="T40" fmla="*/ 787034976 w 165"/>
                <a:gd name="T41" fmla="*/ 2147483646 h 902"/>
                <a:gd name="T42" fmla="*/ 787034976 w 165"/>
                <a:gd name="T43" fmla="*/ 2147483646 h 902"/>
                <a:gd name="T44" fmla="*/ 787034976 w 165"/>
                <a:gd name="T45" fmla="*/ 2147483646 h 902"/>
                <a:gd name="T46" fmla="*/ 787034976 w 165"/>
                <a:gd name="T47" fmla="*/ 2147483646 h 902"/>
                <a:gd name="T48" fmla="*/ 787034976 w 165"/>
                <a:gd name="T49" fmla="*/ 2147483646 h 902"/>
                <a:gd name="T50" fmla="*/ 787034976 w 165"/>
                <a:gd name="T51" fmla="*/ 2147483646 h 902"/>
                <a:gd name="T52" fmla="*/ 787034976 w 165"/>
                <a:gd name="T53" fmla="*/ 2147483646 h 902"/>
                <a:gd name="T54" fmla="*/ 787034976 w 165"/>
                <a:gd name="T55" fmla="*/ 2147483646 h 902"/>
                <a:gd name="T56" fmla="*/ 787034976 w 165"/>
                <a:gd name="T57" fmla="*/ 2147483646 h 902"/>
                <a:gd name="T58" fmla="*/ 787034976 w 165"/>
                <a:gd name="T59" fmla="*/ 2147483646 h 902"/>
                <a:gd name="T60" fmla="*/ 787034976 w 165"/>
                <a:gd name="T61" fmla="*/ 2147483646 h 902"/>
                <a:gd name="T62" fmla="*/ 787034976 w 165"/>
                <a:gd name="T63" fmla="*/ 2147483646 h 902"/>
                <a:gd name="T64" fmla="*/ 787034976 w 165"/>
                <a:gd name="T65" fmla="*/ 2147483646 h 902"/>
                <a:gd name="T66" fmla="*/ 787034976 w 165"/>
                <a:gd name="T67" fmla="*/ 2147483646 h 902"/>
                <a:gd name="T68" fmla="*/ 787034976 w 165"/>
                <a:gd name="T69" fmla="*/ 2147483646 h 90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65" h="902">
                  <a:moveTo>
                    <a:pt x="102" y="901"/>
                  </a:moveTo>
                  <a:cubicBezTo>
                    <a:pt x="102" y="902"/>
                    <a:pt x="102" y="902"/>
                    <a:pt x="102" y="902"/>
                  </a:cubicBezTo>
                  <a:cubicBezTo>
                    <a:pt x="102" y="902"/>
                    <a:pt x="102" y="902"/>
                    <a:pt x="102" y="902"/>
                  </a:cubicBezTo>
                  <a:cubicBezTo>
                    <a:pt x="102" y="902"/>
                    <a:pt x="102" y="902"/>
                    <a:pt x="102" y="901"/>
                  </a:cubicBezTo>
                  <a:moveTo>
                    <a:pt x="165" y="542"/>
                  </a:moveTo>
                  <a:cubicBezTo>
                    <a:pt x="165" y="542"/>
                    <a:pt x="165" y="542"/>
                    <a:pt x="165" y="543"/>
                  </a:cubicBezTo>
                  <a:cubicBezTo>
                    <a:pt x="165" y="542"/>
                    <a:pt x="165" y="542"/>
                    <a:pt x="165" y="542"/>
                  </a:cubicBezTo>
                  <a:moveTo>
                    <a:pt x="165" y="542"/>
                  </a:moveTo>
                  <a:cubicBezTo>
                    <a:pt x="165" y="542"/>
                    <a:pt x="165" y="542"/>
                    <a:pt x="165" y="542"/>
                  </a:cubicBezTo>
                  <a:cubicBezTo>
                    <a:pt x="165" y="542"/>
                    <a:pt x="165" y="542"/>
                    <a:pt x="165" y="542"/>
                  </a:cubicBezTo>
                  <a:moveTo>
                    <a:pt x="165" y="541"/>
                  </a:moveTo>
                  <a:cubicBezTo>
                    <a:pt x="165" y="541"/>
                    <a:pt x="165" y="541"/>
                    <a:pt x="165" y="541"/>
                  </a:cubicBezTo>
                  <a:cubicBezTo>
                    <a:pt x="165" y="541"/>
                    <a:pt x="165" y="541"/>
                    <a:pt x="165" y="541"/>
                  </a:cubicBezTo>
                  <a:moveTo>
                    <a:pt x="165" y="540"/>
                  </a:moveTo>
                  <a:cubicBezTo>
                    <a:pt x="165" y="540"/>
                    <a:pt x="165" y="540"/>
                    <a:pt x="165" y="540"/>
                  </a:cubicBezTo>
                  <a:cubicBezTo>
                    <a:pt x="165" y="540"/>
                    <a:pt x="165" y="540"/>
                    <a:pt x="165" y="540"/>
                  </a:cubicBezTo>
                  <a:moveTo>
                    <a:pt x="165" y="539"/>
                  </a:moveTo>
                  <a:cubicBezTo>
                    <a:pt x="165" y="540"/>
                    <a:pt x="165" y="540"/>
                    <a:pt x="165" y="540"/>
                  </a:cubicBezTo>
                  <a:cubicBezTo>
                    <a:pt x="165" y="540"/>
                    <a:pt x="165" y="540"/>
                    <a:pt x="165" y="539"/>
                  </a:cubicBezTo>
                  <a:moveTo>
                    <a:pt x="165" y="539"/>
                  </a:moveTo>
                  <a:cubicBezTo>
                    <a:pt x="165" y="539"/>
                    <a:pt x="165" y="539"/>
                    <a:pt x="165" y="539"/>
                  </a:cubicBezTo>
                  <a:cubicBezTo>
                    <a:pt x="165" y="539"/>
                    <a:pt x="165" y="539"/>
                    <a:pt x="165" y="539"/>
                  </a:cubicBezTo>
                  <a:moveTo>
                    <a:pt x="165" y="538"/>
                  </a:moveTo>
                  <a:cubicBezTo>
                    <a:pt x="165" y="538"/>
                    <a:pt x="165" y="538"/>
                    <a:pt x="165" y="539"/>
                  </a:cubicBezTo>
                  <a:cubicBezTo>
                    <a:pt x="165" y="538"/>
                    <a:pt x="165" y="538"/>
                    <a:pt x="165" y="538"/>
                  </a:cubicBezTo>
                  <a:moveTo>
                    <a:pt x="165" y="538"/>
                  </a:moveTo>
                  <a:cubicBezTo>
                    <a:pt x="165" y="538"/>
                    <a:pt x="165" y="538"/>
                    <a:pt x="165" y="538"/>
                  </a:cubicBezTo>
                  <a:cubicBezTo>
                    <a:pt x="165" y="538"/>
                    <a:pt x="165" y="538"/>
                    <a:pt x="165" y="538"/>
                  </a:cubicBezTo>
                  <a:moveTo>
                    <a:pt x="165" y="537"/>
                  </a:moveTo>
                  <a:cubicBezTo>
                    <a:pt x="165" y="537"/>
                    <a:pt x="165" y="537"/>
                    <a:pt x="165" y="537"/>
                  </a:cubicBezTo>
                  <a:cubicBezTo>
                    <a:pt x="165" y="537"/>
                    <a:pt x="165" y="537"/>
                    <a:pt x="165" y="537"/>
                  </a:cubicBezTo>
                  <a:moveTo>
                    <a:pt x="165" y="536"/>
                  </a:moveTo>
                  <a:cubicBezTo>
                    <a:pt x="165" y="537"/>
                    <a:pt x="165" y="537"/>
                    <a:pt x="165" y="537"/>
                  </a:cubicBezTo>
                  <a:cubicBezTo>
                    <a:pt x="165" y="537"/>
                    <a:pt x="165" y="537"/>
                    <a:pt x="165" y="537"/>
                  </a:cubicBezTo>
                  <a:cubicBezTo>
                    <a:pt x="165" y="537"/>
                    <a:pt x="165" y="537"/>
                    <a:pt x="165" y="536"/>
                  </a:cubicBezTo>
                  <a:moveTo>
                    <a:pt x="165" y="536"/>
                  </a:moveTo>
                  <a:cubicBezTo>
                    <a:pt x="165" y="536"/>
                    <a:pt x="165" y="536"/>
                    <a:pt x="165" y="536"/>
                  </a:cubicBezTo>
                  <a:cubicBezTo>
                    <a:pt x="165" y="536"/>
                    <a:pt x="165" y="536"/>
                    <a:pt x="165" y="536"/>
                  </a:cubicBezTo>
                  <a:moveTo>
                    <a:pt x="165" y="536"/>
                  </a:moveTo>
                  <a:cubicBezTo>
                    <a:pt x="165" y="536"/>
                    <a:pt x="165" y="536"/>
                    <a:pt x="165" y="536"/>
                  </a:cubicBezTo>
                  <a:cubicBezTo>
                    <a:pt x="165" y="536"/>
                    <a:pt x="165" y="536"/>
                    <a:pt x="165" y="536"/>
                  </a:cubicBezTo>
                  <a:moveTo>
                    <a:pt x="165" y="535"/>
                  </a:moveTo>
                  <a:cubicBezTo>
                    <a:pt x="165" y="535"/>
                    <a:pt x="165" y="535"/>
                    <a:pt x="165" y="535"/>
                  </a:cubicBezTo>
                  <a:cubicBezTo>
                    <a:pt x="165" y="535"/>
                    <a:pt x="165" y="535"/>
                    <a:pt x="165" y="535"/>
                  </a:cubicBezTo>
                  <a:moveTo>
                    <a:pt x="165" y="535"/>
                  </a:moveTo>
                  <a:cubicBezTo>
                    <a:pt x="165" y="535"/>
                    <a:pt x="165" y="535"/>
                    <a:pt x="165" y="535"/>
                  </a:cubicBezTo>
                  <a:cubicBezTo>
                    <a:pt x="165" y="535"/>
                    <a:pt x="165" y="535"/>
                    <a:pt x="165" y="535"/>
                  </a:cubicBezTo>
                  <a:moveTo>
                    <a:pt x="165" y="534"/>
                  </a:moveTo>
                  <a:cubicBezTo>
                    <a:pt x="165" y="534"/>
                    <a:pt x="165" y="534"/>
                    <a:pt x="165" y="535"/>
                  </a:cubicBezTo>
                  <a:cubicBezTo>
                    <a:pt x="165" y="534"/>
                    <a:pt x="165" y="534"/>
                    <a:pt x="165" y="534"/>
                  </a:cubicBezTo>
                  <a:moveTo>
                    <a:pt x="165" y="534"/>
                  </a:moveTo>
                  <a:cubicBezTo>
                    <a:pt x="165" y="534"/>
                    <a:pt x="165" y="534"/>
                    <a:pt x="165" y="534"/>
                  </a:cubicBezTo>
                  <a:cubicBezTo>
                    <a:pt x="165" y="534"/>
                    <a:pt x="165" y="534"/>
                    <a:pt x="165" y="534"/>
                  </a:cubicBezTo>
                  <a:moveTo>
                    <a:pt x="165" y="533"/>
                  </a:moveTo>
                  <a:cubicBezTo>
                    <a:pt x="165" y="533"/>
                    <a:pt x="165" y="533"/>
                    <a:pt x="165" y="534"/>
                  </a:cubicBezTo>
                  <a:cubicBezTo>
                    <a:pt x="165" y="533"/>
                    <a:pt x="165" y="533"/>
                    <a:pt x="165" y="533"/>
                  </a:cubicBezTo>
                  <a:moveTo>
                    <a:pt x="165" y="532"/>
                  </a:moveTo>
                  <a:cubicBezTo>
                    <a:pt x="165" y="532"/>
                    <a:pt x="165" y="533"/>
                    <a:pt x="165" y="533"/>
                  </a:cubicBezTo>
                  <a:cubicBezTo>
                    <a:pt x="165" y="533"/>
                    <a:pt x="165" y="532"/>
                    <a:pt x="165" y="532"/>
                  </a:cubicBezTo>
                  <a:moveTo>
                    <a:pt x="165" y="532"/>
                  </a:moveTo>
                  <a:cubicBezTo>
                    <a:pt x="165" y="532"/>
                    <a:pt x="165" y="532"/>
                    <a:pt x="165" y="532"/>
                  </a:cubicBezTo>
                  <a:cubicBezTo>
                    <a:pt x="165" y="532"/>
                    <a:pt x="165" y="532"/>
                    <a:pt x="165" y="532"/>
                  </a:cubicBezTo>
                  <a:moveTo>
                    <a:pt x="165" y="531"/>
                  </a:moveTo>
                  <a:cubicBezTo>
                    <a:pt x="165" y="531"/>
                    <a:pt x="165" y="532"/>
                    <a:pt x="165" y="532"/>
                  </a:cubicBezTo>
                  <a:cubicBezTo>
                    <a:pt x="165" y="532"/>
                    <a:pt x="165" y="531"/>
                    <a:pt x="165" y="531"/>
                  </a:cubicBezTo>
                  <a:moveTo>
                    <a:pt x="165" y="531"/>
                  </a:moveTo>
                  <a:cubicBezTo>
                    <a:pt x="165" y="531"/>
                    <a:pt x="165" y="531"/>
                    <a:pt x="165" y="531"/>
                  </a:cubicBezTo>
                  <a:cubicBezTo>
                    <a:pt x="165" y="531"/>
                    <a:pt x="165" y="531"/>
                    <a:pt x="165" y="531"/>
                  </a:cubicBezTo>
                  <a:moveTo>
                    <a:pt x="0" y="0"/>
                  </a:moveTo>
                  <a:cubicBezTo>
                    <a:pt x="53" y="85"/>
                    <a:pt x="163" y="290"/>
                    <a:pt x="165" y="531"/>
                  </a:cubicBezTo>
                  <a:cubicBezTo>
                    <a:pt x="163" y="290"/>
                    <a:pt x="53" y="85"/>
                    <a:pt x="0" y="0"/>
                  </a:cubicBezTo>
                </a:path>
              </a:pathLst>
            </a:cu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9"/>
            <p:cNvSpPr>
              <a:spLocks/>
            </p:cNvSpPr>
            <p:nvPr/>
          </p:nvSpPr>
          <p:spPr bwMode="auto">
            <a:xfrm>
              <a:off x="3727450" y="1201738"/>
              <a:ext cx="422275" cy="2046288"/>
            </a:xfrm>
            <a:custGeom>
              <a:avLst/>
              <a:gdLst>
                <a:gd name="T0" fmla="*/ 411694058 w 193"/>
                <a:gd name="T1" fmla="*/ 662397009 h 934"/>
                <a:gd name="T2" fmla="*/ 416481299 w 193"/>
                <a:gd name="T3" fmla="*/ 662397009 h 934"/>
                <a:gd name="T4" fmla="*/ 607966602 w 193"/>
                <a:gd name="T5" fmla="*/ 1113596940 h 934"/>
                <a:gd name="T6" fmla="*/ 607966602 w 193"/>
                <a:gd name="T7" fmla="*/ 1113596940 h 934"/>
                <a:gd name="T8" fmla="*/ 0 w 193"/>
                <a:gd name="T9" fmla="*/ 1113596940 h 934"/>
                <a:gd name="T10" fmla="*/ 435630267 w 193"/>
                <a:gd name="T11" fmla="*/ 2059192322 h 934"/>
                <a:gd name="T12" fmla="*/ 435630267 w 193"/>
                <a:gd name="T13" fmla="*/ 2059192322 h 934"/>
                <a:gd name="T14" fmla="*/ 0 w 193"/>
                <a:gd name="T15" fmla="*/ 2147483646 h 934"/>
                <a:gd name="T16" fmla="*/ 0 w 193"/>
                <a:gd name="T17" fmla="*/ 2147483646 h 934"/>
                <a:gd name="T18" fmla="*/ 0 w 193"/>
                <a:gd name="T19" fmla="*/ 2147483646 h 934"/>
                <a:gd name="T20" fmla="*/ 0 w 193"/>
                <a:gd name="T21" fmla="*/ 2147483646 h 934"/>
                <a:gd name="T22" fmla="*/ 0 w 193"/>
                <a:gd name="T23" fmla="*/ 2147483646 h 934"/>
                <a:gd name="T24" fmla="*/ 0 w 193"/>
                <a:gd name="T25" fmla="*/ 2147483646 h 934"/>
                <a:gd name="T26" fmla="*/ 0 w 193"/>
                <a:gd name="T27" fmla="*/ 2147483646 h 934"/>
                <a:gd name="T28" fmla="*/ 0 w 193"/>
                <a:gd name="T29" fmla="*/ 2147483646 h 934"/>
                <a:gd name="T30" fmla="*/ 0 w 193"/>
                <a:gd name="T31" fmla="*/ 2147483646 h 934"/>
                <a:gd name="T32" fmla="*/ 0 w 193"/>
                <a:gd name="T33" fmla="*/ 2147483646 h 934"/>
                <a:gd name="T34" fmla="*/ 4787242 w 193"/>
                <a:gd name="T35" fmla="*/ 2147483646 h 934"/>
                <a:gd name="T36" fmla="*/ 4787242 w 193"/>
                <a:gd name="T37" fmla="*/ 2147483646 h 934"/>
                <a:gd name="T38" fmla="*/ 4787242 w 193"/>
                <a:gd name="T39" fmla="*/ 2147483646 h 934"/>
                <a:gd name="T40" fmla="*/ 4787242 w 193"/>
                <a:gd name="T41" fmla="*/ 2147483646 h 934"/>
                <a:gd name="T42" fmla="*/ 4787242 w 193"/>
                <a:gd name="T43" fmla="*/ 2147483646 h 934"/>
                <a:gd name="T44" fmla="*/ 4787242 w 193"/>
                <a:gd name="T45" fmla="*/ 2147483646 h 934"/>
                <a:gd name="T46" fmla="*/ 4787242 w 193"/>
                <a:gd name="T47" fmla="*/ 2147483646 h 934"/>
                <a:gd name="T48" fmla="*/ 4787242 w 193"/>
                <a:gd name="T49" fmla="*/ 2147483646 h 934"/>
                <a:gd name="T50" fmla="*/ 4787242 w 193"/>
                <a:gd name="T51" fmla="*/ 2147483646 h 934"/>
                <a:gd name="T52" fmla="*/ 4787242 w 193"/>
                <a:gd name="T53" fmla="*/ 2147483646 h 934"/>
                <a:gd name="T54" fmla="*/ 4787242 w 193"/>
                <a:gd name="T55" fmla="*/ 2147483646 h 934"/>
                <a:gd name="T56" fmla="*/ 4787242 w 193"/>
                <a:gd name="T57" fmla="*/ 2147483646 h 934"/>
                <a:gd name="T58" fmla="*/ 4787242 w 193"/>
                <a:gd name="T59" fmla="*/ 2147483646 h 934"/>
                <a:gd name="T60" fmla="*/ 4787242 w 193"/>
                <a:gd name="T61" fmla="*/ 2147483646 h 934"/>
                <a:gd name="T62" fmla="*/ 4787242 w 193"/>
                <a:gd name="T63" fmla="*/ 2147483646 h 934"/>
                <a:gd name="T64" fmla="*/ 4787242 w 193"/>
                <a:gd name="T65" fmla="*/ 2147483646 h 934"/>
                <a:gd name="T66" fmla="*/ 4787242 w 193"/>
                <a:gd name="T67" fmla="*/ 2147483646 h 934"/>
                <a:gd name="T68" fmla="*/ 4787242 w 193"/>
                <a:gd name="T69" fmla="*/ 2147483646 h 934"/>
                <a:gd name="T70" fmla="*/ 4787242 w 193"/>
                <a:gd name="T71" fmla="*/ 2147483646 h 934"/>
                <a:gd name="T72" fmla="*/ 9574484 w 193"/>
                <a:gd name="T73" fmla="*/ 2147483646 h 934"/>
                <a:gd name="T74" fmla="*/ 9574484 w 193"/>
                <a:gd name="T75" fmla="*/ 2147483646 h 934"/>
                <a:gd name="T76" fmla="*/ 9574484 w 193"/>
                <a:gd name="T77" fmla="*/ 2147483646 h 934"/>
                <a:gd name="T78" fmla="*/ 9574484 w 193"/>
                <a:gd name="T79" fmla="*/ 2147483646 h 934"/>
                <a:gd name="T80" fmla="*/ 9574484 w 193"/>
                <a:gd name="T81" fmla="*/ 2147483646 h 934"/>
                <a:gd name="T82" fmla="*/ 9574484 w 193"/>
                <a:gd name="T83" fmla="*/ 2147483646 h 934"/>
                <a:gd name="T84" fmla="*/ 9574484 w 193"/>
                <a:gd name="T85" fmla="*/ 2147483646 h 934"/>
                <a:gd name="T86" fmla="*/ 9574484 w 193"/>
                <a:gd name="T87" fmla="*/ 2147483646 h 934"/>
                <a:gd name="T88" fmla="*/ 9574484 w 193"/>
                <a:gd name="T89" fmla="*/ 2147483646 h 934"/>
                <a:gd name="T90" fmla="*/ 9574484 w 193"/>
                <a:gd name="T91" fmla="*/ 2147483646 h 934"/>
                <a:gd name="T92" fmla="*/ 622328328 w 193"/>
                <a:gd name="T93" fmla="*/ 2147483646 h 934"/>
                <a:gd name="T94" fmla="*/ 923918008 w 193"/>
                <a:gd name="T95" fmla="*/ 2147483646 h 934"/>
                <a:gd name="T96" fmla="*/ 923918008 w 193"/>
                <a:gd name="T97" fmla="*/ 2147483646 h 934"/>
                <a:gd name="T98" fmla="*/ 923918008 w 193"/>
                <a:gd name="T99" fmla="*/ 2147483646 h 934"/>
                <a:gd name="T100" fmla="*/ 923918008 w 193"/>
                <a:gd name="T101" fmla="*/ 2147483646 h 934"/>
                <a:gd name="T102" fmla="*/ 923918008 w 193"/>
                <a:gd name="T103" fmla="*/ 2147483646 h 934"/>
                <a:gd name="T104" fmla="*/ 923918008 w 193"/>
                <a:gd name="T105" fmla="*/ 2147483646 h 934"/>
                <a:gd name="T106" fmla="*/ 923918008 w 193"/>
                <a:gd name="T107" fmla="*/ 2147483646 h 934"/>
                <a:gd name="T108" fmla="*/ 923918008 w 193"/>
                <a:gd name="T109" fmla="*/ 2147483646 h 934"/>
                <a:gd name="T110" fmla="*/ 923918008 w 193"/>
                <a:gd name="T111" fmla="*/ 2147483646 h 934"/>
                <a:gd name="T112" fmla="*/ 923918008 w 193"/>
                <a:gd name="T113" fmla="*/ 2147483646 h 934"/>
                <a:gd name="T114" fmla="*/ 923918008 w 193"/>
                <a:gd name="T115" fmla="*/ 2147483646 h 934"/>
                <a:gd name="T116" fmla="*/ 923918008 w 193"/>
                <a:gd name="T117" fmla="*/ 2147483646 h 934"/>
                <a:gd name="T118" fmla="*/ 923918008 w 193"/>
                <a:gd name="T119" fmla="*/ 2147483646 h 934"/>
                <a:gd name="T120" fmla="*/ 923918008 w 193"/>
                <a:gd name="T121" fmla="*/ 2147483646 h 934"/>
                <a:gd name="T122" fmla="*/ 923918008 w 193"/>
                <a:gd name="T123" fmla="*/ 2147483646 h 9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93" h="934">
                  <a:moveTo>
                    <a:pt x="7" y="0"/>
                  </a:moveTo>
                  <a:cubicBezTo>
                    <a:pt x="21" y="20"/>
                    <a:pt x="53" y="69"/>
                    <a:pt x="86" y="138"/>
                  </a:cubicBezTo>
                  <a:cubicBezTo>
                    <a:pt x="86" y="138"/>
                    <a:pt x="86" y="138"/>
                    <a:pt x="86" y="138"/>
                  </a:cubicBezTo>
                  <a:cubicBezTo>
                    <a:pt x="86" y="138"/>
                    <a:pt x="86" y="138"/>
                    <a:pt x="87" y="138"/>
                  </a:cubicBezTo>
                  <a:cubicBezTo>
                    <a:pt x="87" y="138"/>
                    <a:pt x="87" y="138"/>
                    <a:pt x="87" y="138"/>
                  </a:cubicBezTo>
                  <a:cubicBezTo>
                    <a:pt x="87" y="138"/>
                    <a:pt x="87" y="138"/>
                    <a:pt x="87" y="138"/>
                  </a:cubicBezTo>
                  <a:cubicBezTo>
                    <a:pt x="87" y="138"/>
                    <a:pt x="87" y="138"/>
                    <a:pt x="87" y="138"/>
                  </a:cubicBezTo>
                  <a:cubicBezTo>
                    <a:pt x="87" y="138"/>
                    <a:pt x="87" y="138"/>
                    <a:pt x="87" y="138"/>
                  </a:cubicBezTo>
                  <a:cubicBezTo>
                    <a:pt x="100" y="167"/>
                    <a:pt x="114" y="198"/>
                    <a:pt x="127" y="232"/>
                  </a:cubicBezTo>
                  <a:cubicBezTo>
                    <a:pt x="127" y="232"/>
                    <a:pt x="127" y="232"/>
                    <a:pt x="127" y="232"/>
                  </a:cubicBezTo>
                  <a:cubicBezTo>
                    <a:pt x="127" y="232"/>
                    <a:pt x="127" y="232"/>
                    <a:pt x="127" y="232"/>
                  </a:cubicBezTo>
                  <a:cubicBezTo>
                    <a:pt x="127" y="232"/>
                    <a:pt x="127" y="232"/>
                    <a:pt x="127" y="232"/>
                  </a:cubicBezTo>
                  <a:cubicBezTo>
                    <a:pt x="127" y="232"/>
                    <a:pt x="127" y="232"/>
                    <a:pt x="127" y="232"/>
                  </a:cubicBezTo>
                  <a:cubicBezTo>
                    <a:pt x="127" y="232"/>
                    <a:pt x="127" y="232"/>
                    <a:pt x="127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50" y="337"/>
                    <a:pt x="91" y="378"/>
                    <a:pt x="91" y="429"/>
                  </a:cubicBezTo>
                  <a:cubicBezTo>
                    <a:pt x="91" y="429"/>
                    <a:pt x="91" y="429"/>
                    <a:pt x="91" y="429"/>
                  </a:cubicBezTo>
                  <a:cubicBezTo>
                    <a:pt x="91" y="429"/>
                    <a:pt x="91" y="429"/>
                    <a:pt x="91" y="429"/>
                  </a:cubicBezTo>
                  <a:cubicBezTo>
                    <a:pt x="91" y="429"/>
                    <a:pt x="91" y="429"/>
                    <a:pt x="91" y="429"/>
                  </a:cubicBezTo>
                  <a:cubicBezTo>
                    <a:pt x="91" y="429"/>
                    <a:pt x="91" y="429"/>
                    <a:pt x="91" y="429"/>
                  </a:cubicBezTo>
                  <a:cubicBezTo>
                    <a:pt x="91" y="479"/>
                    <a:pt x="50" y="520"/>
                    <a:pt x="0" y="520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25"/>
                    <a:pt x="0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1" y="725"/>
                    <a:pt x="1" y="725"/>
                  </a:cubicBezTo>
                  <a:cubicBezTo>
                    <a:pt x="1" y="725"/>
                    <a:pt x="2" y="725"/>
                    <a:pt x="2" y="725"/>
                  </a:cubicBezTo>
                  <a:cubicBezTo>
                    <a:pt x="2" y="725"/>
                    <a:pt x="2" y="725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2" y="726"/>
                    <a:pt x="2" y="726"/>
                    <a:pt x="2" y="726"/>
                  </a:cubicBezTo>
                  <a:cubicBezTo>
                    <a:pt x="12" y="737"/>
                    <a:pt x="21" y="824"/>
                    <a:pt x="21" y="934"/>
                  </a:cubicBezTo>
                  <a:cubicBezTo>
                    <a:pt x="130" y="934"/>
                    <a:pt x="130" y="934"/>
                    <a:pt x="130" y="934"/>
                  </a:cubicBezTo>
                  <a:cubicBezTo>
                    <a:pt x="130" y="934"/>
                    <a:pt x="130" y="934"/>
                    <a:pt x="130" y="933"/>
                  </a:cubicBezTo>
                  <a:cubicBezTo>
                    <a:pt x="133" y="928"/>
                    <a:pt x="135" y="923"/>
                    <a:pt x="137" y="917"/>
                  </a:cubicBezTo>
                  <a:cubicBezTo>
                    <a:pt x="154" y="874"/>
                    <a:pt x="169" y="826"/>
                    <a:pt x="178" y="770"/>
                  </a:cubicBezTo>
                  <a:cubicBezTo>
                    <a:pt x="188" y="715"/>
                    <a:pt x="193" y="652"/>
                    <a:pt x="193" y="575"/>
                  </a:cubicBezTo>
                  <a:cubicBezTo>
                    <a:pt x="193" y="574"/>
                    <a:pt x="193" y="574"/>
                    <a:pt x="193" y="574"/>
                  </a:cubicBezTo>
                  <a:cubicBezTo>
                    <a:pt x="193" y="574"/>
                    <a:pt x="193" y="574"/>
                    <a:pt x="193" y="574"/>
                  </a:cubicBezTo>
                  <a:cubicBezTo>
                    <a:pt x="193" y="574"/>
                    <a:pt x="193" y="574"/>
                    <a:pt x="193" y="574"/>
                  </a:cubicBezTo>
                  <a:cubicBezTo>
                    <a:pt x="193" y="574"/>
                    <a:pt x="193" y="573"/>
                    <a:pt x="193" y="573"/>
                  </a:cubicBezTo>
                  <a:cubicBezTo>
                    <a:pt x="193" y="573"/>
                    <a:pt x="193" y="573"/>
                    <a:pt x="193" y="573"/>
                  </a:cubicBezTo>
                  <a:cubicBezTo>
                    <a:pt x="193" y="572"/>
                    <a:pt x="193" y="572"/>
                    <a:pt x="193" y="572"/>
                  </a:cubicBezTo>
                  <a:cubicBezTo>
                    <a:pt x="193" y="572"/>
                    <a:pt x="193" y="572"/>
                    <a:pt x="193" y="572"/>
                  </a:cubicBezTo>
                  <a:cubicBezTo>
                    <a:pt x="193" y="572"/>
                    <a:pt x="193" y="572"/>
                    <a:pt x="193" y="572"/>
                  </a:cubicBezTo>
                  <a:cubicBezTo>
                    <a:pt x="193" y="572"/>
                    <a:pt x="193" y="572"/>
                    <a:pt x="193" y="571"/>
                  </a:cubicBezTo>
                  <a:cubicBezTo>
                    <a:pt x="193" y="571"/>
                    <a:pt x="193" y="571"/>
                    <a:pt x="193" y="571"/>
                  </a:cubicBezTo>
                  <a:cubicBezTo>
                    <a:pt x="193" y="571"/>
                    <a:pt x="193" y="571"/>
                    <a:pt x="193" y="571"/>
                  </a:cubicBezTo>
                  <a:cubicBezTo>
                    <a:pt x="193" y="571"/>
                    <a:pt x="193" y="571"/>
                    <a:pt x="193" y="571"/>
                  </a:cubicBezTo>
                  <a:cubicBezTo>
                    <a:pt x="193" y="570"/>
                    <a:pt x="193" y="570"/>
                    <a:pt x="193" y="570"/>
                  </a:cubicBezTo>
                  <a:cubicBezTo>
                    <a:pt x="193" y="570"/>
                    <a:pt x="193" y="570"/>
                    <a:pt x="193" y="570"/>
                  </a:cubicBezTo>
                  <a:cubicBezTo>
                    <a:pt x="193" y="570"/>
                    <a:pt x="193" y="570"/>
                    <a:pt x="193" y="570"/>
                  </a:cubicBezTo>
                  <a:cubicBezTo>
                    <a:pt x="193" y="570"/>
                    <a:pt x="193" y="569"/>
                    <a:pt x="193" y="569"/>
                  </a:cubicBezTo>
                  <a:cubicBezTo>
                    <a:pt x="193" y="569"/>
                    <a:pt x="193" y="569"/>
                    <a:pt x="193" y="569"/>
                  </a:cubicBezTo>
                  <a:cubicBezTo>
                    <a:pt x="193" y="569"/>
                    <a:pt x="193" y="569"/>
                    <a:pt x="193" y="569"/>
                  </a:cubicBezTo>
                  <a:cubicBezTo>
                    <a:pt x="193" y="569"/>
                    <a:pt x="193" y="569"/>
                    <a:pt x="193" y="568"/>
                  </a:cubicBezTo>
                  <a:cubicBezTo>
                    <a:pt x="193" y="568"/>
                    <a:pt x="193" y="568"/>
                    <a:pt x="193" y="568"/>
                  </a:cubicBezTo>
                  <a:cubicBezTo>
                    <a:pt x="193" y="568"/>
                    <a:pt x="193" y="568"/>
                    <a:pt x="193" y="568"/>
                  </a:cubicBezTo>
                  <a:cubicBezTo>
                    <a:pt x="193" y="568"/>
                    <a:pt x="193" y="568"/>
                    <a:pt x="193" y="568"/>
                  </a:cubicBezTo>
                  <a:cubicBezTo>
                    <a:pt x="193" y="568"/>
                    <a:pt x="193" y="568"/>
                    <a:pt x="193" y="568"/>
                  </a:cubicBezTo>
                  <a:cubicBezTo>
                    <a:pt x="193" y="568"/>
                    <a:pt x="193" y="567"/>
                    <a:pt x="193" y="567"/>
                  </a:cubicBezTo>
                  <a:cubicBezTo>
                    <a:pt x="193" y="567"/>
                    <a:pt x="193" y="567"/>
                    <a:pt x="193" y="567"/>
                  </a:cubicBezTo>
                  <a:cubicBezTo>
                    <a:pt x="193" y="567"/>
                    <a:pt x="193" y="567"/>
                    <a:pt x="193" y="567"/>
                  </a:cubicBezTo>
                  <a:cubicBezTo>
                    <a:pt x="193" y="567"/>
                    <a:pt x="193" y="567"/>
                    <a:pt x="193" y="567"/>
                  </a:cubicBezTo>
                  <a:cubicBezTo>
                    <a:pt x="193" y="567"/>
                    <a:pt x="193" y="567"/>
                    <a:pt x="193" y="567"/>
                  </a:cubicBezTo>
                  <a:cubicBezTo>
                    <a:pt x="193" y="566"/>
                    <a:pt x="193" y="566"/>
                    <a:pt x="193" y="566"/>
                  </a:cubicBezTo>
                  <a:cubicBezTo>
                    <a:pt x="193" y="566"/>
                    <a:pt x="193" y="566"/>
                    <a:pt x="193" y="566"/>
                  </a:cubicBezTo>
                  <a:cubicBezTo>
                    <a:pt x="193" y="566"/>
                    <a:pt x="193" y="566"/>
                    <a:pt x="193" y="566"/>
                  </a:cubicBezTo>
                  <a:cubicBezTo>
                    <a:pt x="193" y="566"/>
                    <a:pt x="193" y="566"/>
                    <a:pt x="193" y="566"/>
                  </a:cubicBezTo>
                  <a:cubicBezTo>
                    <a:pt x="193" y="565"/>
                    <a:pt x="193" y="565"/>
                    <a:pt x="193" y="565"/>
                  </a:cubicBezTo>
                  <a:cubicBezTo>
                    <a:pt x="193" y="565"/>
                    <a:pt x="193" y="565"/>
                    <a:pt x="193" y="565"/>
                  </a:cubicBezTo>
                  <a:cubicBezTo>
                    <a:pt x="193" y="565"/>
                    <a:pt x="193" y="564"/>
                    <a:pt x="193" y="564"/>
                  </a:cubicBezTo>
                  <a:cubicBezTo>
                    <a:pt x="193" y="564"/>
                    <a:pt x="193" y="564"/>
                    <a:pt x="193" y="564"/>
                  </a:cubicBezTo>
                  <a:cubicBezTo>
                    <a:pt x="193" y="564"/>
                    <a:pt x="193" y="564"/>
                    <a:pt x="193" y="564"/>
                  </a:cubicBezTo>
                  <a:cubicBezTo>
                    <a:pt x="193" y="564"/>
                    <a:pt x="193" y="564"/>
                    <a:pt x="193" y="564"/>
                  </a:cubicBezTo>
                  <a:cubicBezTo>
                    <a:pt x="193" y="564"/>
                    <a:pt x="193" y="563"/>
                    <a:pt x="193" y="563"/>
                  </a:cubicBezTo>
                  <a:cubicBezTo>
                    <a:pt x="193" y="563"/>
                    <a:pt x="193" y="563"/>
                    <a:pt x="193" y="563"/>
                  </a:cubicBezTo>
                  <a:cubicBezTo>
                    <a:pt x="193" y="563"/>
                    <a:pt x="193" y="563"/>
                    <a:pt x="193" y="563"/>
                  </a:cubicBezTo>
                  <a:cubicBezTo>
                    <a:pt x="193" y="563"/>
                    <a:pt x="193" y="563"/>
                    <a:pt x="193" y="563"/>
                  </a:cubicBezTo>
                  <a:cubicBezTo>
                    <a:pt x="191" y="322"/>
                    <a:pt x="81" y="117"/>
                    <a:pt x="28" y="32"/>
                  </a:cubicBezTo>
                  <a:cubicBezTo>
                    <a:pt x="19" y="18"/>
                    <a:pt x="12" y="7"/>
                    <a:pt x="7" y="0"/>
                  </a:cubicBezTo>
                </a:path>
              </a:pathLst>
            </a:custGeom>
            <a:solidFill>
              <a:srgbClr val="F9FB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0"/>
            <p:cNvSpPr>
              <a:spLocks noEditPoints="1"/>
            </p:cNvSpPr>
            <p:nvPr/>
          </p:nvSpPr>
          <p:spPr bwMode="auto">
            <a:xfrm>
              <a:off x="3727450" y="1200150"/>
              <a:ext cx="277812" cy="509588"/>
            </a:xfrm>
            <a:custGeom>
              <a:avLst/>
              <a:gdLst>
                <a:gd name="T0" fmla="*/ 607712656 w 127"/>
                <a:gd name="T1" fmla="*/ 1114506136 h 233"/>
                <a:gd name="T2" fmla="*/ 0 w 127"/>
                <a:gd name="T3" fmla="*/ 1114506136 h 233"/>
                <a:gd name="T4" fmla="*/ 607712656 w 127"/>
                <a:gd name="T5" fmla="*/ 1114506136 h 233"/>
                <a:gd name="T6" fmla="*/ 607712656 w 127"/>
                <a:gd name="T7" fmla="*/ 1114506136 h 233"/>
                <a:gd name="T8" fmla="*/ 607712656 w 127"/>
                <a:gd name="T9" fmla="*/ 1114506136 h 233"/>
                <a:gd name="T10" fmla="*/ 607712656 w 127"/>
                <a:gd name="T11" fmla="*/ 1114506136 h 233"/>
                <a:gd name="T12" fmla="*/ 607712656 w 127"/>
                <a:gd name="T13" fmla="*/ 1114506136 h 233"/>
                <a:gd name="T14" fmla="*/ 416306751 w 127"/>
                <a:gd name="T15" fmla="*/ 664876741 h 233"/>
                <a:gd name="T16" fmla="*/ 416306751 w 127"/>
                <a:gd name="T17" fmla="*/ 664876741 h 233"/>
                <a:gd name="T18" fmla="*/ 416306751 w 127"/>
                <a:gd name="T19" fmla="*/ 664876741 h 233"/>
                <a:gd name="T20" fmla="*/ 416306751 w 127"/>
                <a:gd name="T21" fmla="*/ 664876741 h 233"/>
                <a:gd name="T22" fmla="*/ 416306751 w 127"/>
                <a:gd name="T23" fmla="*/ 664876741 h 233"/>
                <a:gd name="T24" fmla="*/ 416306751 w 127"/>
                <a:gd name="T25" fmla="*/ 664876741 h 233"/>
                <a:gd name="T26" fmla="*/ 411522697 w 127"/>
                <a:gd name="T27" fmla="*/ 664876741 h 233"/>
                <a:gd name="T28" fmla="*/ 416306751 w 127"/>
                <a:gd name="T29" fmla="*/ 664876741 h 233"/>
                <a:gd name="T30" fmla="*/ 411522697 w 127"/>
                <a:gd name="T31" fmla="*/ 664876741 h 233"/>
                <a:gd name="T32" fmla="*/ 33494940 w 127"/>
                <a:gd name="T33" fmla="*/ 0 h 233"/>
                <a:gd name="T34" fmla="*/ 411522697 w 127"/>
                <a:gd name="T35" fmla="*/ 664876741 h 233"/>
                <a:gd name="T36" fmla="*/ 33494940 w 127"/>
                <a:gd name="T37" fmla="*/ 4783129 h 233"/>
                <a:gd name="T38" fmla="*/ 33494940 w 127"/>
                <a:gd name="T39" fmla="*/ 0 h 23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7" h="233">
                  <a:moveTo>
                    <a:pt x="127" y="233"/>
                  </a:moveTo>
                  <a:cubicBezTo>
                    <a:pt x="0" y="233"/>
                    <a:pt x="0" y="233"/>
                    <a:pt x="0" y="233"/>
                  </a:cubicBezTo>
                  <a:cubicBezTo>
                    <a:pt x="127" y="233"/>
                    <a:pt x="127" y="233"/>
                    <a:pt x="127" y="233"/>
                  </a:cubicBezTo>
                  <a:cubicBezTo>
                    <a:pt x="127" y="233"/>
                    <a:pt x="127" y="233"/>
                    <a:pt x="127" y="233"/>
                  </a:cubicBezTo>
                  <a:moveTo>
                    <a:pt x="127" y="233"/>
                  </a:moveTo>
                  <a:cubicBezTo>
                    <a:pt x="127" y="233"/>
                    <a:pt x="127" y="233"/>
                    <a:pt x="127" y="233"/>
                  </a:cubicBezTo>
                  <a:cubicBezTo>
                    <a:pt x="127" y="233"/>
                    <a:pt x="127" y="233"/>
                    <a:pt x="127" y="233"/>
                  </a:cubicBezTo>
                  <a:moveTo>
                    <a:pt x="87" y="139"/>
                  </a:moveTo>
                  <a:cubicBezTo>
                    <a:pt x="87" y="139"/>
                    <a:pt x="87" y="139"/>
                    <a:pt x="87" y="139"/>
                  </a:cubicBezTo>
                  <a:cubicBezTo>
                    <a:pt x="87" y="139"/>
                    <a:pt x="87" y="139"/>
                    <a:pt x="87" y="139"/>
                  </a:cubicBezTo>
                  <a:moveTo>
                    <a:pt x="87" y="139"/>
                  </a:moveTo>
                  <a:cubicBezTo>
                    <a:pt x="87" y="139"/>
                    <a:pt x="87" y="139"/>
                    <a:pt x="87" y="139"/>
                  </a:cubicBezTo>
                  <a:cubicBezTo>
                    <a:pt x="87" y="139"/>
                    <a:pt x="87" y="139"/>
                    <a:pt x="87" y="139"/>
                  </a:cubicBezTo>
                  <a:moveTo>
                    <a:pt x="86" y="139"/>
                  </a:moveTo>
                  <a:cubicBezTo>
                    <a:pt x="86" y="139"/>
                    <a:pt x="86" y="139"/>
                    <a:pt x="87" y="139"/>
                  </a:cubicBezTo>
                  <a:cubicBezTo>
                    <a:pt x="86" y="139"/>
                    <a:pt x="86" y="139"/>
                    <a:pt x="86" y="139"/>
                  </a:cubicBezTo>
                  <a:moveTo>
                    <a:pt x="7" y="0"/>
                  </a:moveTo>
                  <a:cubicBezTo>
                    <a:pt x="21" y="20"/>
                    <a:pt x="53" y="69"/>
                    <a:pt x="86" y="139"/>
                  </a:cubicBezTo>
                  <a:cubicBezTo>
                    <a:pt x="53" y="70"/>
                    <a:pt x="21" y="21"/>
                    <a:pt x="7" y="1"/>
                  </a:cubicBezTo>
                  <a:cubicBezTo>
                    <a:pt x="7" y="1"/>
                    <a:pt x="7" y="1"/>
                    <a:pt x="7" y="0"/>
                  </a:cubicBezTo>
                </a:path>
              </a:pathLst>
            </a:custGeom>
            <a:solidFill>
              <a:srgbClr val="FC4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31"/>
            <p:cNvSpPr>
              <a:spLocks noEditPoints="1"/>
            </p:cNvSpPr>
            <p:nvPr/>
          </p:nvSpPr>
          <p:spPr bwMode="auto">
            <a:xfrm>
              <a:off x="3727450" y="2790825"/>
              <a:ext cx="46037" cy="457200"/>
            </a:xfrm>
            <a:custGeom>
              <a:avLst/>
              <a:gdLst>
                <a:gd name="T0" fmla="*/ 100924065 w 21"/>
                <a:gd name="T1" fmla="*/ 1000152344 h 209"/>
                <a:gd name="T2" fmla="*/ 9610772 w 21"/>
                <a:gd name="T3" fmla="*/ 4786381 h 209"/>
                <a:gd name="T4" fmla="*/ 9610772 w 21"/>
                <a:gd name="T5" fmla="*/ 4786381 h 209"/>
                <a:gd name="T6" fmla="*/ 9610772 w 21"/>
                <a:gd name="T7" fmla="*/ 4786381 h 209"/>
                <a:gd name="T8" fmla="*/ 9610772 w 21"/>
                <a:gd name="T9" fmla="*/ 4786381 h 209"/>
                <a:gd name="T10" fmla="*/ 9610772 w 21"/>
                <a:gd name="T11" fmla="*/ 4786381 h 209"/>
                <a:gd name="T12" fmla="*/ 9610772 w 21"/>
                <a:gd name="T13" fmla="*/ 4786381 h 209"/>
                <a:gd name="T14" fmla="*/ 9610772 w 21"/>
                <a:gd name="T15" fmla="*/ 4786381 h 209"/>
                <a:gd name="T16" fmla="*/ 9610772 w 21"/>
                <a:gd name="T17" fmla="*/ 4786381 h 209"/>
                <a:gd name="T18" fmla="*/ 9610772 w 21"/>
                <a:gd name="T19" fmla="*/ 4786381 h 209"/>
                <a:gd name="T20" fmla="*/ 9610772 w 21"/>
                <a:gd name="T21" fmla="*/ 4786381 h 209"/>
                <a:gd name="T22" fmla="*/ 9610772 w 21"/>
                <a:gd name="T23" fmla="*/ 4786381 h 209"/>
                <a:gd name="T24" fmla="*/ 9610772 w 21"/>
                <a:gd name="T25" fmla="*/ 4786381 h 209"/>
                <a:gd name="T26" fmla="*/ 9610772 w 21"/>
                <a:gd name="T27" fmla="*/ 4786381 h 209"/>
                <a:gd name="T28" fmla="*/ 9610772 w 21"/>
                <a:gd name="T29" fmla="*/ 4786381 h 209"/>
                <a:gd name="T30" fmla="*/ 4805386 w 21"/>
                <a:gd name="T31" fmla="*/ 0 h 209"/>
                <a:gd name="T32" fmla="*/ 4805386 w 21"/>
                <a:gd name="T33" fmla="*/ 0 h 209"/>
                <a:gd name="T34" fmla="*/ 4805386 w 21"/>
                <a:gd name="T35" fmla="*/ 0 h 209"/>
                <a:gd name="T36" fmla="*/ 4805386 w 21"/>
                <a:gd name="T37" fmla="*/ 0 h 209"/>
                <a:gd name="T38" fmla="*/ 4805386 w 21"/>
                <a:gd name="T39" fmla="*/ 0 h 209"/>
                <a:gd name="T40" fmla="*/ 4805386 w 21"/>
                <a:gd name="T41" fmla="*/ 0 h 209"/>
                <a:gd name="T42" fmla="*/ 4805386 w 21"/>
                <a:gd name="T43" fmla="*/ 0 h 209"/>
                <a:gd name="T44" fmla="*/ 4805386 w 21"/>
                <a:gd name="T45" fmla="*/ 0 h 209"/>
                <a:gd name="T46" fmla="*/ 4805386 w 21"/>
                <a:gd name="T47" fmla="*/ 0 h 209"/>
                <a:gd name="T48" fmla="*/ 4805386 w 21"/>
                <a:gd name="T49" fmla="*/ 0 h 209"/>
                <a:gd name="T50" fmla="*/ 4805386 w 21"/>
                <a:gd name="T51" fmla="*/ 0 h 209"/>
                <a:gd name="T52" fmla="*/ 4805386 w 21"/>
                <a:gd name="T53" fmla="*/ 0 h 209"/>
                <a:gd name="T54" fmla="*/ 4805386 w 21"/>
                <a:gd name="T55" fmla="*/ 0 h 209"/>
                <a:gd name="T56" fmla="*/ 4805386 w 21"/>
                <a:gd name="T57" fmla="*/ 0 h 209"/>
                <a:gd name="T58" fmla="*/ 4805386 w 21"/>
                <a:gd name="T59" fmla="*/ 0 h 209"/>
                <a:gd name="T60" fmla="*/ 4805386 w 21"/>
                <a:gd name="T61" fmla="*/ 0 h 209"/>
                <a:gd name="T62" fmla="*/ 4805386 w 21"/>
                <a:gd name="T63" fmla="*/ 0 h 209"/>
                <a:gd name="T64" fmla="*/ 4805386 w 21"/>
                <a:gd name="T65" fmla="*/ 0 h 209"/>
                <a:gd name="T66" fmla="*/ 4805386 w 21"/>
                <a:gd name="T67" fmla="*/ 0 h 209"/>
                <a:gd name="T68" fmla="*/ 4805386 w 21"/>
                <a:gd name="T69" fmla="*/ 0 h 209"/>
                <a:gd name="T70" fmla="*/ 4805386 w 21"/>
                <a:gd name="T71" fmla="*/ 0 h 209"/>
                <a:gd name="T72" fmla="*/ 4805386 w 21"/>
                <a:gd name="T73" fmla="*/ 0 h 209"/>
                <a:gd name="T74" fmla="*/ 4805386 w 21"/>
                <a:gd name="T75" fmla="*/ 0 h 209"/>
                <a:gd name="T76" fmla="*/ 4805386 w 21"/>
                <a:gd name="T77" fmla="*/ 0 h 209"/>
                <a:gd name="T78" fmla="*/ 4805386 w 21"/>
                <a:gd name="T79" fmla="*/ 0 h 209"/>
                <a:gd name="T80" fmla="*/ 4805386 w 21"/>
                <a:gd name="T81" fmla="*/ 0 h 209"/>
                <a:gd name="T82" fmla="*/ 4805386 w 21"/>
                <a:gd name="T83" fmla="*/ 0 h 209"/>
                <a:gd name="T84" fmla="*/ 4805386 w 21"/>
                <a:gd name="T85" fmla="*/ 0 h 209"/>
                <a:gd name="T86" fmla="*/ 4805386 w 21"/>
                <a:gd name="T87" fmla="*/ 0 h 209"/>
                <a:gd name="T88" fmla="*/ 0 w 21"/>
                <a:gd name="T89" fmla="*/ 0 h 209"/>
                <a:gd name="T90" fmla="*/ 0 w 21"/>
                <a:gd name="T91" fmla="*/ 0 h 209"/>
                <a:gd name="T92" fmla="*/ 0 w 21"/>
                <a:gd name="T93" fmla="*/ 0 h 209"/>
                <a:gd name="T94" fmla="*/ 0 w 21"/>
                <a:gd name="T95" fmla="*/ 0 h 209"/>
                <a:gd name="T96" fmla="*/ 0 w 21"/>
                <a:gd name="T97" fmla="*/ 0 h 209"/>
                <a:gd name="T98" fmla="*/ 0 w 21"/>
                <a:gd name="T99" fmla="*/ 0 h 209"/>
                <a:gd name="T100" fmla="*/ 0 w 21"/>
                <a:gd name="T101" fmla="*/ 0 h 209"/>
                <a:gd name="T102" fmla="*/ 0 w 21"/>
                <a:gd name="T103" fmla="*/ 0 h 209"/>
                <a:gd name="T104" fmla="*/ 0 w 21"/>
                <a:gd name="T105" fmla="*/ 0 h 209"/>
                <a:gd name="T106" fmla="*/ 0 w 21"/>
                <a:gd name="T107" fmla="*/ 0 h 209"/>
                <a:gd name="T108" fmla="*/ 0 w 21"/>
                <a:gd name="T109" fmla="*/ 0 h 209"/>
                <a:gd name="T110" fmla="*/ 0 w 21"/>
                <a:gd name="T111" fmla="*/ 0 h 209"/>
                <a:gd name="T112" fmla="*/ 0 w 21"/>
                <a:gd name="T113" fmla="*/ 0 h 20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" h="209">
                  <a:moveTo>
                    <a:pt x="2" y="1"/>
                  </a:moveTo>
                  <a:cubicBezTo>
                    <a:pt x="12" y="12"/>
                    <a:pt x="21" y="99"/>
                    <a:pt x="21" y="209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99"/>
                    <a:pt x="12" y="12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32"/>
            <p:cNvSpPr>
              <a:spLocks/>
            </p:cNvSpPr>
            <p:nvPr/>
          </p:nvSpPr>
          <p:spPr bwMode="auto">
            <a:xfrm>
              <a:off x="3962400" y="3352800"/>
              <a:ext cx="1587" cy="3175"/>
            </a:xfrm>
            <a:custGeom>
              <a:avLst/>
              <a:gdLst>
                <a:gd name="T0" fmla="*/ 2518569 w 1"/>
                <a:gd name="T1" fmla="*/ 0 h 1"/>
                <a:gd name="T2" fmla="*/ 0 w 1"/>
                <a:gd name="T3" fmla="*/ 10080625 h 1"/>
                <a:gd name="T4" fmla="*/ 0 w 1"/>
                <a:gd name="T5" fmla="*/ 10080625 h 1"/>
                <a:gd name="T6" fmla="*/ 2518569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</a:path>
              </a:pathLst>
            </a:cu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33"/>
            <p:cNvSpPr>
              <a:spLocks/>
            </p:cNvSpPr>
            <p:nvPr/>
          </p:nvSpPr>
          <p:spPr bwMode="auto">
            <a:xfrm>
              <a:off x="3962400" y="3355975"/>
              <a:ext cx="0" cy="1588"/>
            </a:xfrm>
            <a:custGeom>
              <a:avLst/>
              <a:gdLst>
                <a:gd name="T0" fmla="*/ 0 h 1"/>
                <a:gd name="T1" fmla="*/ 2521744 h 1"/>
                <a:gd name="T2" fmla="*/ 0 h 1"/>
                <a:gd name="T3" fmla="*/ 0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9FB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34"/>
            <p:cNvSpPr>
              <a:spLocks/>
            </p:cNvSpPr>
            <p:nvPr/>
          </p:nvSpPr>
          <p:spPr bwMode="auto">
            <a:xfrm>
              <a:off x="3962400" y="3305175"/>
              <a:ext cx="25400" cy="52388"/>
            </a:xfrm>
            <a:custGeom>
              <a:avLst/>
              <a:gdLst>
                <a:gd name="T0" fmla="*/ 53763333 w 12"/>
                <a:gd name="T1" fmla="*/ 0 h 24"/>
                <a:gd name="T2" fmla="*/ 0 w 12"/>
                <a:gd name="T3" fmla="*/ 114354273 h 24"/>
                <a:gd name="T4" fmla="*/ 0 w 12"/>
                <a:gd name="T5" fmla="*/ 114354273 h 24"/>
                <a:gd name="T6" fmla="*/ 0 w 12"/>
                <a:gd name="T7" fmla="*/ 109589148 h 24"/>
                <a:gd name="T8" fmla="*/ 4480983 w 12"/>
                <a:gd name="T9" fmla="*/ 104824022 h 24"/>
                <a:gd name="T10" fmla="*/ 53763333 w 12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24">
                  <a:moveTo>
                    <a:pt x="12" y="0"/>
                  </a:moveTo>
                  <a:cubicBezTo>
                    <a:pt x="8" y="8"/>
                    <a:pt x="4" y="1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5" y="15"/>
                    <a:pt x="8" y="7"/>
                    <a:pt x="12" y="0"/>
                  </a:cubicBezTo>
                </a:path>
              </a:pathLst>
            </a:custGeom>
            <a:solidFill>
              <a:srgbClr val="004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35"/>
            <p:cNvSpPr>
              <a:spLocks/>
            </p:cNvSpPr>
            <p:nvPr/>
          </p:nvSpPr>
          <p:spPr bwMode="auto">
            <a:xfrm>
              <a:off x="3736975" y="1189038"/>
              <a:ext cx="1587" cy="4763"/>
            </a:xfrm>
            <a:custGeom>
              <a:avLst/>
              <a:gdLst>
                <a:gd name="T0" fmla="*/ 0 w 1"/>
                <a:gd name="T1" fmla="*/ 0 h 2"/>
                <a:gd name="T2" fmla="*/ 2518569 w 1"/>
                <a:gd name="T3" fmla="*/ 11343085 h 2"/>
                <a:gd name="T4" fmla="*/ 0 w 1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C4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36"/>
            <p:cNvSpPr>
              <a:spLocks/>
            </p:cNvSpPr>
            <p:nvPr/>
          </p:nvSpPr>
          <p:spPr bwMode="auto">
            <a:xfrm>
              <a:off x="3987800" y="3248025"/>
              <a:ext cx="25400" cy="52388"/>
            </a:xfrm>
            <a:custGeom>
              <a:avLst/>
              <a:gdLst>
                <a:gd name="T0" fmla="*/ 58650909 w 11"/>
                <a:gd name="T1" fmla="*/ 0 h 24"/>
                <a:gd name="T2" fmla="*/ 0 w 11"/>
                <a:gd name="T3" fmla="*/ 114354273 h 24"/>
                <a:gd name="T4" fmla="*/ 58650909 w 1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24">
                  <a:moveTo>
                    <a:pt x="11" y="0"/>
                  </a:moveTo>
                  <a:cubicBezTo>
                    <a:pt x="8" y="8"/>
                    <a:pt x="4" y="16"/>
                    <a:pt x="0" y="24"/>
                  </a:cubicBezTo>
                  <a:cubicBezTo>
                    <a:pt x="4" y="16"/>
                    <a:pt x="8" y="8"/>
                    <a:pt x="11" y="0"/>
                  </a:cubicBezTo>
                </a:path>
              </a:pathLst>
            </a:custGeom>
            <a:solidFill>
              <a:srgbClr val="004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37"/>
            <p:cNvSpPr>
              <a:spLocks noEditPoints="1"/>
            </p:cNvSpPr>
            <p:nvPr/>
          </p:nvSpPr>
          <p:spPr bwMode="auto">
            <a:xfrm>
              <a:off x="3727450" y="1179513"/>
              <a:ext cx="277812" cy="530225"/>
            </a:xfrm>
            <a:custGeom>
              <a:avLst/>
              <a:gdLst>
                <a:gd name="T0" fmla="*/ 607712656 w 127"/>
                <a:gd name="T1" fmla="*/ 1161729548 h 242"/>
                <a:gd name="T2" fmla="*/ 607712656 w 127"/>
                <a:gd name="T3" fmla="*/ 1161729548 h 242"/>
                <a:gd name="T4" fmla="*/ 607712656 w 127"/>
                <a:gd name="T5" fmla="*/ 1161729548 h 242"/>
                <a:gd name="T6" fmla="*/ 607712656 w 127"/>
                <a:gd name="T7" fmla="*/ 1161729548 h 242"/>
                <a:gd name="T8" fmla="*/ 416306751 w 127"/>
                <a:gd name="T9" fmla="*/ 710479590 h 242"/>
                <a:gd name="T10" fmla="*/ 607712656 w 127"/>
                <a:gd name="T11" fmla="*/ 1161729548 h 242"/>
                <a:gd name="T12" fmla="*/ 416306751 w 127"/>
                <a:gd name="T13" fmla="*/ 710479590 h 242"/>
                <a:gd name="T14" fmla="*/ 416306751 w 127"/>
                <a:gd name="T15" fmla="*/ 710479590 h 242"/>
                <a:gd name="T16" fmla="*/ 416306751 w 127"/>
                <a:gd name="T17" fmla="*/ 710479590 h 242"/>
                <a:gd name="T18" fmla="*/ 416306751 w 127"/>
                <a:gd name="T19" fmla="*/ 710479590 h 242"/>
                <a:gd name="T20" fmla="*/ 416306751 w 127"/>
                <a:gd name="T21" fmla="*/ 710479590 h 242"/>
                <a:gd name="T22" fmla="*/ 416306751 w 127"/>
                <a:gd name="T23" fmla="*/ 710479590 h 242"/>
                <a:gd name="T24" fmla="*/ 416306751 w 127"/>
                <a:gd name="T25" fmla="*/ 710479590 h 242"/>
                <a:gd name="T26" fmla="*/ 411522697 w 127"/>
                <a:gd name="T27" fmla="*/ 710479590 h 242"/>
                <a:gd name="T28" fmla="*/ 411522697 w 127"/>
                <a:gd name="T29" fmla="*/ 710479590 h 242"/>
                <a:gd name="T30" fmla="*/ 411522697 w 127"/>
                <a:gd name="T31" fmla="*/ 710479590 h 242"/>
                <a:gd name="T32" fmla="*/ 28710886 w 127"/>
                <a:gd name="T33" fmla="*/ 38404065 h 242"/>
                <a:gd name="T34" fmla="*/ 33494940 w 127"/>
                <a:gd name="T35" fmla="*/ 43204573 h 242"/>
                <a:gd name="T36" fmla="*/ 33494940 w 127"/>
                <a:gd name="T37" fmla="*/ 43204573 h 242"/>
                <a:gd name="T38" fmla="*/ 28710886 w 127"/>
                <a:gd name="T39" fmla="*/ 38404065 h 242"/>
                <a:gd name="T40" fmla="*/ 0 w 127"/>
                <a:gd name="T41" fmla="*/ 0 h 242"/>
                <a:gd name="T42" fmla="*/ 0 w 127"/>
                <a:gd name="T43" fmla="*/ 0 h 242"/>
                <a:gd name="T44" fmla="*/ 0 w 127"/>
                <a:gd name="T45" fmla="*/ 0 h 242"/>
                <a:gd name="T46" fmla="*/ 0 w 127"/>
                <a:gd name="T47" fmla="*/ 0 h 24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27" h="242">
                  <a:moveTo>
                    <a:pt x="127" y="242"/>
                  </a:moveTo>
                  <a:cubicBezTo>
                    <a:pt x="127" y="242"/>
                    <a:pt x="127" y="242"/>
                    <a:pt x="127" y="242"/>
                  </a:cubicBezTo>
                  <a:cubicBezTo>
                    <a:pt x="127" y="242"/>
                    <a:pt x="127" y="242"/>
                    <a:pt x="127" y="242"/>
                  </a:cubicBezTo>
                  <a:cubicBezTo>
                    <a:pt x="127" y="242"/>
                    <a:pt x="127" y="242"/>
                    <a:pt x="127" y="242"/>
                  </a:cubicBezTo>
                  <a:moveTo>
                    <a:pt x="87" y="148"/>
                  </a:moveTo>
                  <a:cubicBezTo>
                    <a:pt x="100" y="177"/>
                    <a:pt x="114" y="208"/>
                    <a:pt x="127" y="242"/>
                  </a:cubicBezTo>
                  <a:cubicBezTo>
                    <a:pt x="114" y="208"/>
                    <a:pt x="100" y="177"/>
                    <a:pt x="87" y="148"/>
                  </a:cubicBezTo>
                  <a:moveTo>
                    <a:pt x="87" y="148"/>
                  </a:move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7" y="148"/>
                    <a:pt x="87" y="148"/>
                  </a:cubicBezTo>
                  <a:moveTo>
                    <a:pt x="87" y="148"/>
                  </a:move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7" y="148"/>
                    <a:pt x="87" y="148"/>
                  </a:cubicBezTo>
                  <a:moveTo>
                    <a:pt x="86" y="148"/>
                  </a:moveTo>
                  <a:cubicBezTo>
                    <a:pt x="86" y="148"/>
                    <a:pt x="86" y="148"/>
                    <a:pt x="86" y="148"/>
                  </a:cubicBezTo>
                  <a:cubicBezTo>
                    <a:pt x="86" y="148"/>
                    <a:pt x="86" y="148"/>
                    <a:pt x="86" y="148"/>
                  </a:cubicBezTo>
                  <a:moveTo>
                    <a:pt x="6" y="8"/>
                  </a:moveTo>
                  <a:cubicBezTo>
                    <a:pt x="6" y="8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8"/>
                    <a:pt x="6" y="8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C4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38"/>
            <p:cNvSpPr>
              <a:spLocks/>
            </p:cNvSpPr>
            <p:nvPr/>
          </p:nvSpPr>
          <p:spPr bwMode="auto">
            <a:xfrm>
              <a:off x="3727450" y="1177925"/>
              <a:ext cx="277812" cy="531813"/>
            </a:xfrm>
            <a:custGeom>
              <a:avLst/>
              <a:gdLst>
                <a:gd name="T0" fmla="*/ 0 w 127"/>
                <a:gd name="T1" fmla="*/ 0 h 243"/>
                <a:gd name="T2" fmla="*/ 0 w 127"/>
                <a:gd name="T3" fmla="*/ 1163889164 h 243"/>
                <a:gd name="T4" fmla="*/ 607712656 w 127"/>
                <a:gd name="T5" fmla="*/ 1163889164 h 243"/>
                <a:gd name="T6" fmla="*/ 607712656 w 127"/>
                <a:gd name="T7" fmla="*/ 1163889164 h 243"/>
                <a:gd name="T8" fmla="*/ 607712656 w 127"/>
                <a:gd name="T9" fmla="*/ 1163889164 h 243"/>
                <a:gd name="T10" fmla="*/ 416306751 w 127"/>
                <a:gd name="T11" fmla="*/ 713660218 h 243"/>
                <a:gd name="T12" fmla="*/ 416306751 w 127"/>
                <a:gd name="T13" fmla="*/ 713660218 h 243"/>
                <a:gd name="T14" fmla="*/ 416306751 w 127"/>
                <a:gd name="T15" fmla="*/ 713660218 h 243"/>
                <a:gd name="T16" fmla="*/ 416306751 w 127"/>
                <a:gd name="T17" fmla="*/ 713660218 h 243"/>
                <a:gd name="T18" fmla="*/ 416306751 w 127"/>
                <a:gd name="T19" fmla="*/ 713660218 h 243"/>
                <a:gd name="T20" fmla="*/ 411522697 w 127"/>
                <a:gd name="T21" fmla="*/ 713660218 h 243"/>
                <a:gd name="T22" fmla="*/ 411522697 w 127"/>
                <a:gd name="T23" fmla="*/ 713660218 h 243"/>
                <a:gd name="T24" fmla="*/ 33494940 w 127"/>
                <a:gd name="T25" fmla="*/ 47895998 h 243"/>
                <a:gd name="T26" fmla="*/ 33494940 w 127"/>
                <a:gd name="T27" fmla="*/ 47895998 h 243"/>
                <a:gd name="T28" fmla="*/ 33494940 w 127"/>
                <a:gd name="T29" fmla="*/ 47895998 h 243"/>
                <a:gd name="T30" fmla="*/ 28710886 w 127"/>
                <a:gd name="T31" fmla="*/ 43107492 h 243"/>
                <a:gd name="T32" fmla="*/ 23924644 w 127"/>
                <a:gd name="T33" fmla="*/ 33528293 h 243"/>
                <a:gd name="T34" fmla="*/ 19140591 w 127"/>
                <a:gd name="T35" fmla="*/ 23949093 h 243"/>
                <a:gd name="T36" fmla="*/ 19140591 w 127"/>
                <a:gd name="T37" fmla="*/ 23949093 h 243"/>
                <a:gd name="T38" fmla="*/ 14354349 w 127"/>
                <a:gd name="T39" fmla="*/ 19158399 h 243"/>
                <a:gd name="T40" fmla="*/ 9570295 w 127"/>
                <a:gd name="T41" fmla="*/ 14369894 h 243"/>
                <a:gd name="T42" fmla="*/ 9570295 w 127"/>
                <a:gd name="T43" fmla="*/ 14369894 h 243"/>
                <a:gd name="T44" fmla="*/ 9570295 w 127"/>
                <a:gd name="T45" fmla="*/ 14369894 h 243"/>
                <a:gd name="T46" fmla="*/ 4784054 w 127"/>
                <a:gd name="T47" fmla="*/ 4790694 h 243"/>
                <a:gd name="T48" fmla="*/ 0 w 127"/>
                <a:gd name="T49" fmla="*/ 4790694 h 243"/>
                <a:gd name="T50" fmla="*/ 0 w 127"/>
                <a:gd name="T51" fmla="*/ 4790694 h 243"/>
                <a:gd name="T52" fmla="*/ 0 w 127"/>
                <a:gd name="T53" fmla="*/ 0 h 243"/>
                <a:gd name="T54" fmla="*/ 0 w 127"/>
                <a:gd name="T55" fmla="*/ 0 h 24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27" h="243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14" y="209"/>
                    <a:pt x="100" y="178"/>
                    <a:pt x="87" y="149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9"/>
                    <a:pt x="86" y="149"/>
                  </a:cubicBezTo>
                  <a:cubicBezTo>
                    <a:pt x="86" y="149"/>
                    <a:pt x="86" y="149"/>
                    <a:pt x="86" y="149"/>
                  </a:cubicBezTo>
                  <a:cubicBezTo>
                    <a:pt x="53" y="79"/>
                    <a:pt x="21" y="3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6" y="9"/>
                    <a:pt x="6" y="9"/>
                  </a:cubicBezTo>
                  <a:cubicBezTo>
                    <a:pt x="6" y="8"/>
                    <a:pt x="5" y="7"/>
                    <a:pt x="5" y="7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4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39"/>
            <p:cNvSpPr>
              <a:spLocks noEditPoints="1"/>
            </p:cNvSpPr>
            <p:nvPr/>
          </p:nvSpPr>
          <p:spPr bwMode="auto">
            <a:xfrm>
              <a:off x="3727450" y="2790825"/>
              <a:ext cx="4762" cy="1588"/>
            </a:xfrm>
            <a:custGeom>
              <a:avLst/>
              <a:gdLst>
                <a:gd name="T0" fmla="*/ 11338322 w 2"/>
                <a:gd name="T1" fmla="*/ 2521744 h 1"/>
                <a:gd name="T2" fmla="*/ 11338322 w 2"/>
                <a:gd name="T3" fmla="*/ 2521744 h 1"/>
                <a:gd name="T4" fmla="*/ 11338322 w 2"/>
                <a:gd name="T5" fmla="*/ 2521744 h 1"/>
                <a:gd name="T6" fmla="*/ 11338322 w 2"/>
                <a:gd name="T7" fmla="*/ 2521744 h 1"/>
                <a:gd name="T8" fmla="*/ 11338322 w 2"/>
                <a:gd name="T9" fmla="*/ 2521744 h 1"/>
                <a:gd name="T10" fmla="*/ 11338322 w 2"/>
                <a:gd name="T11" fmla="*/ 2521744 h 1"/>
                <a:gd name="T12" fmla="*/ 11338322 w 2"/>
                <a:gd name="T13" fmla="*/ 2521744 h 1"/>
                <a:gd name="T14" fmla="*/ 11338322 w 2"/>
                <a:gd name="T15" fmla="*/ 2521744 h 1"/>
                <a:gd name="T16" fmla="*/ 11338322 w 2"/>
                <a:gd name="T17" fmla="*/ 2521744 h 1"/>
                <a:gd name="T18" fmla="*/ 11338322 w 2"/>
                <a:gd name="T19" fmla="*/ 2521744 h 1"/>
                <a:gd name="T20" fmla="*/ 11338322 w 2"/>
                <a:gd name="T21" fmla="*/ 2521744 h 1"/>
                <a:gd name="T22" fmla="*/ 11338322 w 2"/>
                <a:gd name="T23" fmla="*/ 2521744 h 1"/>
                <a:gd name="T24" fmla="*/ 11338322 w 2"/>
                <a:gd name="T25" fmla="*/ 2521744 h 1"/>
                <a:gd name="T26" fmla="*/ 11338322 w 2"/>
                <a:gd name="T27" fmla="*/ 2521744 h 1"/>
                <a:gd name="T28" fmla="*/ 5669161 w 2"/>
                <a:gd name="T29" fmla="*/ 0 h 1"/>
                <a:gd name="T30" fmla="*/ 5669161 w 2"/>
                <a:gd name="T31" fmla="*/ 0 h 1"/>
                <a:gd name="T32" fmla="*/ 5669161 w 2"/>
                <a:gd name="T33" fmla="*/ 0 h 1"/>
                <a:gd name="T34" fmla="*/ 5669161 w 2"/>
                <a:gd name="T35" fmla="*/ 0 h 1"/>
                <a:gd name="T36" fmla="*/ 5669161 w 2"/>
                <a:gd name="T37" fmla="*/ 0 h 1"/>
                <a:gd name="T38" fmla="*/ 5669161 w 2"/>
                <a:gd name="T39" fmla="*/ 0 h 1"/>
                <a:gd name="T40" fmla="*/ 5669161 w 2"/>
                <a:gd name="T41" fmla="*/ 0 h 1"/>
                <a:gd name="T42" fmla="*/ 5669161 w 2"/>
                <a:gd name="T43" fmla="*/ 0 h 1"/>
                <a:gd name="T44" fmla="*/ 5669161 w 2"/>
                <a:gd name="T45" fmla="*/ 0 h 1"/>
                <a:gd name="T46" fmla="*/ 5669161 w 2"/>
                <a:gd name="T47" fmla="*/ 0 h 1"/>
                <a:gd name="T48" fmla="*/ 5669161 w 2"/>
                <a:gd name="T49" fmla="*/ 0 h 1"/>
                <a:gd name="T50" fmla="*/ 5669161 w 2"/>
                <a:gd name="T51" fmla="*/ 0 h 1"/>
                <a:gd name="T52" fmla="*/ 5669161 w 2"/>
                <a:gd name="T53" fmla="*/ 0 h 1"/>
                <a:gd name="T54" fmla="*/ 5669161 w 2"/>
                <a:gd name="T55" fmla="*/ 0 h 1"/>
                <a:gd name="T56" fmla="*/ 5669161 w 2"/>
                <a:gd name="T57" fmla="*/ 0 h 1"/>
                <a:gd name="T58" fmla="*/ 5669161 w 2"/>
                <a:gd name="T59" fmla="*/ 0 h 1"/>
                <a:gd name="T60" fmla="*/ 5669161 w 2"/>
                <a:gd name="T61" fmla="*/ 0 h 1"/>
                <a:gd name="T62" fmla="*/ 5669161 w 2"/>
                <a:gd name="T63" fmla="*/ 0 h 1"/>
                <a:gd name="T64" fmla="*/ 5669161 w 2"/>
                <a:gd name="T65" fmla="*/ 0 h 1"/>
                <a:gd name="T66" fmla="*/ 5669161 w 2"/>
                <a:gd name="T67" fmla="*/ 0 h 1"/>
                <a:gd name="T68" fmla="*/ 5669161 w 2"/>
                <a:gd name="T69" fmla="*/ 0 h 1"/>
                <a:gd name="T70" fmla="*/ 5669161 w 2"/>
                <a:gd name="T71" fmla="*/ 0 h 1"/>
                <a:gd name="T72" fmla="*/ 5669161 w 2"/>
                <a:gd name="T73" fmla="*/ 0 h 1"/>
                <a:gd name="T74" fmla="*/ 5669161 w 2"/>
                <a:gd name="T75" fmla="*/ 0 h 1"/>
                <a:gd name="T76" fmla="*/ 5669161 w 2"/>
                <a:gd name="T77" fmla="*/ 0 h 1"/>
                <a:gd name="T78" fmla="*/ 5669161 w 2"/>
                <a:gd name="T79" fmla="*/ 0 h 1"/>
                <a:gd name="T80" fmla="*/ 5669161 w 2"/>
                <a:gd name="T81" fmla="*/ 0 h 1"/>
                <a:gd name="T82" fmla="*/ 5669161 w 2"/>
                <a:gd name="T83" fmla="*/ 0 h 1"/>
                <a:gd name="T84" fmla="*/ 5669161 w 2"/>
                <a:gd name="T85" fmla="*/ 0 h 1"/>
                <a:gd name="T86" fmla="*/ 0 w 2"/>
                <a:gd name="T87" fmla="*/ 0 h 1"/>
                <a:gd name="T88" fmla="*/ 0 w 2"/>
                <a:gd name="T89" fmla="*/ 0 h 1"/>
                <a:gd name="T90" fmla="*/ 0 w 2"/>
                <a:gd name="T91" fmla="*/ 0 h 1"/>
                <a:gd name="T92" fmla="*/ 0 w 2"/>
                <a:gd name="T93" fmla="*/ 0 h 1"/>
                <a:gd name="T94" fmla="*/ 0 w 2"/>
                <a:gd name="T95" fmla="*/ 0 h 1"/>
                <a:gd name="T96" fmla="*/ 0 w 2"/>
                <a:gd name="T97" fmla="*/ 0 h 1"/>
                <a:gd name="T98" fmla="*/ 0 w 2"/>
                <a:gd name="T99" fmla="*/ 0 h 1"/>
                <a:gd name="T100" fmla="*/ 0 w 2"/>
                <a:gd name="T101" fmla="*/ 0 h 1"/>
                <a:gd name="T102" fmla="*/ 0 w 2"/>
                <a:gd name="T103" fmla="*/ 0 h 1"/>
                <a:gd name="T104" fmla="*/ 0 w 2"/>
                <a:gd name="T105" fmla="*/ 0 h 1"/>
                <a:gd name="T106" fmla="*/ 0 w 2"/>
                <a:gd name="T107" fmla="*/ 0 h 1"/>
                <a:gd name="T108" fmla="*/ 0 w 2"/>
                <a:gd name="T109" fmla="*/ 0 h 1"/>
                <a:gd name="T110" fmla="*/ 0 w 2"/>
                <a:gd name="T111" fmla="*/ 0 h 1"/>
                <a:gd name="T112" fmla="*/ 0 w 2"/>
                <a:gd name="T113" fmla="*/ 0 h 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40"/>
            <p:cNvSpPr>
              <a:spLocks/>
            </p:cNvSpPr>
            <p:nvPr/>
          </p:nvSpPr>
          <p:spPr bwMode="auto">
            <a:xfrm>
              <a:off x="3773488" y="3248025"/>
              <a:ext cx="239712" cy="109538"/>
            </a:xfrm>
            <a:custGeom>
              <a:avLst/>
              <a:gdLst>
                <a:gd name="T0" fmla="*/ 527172871 w 109"/>
                <a:gd name="T1" fmla="*/ 0 h 50"/>
                <a:gd name="T2" fmla="*/ 0 w 109"/>
                <a:gd name="T3" fmla="*/ 0 h 50"/>
                <a:gd name="T4" fmla="*/ 4836025 w 109"/>
                <a:gd name="T5" fmla="*/ 91188194 h 50"/>
                <a:gd name="T6" fmla="*/ 0 w 109"/>
                <a:gd name="T7" fmla="*/ 239971469 h 50"/>
                <a:gd name="T8" fmla="*/ 415935507 w 109"/>
                <a:gd name="T9" fmla="*/ 239971469 h 50"/>
                <a:gd name="T10" fmla="*/ 415935507 w 109"/>
                <a:gd name="T11" fmla="*/ 239971469 h 50"/>
                <a:gd name="T12" fmla="*/ 473972201 w 109"/>
                <a:gd name="T13" fmla="*/ 124785690 h 50"/>
                <a:gd name="T14" fmla="*/ 473972201 w 109"/>
                <a:gd name="T15" fmla="*/ 115185779 h 50"/>
                <a:gd name="T16" fmla="*/ 527172871 w 109"/>
                <a:gd name="T17" fmla="*/ 0 h 50"/>
                <a:gd name="T18" fmla="*/ 527172871 w 109"/>
                <a:gd name="T19" fmla="*/ 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9" h="50">
                  <a:moveTo>
                    <a:pt x="10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3"/>
                    <a:pt x="1" y="19"/>
                  </a:cubicBezTo>
                  <a:cubicBezTo>
                    <a:pt x="1" y="30"/>
                    <a:pt x="0" y="40"/>
                    <a:pt x="0" y="50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90" y="42"/>
                    <a:pt x="94" y="34"/>
                    <a:pt x="98" y="26"/>
                  </a:cubicBezTo>
                  <a:cubicBezTo>
                    <a:pt x="98" y="25"/>
                    <a:pt x="98" y="25"/>
                    <a:pt x="98" y="24"/>
                  </a:cubicBezTo>
                  <a:cubicBezTo>
                    <a:pt x="102" y="16"/>
                    <a:pt x="106" y="8"/>
                    <a:pt x="109" y="0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41"/>
            <p:cNvSpPr>
              <a:spLocks/>
            </p:cNvSpPr>
            <p:nvPr/>
          </p:nvSpPr>
          <p:spPr bwMode="auto">
            <a:xfrm>
              <a:off x="3727450" y="3462338"/>
              <a:ext cx="41275" cy="328613"/>
            </a:xfrm>
            <a:custGeom>
              <a:avLst/>
              <a:gdLst>
                <a:gd name="T0" fmla="*/ 89664507 w 19"/>
                <a:gd name="T1" fmla="*/ 0 h 150"/>
                <a:gd name="T2" fmla="*/ 89664507 w 19"/>
                <a:gd name="T3" fmla="*/ 0 h 150"/>
                <a:gd name="T4" fmla="*/ 0 w 19"/>
                <a:gd name="T5" fmla="*/ 719910025 h 150"/>
                <a:gd name="T6" fmla="*/ 89664507 w 19"/>
                <a:gd name="T7" fmla="*/ 0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150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85"/>
                    <a:pt x="1" y="147"/>
                    <a:pt x="0" y="150"/>
                  </a:cubicBezTo>
                  <a:cubicBezTo>
                    <a:pt x="1" y="147"/>
                    <a:pt x="13" y="85"/>
                    <a:pt x="19" y="0"/>
                  </a:cubicBezTo>
                </a:path>
              </a:pathLst>
            </a:custGeom>
            <a:solidFill>
              <a:srgbClr val="004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42"/>
            <p:cNvSpPr>
              <a:spLocks/>
            </p:cNvSpPr>
            <p:nvPr/>
          </p:nvSpPr>
          <p:spPr bwMode="auto">
            <a:xfrm>
              <a:off x="3768725" y="3433763"/>
              <a:ext cx="3175" cy="28575"/>
            </a:xfrm>
            <a:custGeom>
              <a:avLst/>
              <a:gdLst>
                <a:gd name="T0" fmla="*/ 10080625 w 1"/>
                <a:gd name="T1" fmla="*/ 0 h 13"/>
                <a:gd name="T2" fmla="*/ 0 w 1"/>
                <a:gd name="T3" fmla="*/ 62810048 h 13"/>
                <a:gd name="T4" fmla="*/ 0 w 1"/>
                <a:gd name="T5" fmla="*/ 62810048 h 13"/>
                <a:gd name="T6" fmla="*/ 0 w 1"/>
                <a:gd name="T7" fmla="*/ 62810048 h 13"/>
                <a:gd name="T8" fmla="*/ 10080625 w 1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3">
                  <a:moveTo>
                    <a:pt x="1" y="0"/>
                  </a:moveTo>
                  <a:cubicBezTo>
                    <a:pt x="0" y="4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4"/>
                    <a:pt x="1" y="0"/>
                  </a:cubicBezTo>
                </a:path>
              </a:pathLst>
            </a:custGeom>
            <a:solidFill>
              <a:srgbClr val="002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43"/>
            <p:cNvSpPr>
              <a:spLocks noEditPoints="1"/>
            </p:cNvSpPr>
            <p:nvPr/>
          </p:nvSpPr>
          <p:spPr bwMode="auto">
            <a:xfrm>
              <a:off x="3727450" y="3790950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  <a:gd name="T4" fmla="*/ 0 60000 65536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  <a:cxn ang="T4">
                  <a:pos x="0" y="0"/>
                </a:cxn>
                <a:cxn ang="T5">
                  <a:pos x="0" y="0"/>
                </a:cxn>
                <a:cxn ang="T6">
                  <a:pos x="0" y="0"/>
                </a:cxn>
                <a:cxn ang="T7">
                  <a:pos x="0" y="0"/>
                </a:cxn>
                <a:cxn ang="T8">
                  <a:pos x="0" y="0"/>
                </a:cxn>
                <a:cxn ang="T9">
                  <a:pos x="0" y="0"/>
                </a:cxn>
                <a:cxn ang="T10">
                  <a:pos x="0" y="0"/>
                </a:cxn>
                <a:cxn ang="T11">
                  <a:pos x="0" y="0"/>
                </a:cxn>
                <a:cxn ang="T12">
                  <a:pos x="0" y="0"/>
                </a:cxn>
                <a:cxn ang="T13">
                  <a:pos x="0" y="0"/>
                </a:cxn>
                <a:cxn ang="T14">
                  <a:pos x="0" y="0"/>
                </a:cxn>
                <a:cxn ang="T15">
                  <a:pos x="0" y="0"/>
                </a:cxn>
                <a:cxn ang="T16">
                  <a:pos x="0" y="0"/>
                </a:cxn>
                <a:cxn ang="T17">
                  <a:pos x="0" y="0"/>
                </a:cxn>
                <a:cxn ang="T18">
                  <a:pos x="0" y="0"/>
                </a:cxn>
                <a:cxn ang="T19">
                  <a:pos x="0" y="0"/>
                </a:cxn>
                <a:cxn ang="T20">
                  <a:pos x="0" y="0"/>
                </a:cxn>
                <a:cxn ang="T21">
                  <a:pos x="0" y="0"/>
                </a:cxn>
                <a:cxn ang="T22">
                  <a:pos x="0" y="0"/>
                </a:cxn>
                <a:cxn ang="T23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44"/>
            <p:cNvSpPr>
              <a:spLocks/>
            </p:cNvSpPr>
            <p:nvPr/>
          </p:nvSpPr>
          <p:spPr bwMode="auto">
            <a:xfrm>
              <a:off x="3727450" y="2790825"/>
              <a:ext cx="49213" cy="1000125"/>
            </a:xfrm>
            <a:custGeom>
              <a:avLst/>
              <a:gdLst>
                <a:gd name="T0" fmla="*/ 0 w 22"/>
                <a:gd name="T1" fmla="*/ 259 h 457"/>
                <a:gd name="T2" fmla="*/ 0 w 22"/>
                <a:gd name="T3" fmla="*/ 457 h 457"/>
                <a:gd name="T4" fmla="*/ 0 w 22"/>
                <a:gd name="T5" fmla="*/ 457 h 457"/>
                <a:gd name="T6" fmla="*/ 0 w 22"/>
                <a:gd name="T7" fmla="*/ 457 h 457"/>
                <a:gd name="T8" fmla="*/ 0 w 22"/>
                <a:gd name="T9" fmla="*/ 457 h 457"/>
                <a:gd name="T10" fmla="*/ 0 w 22"/>
                <a:gd name="T11" fmla="*/ 457 h 457"/>
                <a:gd name="T12" fmla="*/ 0 w 22"/>
                <a:gd name="T13" fmla="*/ 457 h 457"/>
                <a:gd name="T14" fmla="*/ 19 w 22"/>
                <a:gd name="T15" fmla="*/ 307 h 457"/>
                <a:gd name="T16" fmla="*/ 21 w 22"/>
                <a:gd name="T17" fmla="*/ 259 h 457"/>
                <a:gd name="T18" fmla="*/ 21 w 22"/>
                <a:gd name="T19" fmla="*/ 209 h 457"/>
                <a:gd name="T20" fmla="*/ 2 w 22"/>
                <a:gd name="T21" fmla="*/ 1 h 457"/>
                <a:gd name="T22" fmla="*/ 2 w 22"/>
                <a:gd name="T23" fmla="*/ 1 h 457"/>
                <a:gd name="T24" fmla="*/ 2 w 22"/>
                <a:gd name="T25" fmla="*/ 1 h 457"/>
                <a:gd name="T26" fmla="*/ 2 w 22"/>
                <a:gd name="T27" fmla="*/ 1 h 457"/>
                <a:gd name="T28" fmla="*/ 2 w 22"/>
                <a:gd name="T29" fmla="*/ 1 h 457"/>
                <a:gd name="T30" fmla="*/ 2 w 22"/>
                <a:gd name="T31" fmla="*/ 1 h 457"/>
                <a:gd name="T32" fmla="*/ 2 w 22"/>
                <a:gd name="T33" fmla="*/ 1 h 457"/>
                <a:gd name="T34" fmla="*/ 2 w 22"/>
                <a:gd name="T35" fmla="*/ 1 h 457"/>
                <a:gd name="T36" fmla="*/ 2 w 22"/>
                <a:gd name="T37" fmla="*/ 1 h 457"/>
                <a:gd name="T38" fmla="*/ 2 w 22"/>
                <a:gd name="T39" fmla="*/ 0 h 457"/>
                <a:gd name="T40" fmla="*/ 1 w 22"/>
                <a:gd name="T41" fmla="*/ 0 h 457"/>
                <a:gd name="T42" fmla="*/ 1 w 22"/>
                <a:gd name="T43" fmla="*/ 0 h 457"/>
                <a:gd name="T44" fmla="*/ 1 w 22"/>
                <a:gd name="T45" fmla="*/ 0 h 457"/>
                <a:gd name="T46" fmla="*/ 1 w 22"/>
                <a:gd name="T47" fmla="*/ 0 h 457"/>
                <a:gd name="T48" fmla="*/ 1 w 22"/>
                <a:gd name="T49" fmla="*/ 0 h 457"/>
                <a:gd name="T50" fmla="*/ 1 w 22"/>
                <a:gd name="T51" fmla="*/ 0 h 457"/>
                <a:gd name="T52" fmla="*/ 1 w 22"/>
                <a:gd name="T53" fmla="*/ 0 h 457"/>
                <a:gd name="T54" fmla="*/ 1 w 22"/>
                <a:gd name="T55" fmla="*/ 0 h 457"/>
                <a:gd name="T56" fmla="*/ 1 w 22"/>
                <a:gd name="T57" fmla="*/ 0 h 457"/>
                <a:gd name="T58" fmla="*/ 1 w 22"/>
                <a:gd name="T59" fmla="*/ 0 h 457"/>
                <a:gd name="T60" fmla="*/ 1 w 22"/>
                <a:gd name="T61" fmla="*/ 0 h 457"/>
                <a:gd name="T62" fmla="*/ 1 w 22"/>
                <a:gd name="T63" fmla="*/ 0 h 457"/>
                <a:gd name="T64" fmla="*/ 1 w 22"/>
                <a:gd name="T65" fmla="*/ 0 h 457"/>
                <a:gd name="T66" fmla="*/ 1 w 22"/>
                <a:gd name="T67" fmla="*/ 0 h 457"/>
                <a:gd name="T68" fmla="*/ 1 w 22"/>
                <a:gd name="T69" fmla="*/ 0 h 457"/>
                <a:gd name="T70" fmla="*/ 1 w 22"/>
                <a:gd name="T71" fmla="*/ 0 h 457"/>
                <a:gd name="T72" fmla="*/ 1 w 22"/>
                <a:gd name="T73" fmla="*/ 0 h 457"/>
                <a:gd name="T74" fmla="*/ 1 w 22"/>
                <a:gd name="T75" fmla="*/ 0 h 457"/>
                <a:gd name="T76" fmla="*/ 1 w 22"/>
                <a:gd name="T77" fmla="*/ 0 h 457"/>
                <a:gd name="T78" fmla="*/ 0 w 22"/>
                <a:gd name="T79" fmla="*/ 0 h 457"/>
                <a:gd name="T80" fmla="*/ 0 w 22"/>
                <a:gd name="T81" fmla="*/ 0 h 457"/>
                <a:gd name="T82" fmla="*/ 0 w 22"/>
                <a:gd name="T83" fmla="*/ 0 h 457"/>
                <a:gd name="T84" fmla="*/ 0 w 22"/>
                <a:gd name="T85" fmla="*/ 0 h 457"/>
                <a:gd name="T86" fmla="*/ 0 w 22"/>
                <a:gd name="T87" fmla="*/ 0 h 457"/>
                <a:gd name="T88" fmla="*/ 0 w 22"/>
                <a:gd name="T89" fmla="*/ 0 h 457"/>
                <a:gd name="T90" fmla="*/ 0 w 22"/>
                <a:gd name="T91" fmla="*/ 0 h 457"/>
                <a:gd name="T92" fmla="*/ 0 w 22"/>
                <a:gd name="T93" fmla="*/ 0 h 457"/>
                <a:gd name="T94" fmla="*/ 0 w 22"/>
                <a:gd name="T95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" h="457">
                  <a:moveTo>
                    <a:pt x="0" y="0"/>
                  </a:moveTo>
                  <a:cubicBezTo>
                    <a:pt x="0" y="209"/>
                    <a:pt x="0" y="209"/>
                    <a:pt x="0" y="20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1" y="454"/>
                    <a:pt x="13" y="392"/>
                    <a:pt x="19" y="307"/>
                  </a:cubicBezTo>
                  <a:cubicBezTo>
                    <a:pt x="19" y="307"/>
                    <a:pt x="19" y="307"/>
                    <a:pt x="19" y="307"/>
                  </a:cubicBezTo>
                  <a:cubicBezTo>
                    <a:pt x="19" y="303"/>
                    <a:pt x="19" y="298"/>
                    <a:pt x="20" y="294"/>
                  </a:cubicBezTo>
                  <a:cubicBezTo>
                    <a:pt x="20" y="283"/>
                    <a:pt x="21" y="271"/>
                    <a:pt x="21" y="259"/>
                  </a:cubicBezTo>
                  <a:cubicBezTo>
                    <a:pt x="21" y="259"/>
                    <a:pt x="21" y="259"/>
                    <a:pt x="21" y="259"/>
                  </a:cubicBezTo>
                  <a:cubicBezTo>
                    <a:pt x="21" y="249"/>
                    <a:pt x="22" y="239"/>
                    <a:pt x="22" y="228"/>
                  </a:cubicBezTo>
                  <a:cubicBezTo>
                    <a:pt x="22" y="222"/>
                    <a:pt x="21" y="215"/>
                    <a:pt x="21" y="209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99"/>
                    <a:pt x="12" y="1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73" name="Freeform 45"/>
            <p:cNvSpPr>
              <a:spLocks/>
            </p:cNvSpPr>
            <p:nvPr/>
          </p:nvSpPr>
          <p:spPr bwMode="auto">
            <a:xfrm>
              <a:off x="3727450" y="1939925"/>
              <a:ext cx="200025" cy="401638"/>
            </a:xfrm>
            <a:custGeom>
              <a:avLst/>
              <a:gdLst>
                <a:gd name="T0" fmla="*/ 0 w 91"/>
                <a:gd name="T1" fmla="*/ 0 h 183"/>
                <a:gd name="T2" fmla="*/ 0 w 91"/>
                <a:gd name="T3" fmla="*/ 24 h 183"/>
                <a:gd name="T4" fmla="*/ 0 w 91"/>
                <a:gd name="T5" fmla="*/ 24 h 183"/>
                <a:gd name="T6" fmla="*/ 67 w 91"/>
                <a:gd name="T7" fmla="*/ 92 h 183"/>
                <a:gd name="T8" fmla="*/ 67 w 91"/>
                <a:gd name="T9" fmla="*/ 92 h 183"/>
                <a:gd name="T10" fmla="*/ 67 w 91"/>
                <a:gd name="T11" fmla="*/ 92 h 183"/>
                <a:gd name="T12" fmla="*/ 67 w 91"/>
                <a:gd name="T13" fmla="*/ 92 h 183"/>
                <a:gd name="T14" fmla="*/ 67 w 91"/>
                <a:gd name="T15" fmla="*/ 92 h 183"/>
                <a:gd name="T16" fmla="*/ 0 w 91"/>
                <a:gd name="T17" fmla="*/ 159 h 183"/>
                <a:gd name="T18" fmla="*/ 0 w 91"/>
                <a:gd name="T19" fmla="*/ 183 h 183"/>
                <a:gd name="T20" fmla="*/ 91 w 91"/>
                <a:gd name="T21" fmla="*/ 92 h 183"/>
                <a:gd name="T22" fmla="*/ 0 w 91"/>
                <a:gd name="T2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83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7" y="24"/>
                    <a:pt x="67" y="54"/>
                    <a:pt x="67" y="92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129"/>
                    <a:pt x="37" y="159"/>
                    <a:pt x="0" y="15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50" y="183"/>
                    <a:pt x="91" y="142"/>
                    <a:pt x="91" y="92"/>
                  </a:cubicBezTo>
                  <a:cubicBezTo>
                    <a:pt x="91" y="41"/>
                    <a:pt x="5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74" name="Freeform 46"/>
            <p:cNvSpPr>
              <a:spLocks/>
            </p:cNvSpPr>
            <p:nvPr/>
          </p:nvSpPr>
          <p:spPr bwMode="auto">
            <a:xfrm>
              <a:off x="3727450" y="1992313"/>
              <a:ext cx="147637" cy="296863"/>
            </a:xfrm>
            <a:custGeom>
              <a:avLst/>
              <a:gdLst>
                <a:gd name="T0" fmla="*/ 0 w 67"/>
                <a:gd name="T1" fmla="*/ 0 h 135"/>
                <a:gd name="T2" fmla="*/ 0 w 67"/>
                <a:gd name="T3" fmla="*/ 652797339 h 135"/>
                <a:gd name="T4" fmla="*/ 325323638 w 67"/>
                <a:gd name="T5" fmla="*/ 328816454 h 135"/>
                <a:gd name="T6" fmla="*/ 0 w 67"/>
                <a:gd name="T7" fmla="*/ 0 h 1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" h="135">
                  <a:moveTo>
                    <a:pt x="0" y="0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37" y="135"/>
                    <a:pt x="67" y="105"/>
                    <a:pt x="67" y="68"/>
                  </a:cubicBezTo>
                  <a:cubicBezTo>
                    <a:pt x="67" y="30"/>
                    <a:pt x="37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" name="Freeform 8"/>
          <p:cNvSpPr>
            <a:spLocks/>
          </p:cNvSpPr>
          <p:nvPr/>
        </p:nvSpPr>
        <p:spPr bwMode="auto">
          <a:xfrm>
            <a:off x="7127875" y="2692069"/>
            <a:ext cx="3646488" cy="3629025"/>
          </a:xfrm>
          <a:custGeom>
            <a:avLst/>
            <a:gdLst>
              <a:gd name="T0" fmla="*/ 2147483646 w 1665"/>
              <a:gd name="T1" fmla="*/ 2147483646 h 1657"/>
              <a:gd name="T2" fmla="*/ 2147483646 w 1665"/>
              <a:gd name="T3" fmla="*/ 2147483646 h 1657"/>
              <a:gd name="T4" fmla="*/ 2147483646 w 1665"/>
              <a:gd name="T5" fmla="*/ 2147483646 h 1657"/>
              <a:gd name="T6" fmla="*/ 2147483646 w 1665"/>
              <a:gd name="T7" fmla="*/ 2147483646 h 1657"/>
              <a:gd name="T8" fmla="*/ 2147483646 w 1665"/>
              <a:gd name="T9" fmla="*/ 2147483646 h 1657"/>
              <a:gd name="T10" fmla="*/ 2147483646 w 1665"/>
              <a:gd name="T11" fmla="*/ 2147483646 h 1657"/>
              <a:gd name="T12" fmla="*/ 2147483646 w 1665"/>
              <a:gd name="T13" fmla="*/ 2147483646 h 1657"/>
              <a:gd name="T14" fmla="*/ 2147483646 w 1665"/>
              <a:gd name="T15" fmla="*/ 0 h 1657"/>
              <a:gd name="T16" fmla="*/ 2147483646 w 1665"/>
              <a:gd name="T17" fmla="*/ 0 h 1657"/>
              <a:gd name="T18" fmla="*/ 2147483646 w 1665"/>
              <a:gd name="T19" fmla="*/ 2147483646 h 1657"/>
              <a:gd name="T20" fmla="*/ 2147483646 w 1665"/>
              <a:gd name="T21" fmla="*/ 2147483646 h 1657"/>
              <a:gd name="T22" fmla="*/ 2147483646 w 1665"/>
              <a:gd name="T23" fmla="*/ 2147483646 h 1657"/>
              <a:gd name="T24" fmla="*/ 2147483646 w 1665"/>
              <a:gd name="T25" fmla="*/ 2147483646 h 1657"/>
              <a:gd name="T26" fmla="*/ 2147483646 w 1665"/>
              <a:gd name="T27" fmla="*/ 2147483646 h 1657"/>
              <a:gd name="T28" fmla="*/ 1630797037 w 1665"/>
              <a:gd name="T29" fmla="*/ 2147483646 h 1657"/>
              <a:gd name="T30" fmla="*/ 1131964049 w 1665"/>
              <a:gd name="T31" fmla="*/ 2147483646 h 1657"/>
              <a:gd name="T32" fmla="*/ 0 w 1665"/>
              <a:gd name="T33" fmla="*/ 2147483646 h 1657"/>
              <a:gd name="T34" fmla="*/ 604353372 w 1665"/>
              <a:gd name="T35" fmla="*/ 2147483646 h 1657"/>
              <a:gd name="T36" fmla="*/ 1237486622 w 1665"/>
              <a:gd name="T37" fmla="*/ 2147483646 h 1657"/>
              <a:gd name="T38" fmla="*/ 2147483646 w 1665"/>
              <a:gd name="T39" fmla="*/ 2147483646 h 1657"/>
              <a:gd name="T40" fmla="*/ 2147483646 w 1665"/>
              <a:gd name="T41" fmla="*/ 2147483646 h 1657"/>
              <a:gd name="T42" fmla="*/ 2147483646 w 1665"/>
              <a:gd name="T43" fmla="*/ 2147483646 h 1657"/>
              <a:gd name="T44" fmla="*/ 2147483646 w 1665"/>
              <a:gd name="T45" fmla="*/ 2147483646 h 1657"/>
              <a:gd name="T46" fmla="*/ 2147483646 w 1665"/>
              <a:gd name="T47" fmla="*/ 2147483646 h 1657"/>
              <a:gd name="T48" fmla="*/ 2147483646 w 1665"/>
              <a:gd name="T49" fmla="*/ 2147483646 h 1657"/>
              <a:gd name="T50" fmla="*/ 2147483646 w 1665"/>
              <a:gd name="T51" fmla="*/ 2147483646 h 1657"/>
              <a:gd name="T52" fmla="*/ 2147483646 w 1665"/>
              <a:gd name="T53" fmla="*/ 2147483646 h 1657"/>
              <a:gd name="T54" fmla="*/ 2147483646 w 1665"/>
              <a:gd name="T55" fmla="*/ 2147483646 h 1657"/>
              <a:gd name="T56" fmla="*/ 2147483646 w 1665"/>
              <a:gd name="T57" fmla="*/ 2147483646 h 165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665" h="1657">
                <a:moveTo>
                  <a:pt x="1623" y="1052"/>
                </a:moveTo>
                <a:cubicBezTo>
                  <a:pt x="1624" y="1044"/>
                  <a:pt x="1624" y="1036"/>
                  <a:pt x="1624" y="1028"/>
                </a:cubicBezTo>
                <a:cubicBezTo>
                  <a:pt x="1624" y="940"/>
                  <a:pt x="1553" y="869"/>
                  <a:pt x="1466" y="869"/>
                </a:cubicBezTo>
                <a:cubicBezTo>
                  <a:pt x="1432" y="869"/>
                  <a:pt x="1401" y="880"/>
                  <a:pt x="1375" y="898"/>
                </a:cubicBezTo>
                <a:cubicBezTo>
                  <a:pt x="1343" y="871"/>
                  <a:pt x="1302" y="855"/>
                  <a:pt x="1257" y="855"/>
                </a:cubicBezTo>
                <a:cubicBezTo>
                  <a:pt x="1160" y="855"/>
                  <a:pt x="1081" y="929"/>
                  <a:pt x="1073" y="1024"/>
                </a:cubicBezTo>
                <a:cubicBezTo>
                  <a:pt x="1051" y="993"/>
                  <a:pt x="1020" y="970"/>
                  <a:pt x="983" y="957"/>
                </a:cubicBezTo>
                <a:cubicBezTo>
                  <a:pt x="983" y="0"/>
                  <a:pt x="983" y="0"/>
                  <a:pt x="983" y="0"/>
                </a:cubicBezTo>
                <a:cubicBezTo>
                  <a:pt x="823" y="0"/>
                  <a:pt x="823" y="0"/>
                  <a:pt x="823" y="0"/>
                </a:cubicBezTo>
                <a:cubicBezTo>
                  <a:pt x="823" y="979"/>
                  <a:pt x="823" y="979"/>
                  <a:pt x="823" y="979"/>
                </a:cubicBezTo>
                <a:cubicBezTo>
                  <a:pt x="811" y="986"/>
                  <a:pt x="801" y="995"/>
                  <a:pt x="792" y="1005"/>
                </a:cubicBezTo>
                <a:cubicBezTo>
                  <a:pt x="766" y="972"/>
                  <a:pt x="731" y="949"/>
                  <a:pt x="690" y="939"/>
                </a:cubicBezTo>
                <a:cubicBezTo>
                  <a:pt x="690" y="933"/>
                  <a:pt x="690" y="927"/>
                  <a:pt x="690" y="921"/>
                </a:cubicBezTo>
                <a:cubicBezTo>
                  <a:pt x="690" y="819"/>
                  <a:pt x="608" y="737"/>
                  <a:pt x="507" y="737"/>
                </a:cubicBezTo>
                <a:cubicBezTo>
                  <a:pt x="433" y="737"/>
                  <a:pt x="370" y="780"/>
                  <a:pt x="340" y="842"/>
                </a:cubicBezTo>
                <a:cubicBezTo>
                  <a:pt x="309" y="826"/>
                  <a:pt x="274" y="817"/>
                  <a:pt x="236" y="817"/>
                </a:cubicBezTo>
                <a:cubicBezTo>
                  <a:pt x="106" y="817"/>
                  <a:pt x="0" y="923"/>
                  <a:pt x="0" y="1053"/>
                </a:cubicBezTo>
                <a:cubicBezTo>
                  <a:pt x="0" y="1144"/>
                  <a:pt x="51" y="1223"/>
                  <a:pt x="126" y="1262"/>
                </a:cubicBezTo>
                <a:cubicBezTo>
                  <a:pt x="159" y="1306"/>
                  <a:pt x="205" y="1338"/>
                  <a:pt x="258" y="1353"/>
                </a:cubicBezTo>
                <a:cubicBezTo>
                  <a:pt x="282" y="1463"/>
                  <a:pt x="380" y="1545"/>
                  <a:pt x="497" y="1545"/>
                </a:cubicBezTo>
                <a:cubicBezTo>
                  <a:pt x="534" y="1545"/>
                  <a:pt x="570" y="1537"/>
                  <a:pt x="601" y="1522"/>
                </a:cubicBezTo>
                <a:cubicBezTo>
                  <a:pt x="641" y="1602"/>
                  <a:pt x="724" y="1657"/>
                  <a:pt x="820" y="1657"/>
                </a:cubicBezTo>
                <a:cubicBezTo>
                  <a:pt x="911" y="1657"/>
                  <a:pt x="990" y="1607"/>
                  <a:pt x="1032" y="1533"/>
                </a:cubicBezTo>
                <a:cubicBezTo>
                  <a:pt x="1045" y="1536"/>
                  <a:pt x="1059" y="1537"/>
                  <a:pt x="1073" y="1537"/>
                </a:cubicBezTo>
                <a:cubicBezTo>
                  <a:pt x="1159" y="1537"/>
                  <a:pt x="1231" y="1478"/>
                  <a:pt x="1251" y="1398"/>
                </a:cubicBezTo>
                <a:cubicBezTo>
                  <a:pt x="1298" y="1383"/>
                  <a:pt x="1336" y="1349"/>
                  <a:pt x="1358" y="1306"/>
                </a:cubicBezTo>
                <a:cubicBezTo>
                  <a:pt x="1390" y="1336"/>
                  <a:pt x="1434" y="1353"/>
                  <a:pt x="1481" y="1353"/>
                </a:cubicBezTo>
                <a:cubicBezTo>
                  <a:pt x="1582" y="1353"/>
                  <a:pt x="1665" y="1271"/>
                  <a:pt x="1665" y="1170"/>
                </a:cubicBezTo>
                <a:cubicBezTo>
                  <a:pt x="1665" y="1125"/>
                  <a:pt x="1649" y="1084"/>
                  <a:pt x="1623" y="1052"/>
                </a:cubicBezTo>
                <a:close/>
              </a:path>
            </a:pathLst>
          </a:custGeom>
          <a:solidFill>
            <a:srgbClr val="B2B2B2">
              <a:alpha val="4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5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7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BRUSHSTRIKE</vt:lpstr>
      <vt:lpstr>Calibri</vt:lpstr>
      <vt:lpstr>Calibri Light</vt:lpstr>
      <vt:lpstr>Roboto</vt:lpstr>
      <vt:lpstr>Office Theme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khang pham quang</dc:creator>
  <cp:lastModifiedBy>khang pham quang</cp:lastModifiedBy>
  <cp:revision>3</cp:revision>
  <dcterms:created xsi:type="dcterms:W3CDTF">2017-08-23T15:38:26Z</dcterms:created>
  <dcterms:modified xsi:type="dcterms:W3CDTF">2017-08-23T15:39:32Z</dcterms:modified>
</cp:coreProperties>
</file>