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2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CCD4"/>
    <a:srgbClr val="80C568"/>
    <a:srgbClr val="37FF91"/>
    <a:srgbClr val="63F385"/>
    <a:srgbClr val="0A8026"/>
    <a:srgbClr val="1FCA9E"/>
    <a:srgbClr val="D6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7" name="Picture Placeholder 18"/>
          <p:cNvSpPr>
            <a:spLocks noGrp="1"/>
          </p:cNvSpPr>
          <p:nvPr>
            <p:ph type="pic" sz="quarter" idx="10"/>
          </p:nvPr>
        </p:nvSpPr>
        <p:spPr>
          <a:xfrm>
            <a:off x="0" y="0"/>
            <a:ext cx="2436813" cy="1981200"/>
          </a:xfrm>
          <a:prstGeom prst="rect">
            <a:avLst/>
          </a:prstGeom>
        </p:spPr>
        <p:txBody>
          <a:bodyPr/>
          <a:lstStyle/>
          <a:p>
            <a:pPr lvl="0"/>
            <a:endParaRPr lang="en-US" noProof="0"/>
          </a:p>
        </p:txBody>
      </p:sp>
      <p:sp>
        <p:nvSpPr>
          <p:cNvPr id="8" name="Picture Placeholder 20"/>
          <p:cNvSpPr>
            <a:spLocks noGrp="1"/>
          </p:cNvSpPr>
          <p:nvPr>
            <p:ph type="pic" sz="quarter" idx="11"/>
          </p:nvPr>
        </p:nvSpPr>
        <p:spPr>
          <a:xfrm>
            <a:off x="2436813" y="1981200"/>
            <a:ext cx="2438400" cy="1981200"/>
          </a:xfrm>
          <a:prstGeom prst="rect">
            <a:avLst/>
          </a:prstGeom>
        </p:spPr>
        <p:txBody>
          <a:bodyPr/>
          <a:lstStyle/>
          <a:p>
            <a:pPr lvl="0"/>
            <a:endParaRPr lang="en-US" noProof="0"/>
          </a:p>
        </p:txBody>
      </p:sp>
      <p:sp>
        <p:nvSpPr>
          <p:cNvPr id="9" name="Picture Placeholder 22"/>
          <p:cNvSpPr>
            <a:spLocks noGrp="1"/>
          </p:cNvSpPr>
          <p:nvPr>
            <p:ph type="pic" sz="quarter" idx="12"/>
          </p:nvPr>
        </p:nvSpPr>
        <p:spPr>
          <a:xfrm>
            <a:off x="0" y="1981200"/>
            <a:ext cx="2436813" cy="1981200"/>
          </a:xfrm>
          <a:prstGeom prst="rect">
            <a:avLst/>
          </a:prstGeom>
        </p:spPr>
        <p:txBody>
          <a:bodyPr/>
          <a:lstStyle/>
          <a:p>
            <a:pPr lvl="0"/>
            <a:endParaRPr lang="en-US" noProof="0"/>
          </a:p>
        </p:txBody>
      </p:sp>
      <p:sp>
        <p:nvSpPr>
          <p:cNvPr id="10" name="Picture Placeholder 24"/>
          <p:cNvSpPr>
            <a:spLocks noGrp="1"/>
          </p:cNvSpPr>
          <p:nvPr>
            <p:ph type="pic" sz="quarter" idx="13"/>
          </p:nvPr>
        </p:nvSpPr>
        <p:spPr>
          <a:xfrm>
            <a:off x="4873625" y="1981200"/>
            <a:ext cx="2438400" cy="1981200"/>
          </a:xfrm>
          <a:prstGeom prst="rect">
            <a:avLst/>
          </a:prstGeom>
        </p:spPr>
        <p:txBody>
          <a:bodyPr/>
          <a:lstStyle/>
          <a:p>
            <a:pPr lvl="0"/>
            <a:endParaRPr lang="en-US" noProof="0"/>
          </a:p>
        </p:txBody>
      </p:sp>
      <p:sp>
        <p:nvSpPr>
          <p:cNvPr id="11" name="Picture Placeholder 26"/>
          <p:cNvSpPr>
            <a:spLocks noGrp="1"/>
          </p:cNvSpPr>
          <p:nvPr>
            <p:ph type="pic" sz="quarter" idx="14"/>
          </p:nvPr>
        </p:nvSpPr>
        <p:spPr>
          <a:xfrm>
            <a:off x="2435225" y="0"/>
            <a:ext cx="2438400" cy="1981200"/>
          </a:xfrm>
          <a:prstGeom prst="rect">
            <a:avLst/>
          </a:prstGeom>
        </p:spPr>
        <p:txBody>
          <a:bodyPr/>
          <a:lstStyle/>
          <a:p>
            <a:pPr lvl="0"/>
            <a:endParaRPr lang="en-US" noProof="0"/>
          </a:p>
        </p:txBody>
      </p:sp>
      <p:sp>
        <p:nvSpPr>
          <p:cNvPr id="12" name="Picture Placeholder 28"/>
          <p:cNvSpPr>
            <a:spLocks noGrp="1"/>
          </p:cNvSpPr>
          <p:nvPr>
            <p:ph type="pic" sz="quarter" idx="15"/>
          </p:nvPr>
        </p:nvSpPr>
        <p:spPr>
          <a:xfrm>
            <a:off x="7312025" y="1981200"/>
            <a:ext cx="2439988" cy="1981200"/>
          </a:xfrm>
          <a:prstGeom prst="rect">
            <a:avLst/>
          </a:prstGeom>
        </p:spPr>
        <p:txBody>
          <a:bodyPr/>
          <a:lstStyle/>
          <a:p>
            <a:pPr lvl="0"/>
            <a:endParaRPr lang="en-US" noProof="0"/>
          </a:p>
        </p:txBody>
      </p:sp>
      <p:sp>
        <p:nvSpPr>
          <p:cNvPr id="13" name="Picture Placeholder 30"/>
          <p:cNvSpPr>
            <a:spLocks noGrp="1"/>
          </p:cNvSpPr>
          <p:nvPr>
            <p:ph type="pic" sz="quarter" idx="16"/>
          </p:nvPr>
        </p:nvSpPr>
        <p:spPr>
          <a:xfrm>
            <a:off x="9753600" y="1981200"/>
            <a:ext cx="2436813" cy="1981200"/>
          </a:xfrm>
          <a:prstGeom prst="rect">
            <a:avLst/>
          </a:prstGeom>
        </p:spPr>
        <p:txBody>
          <a:bodyPr/>
          <a:lstStyle/>
          <a:p>
            <a:pPr lvl="0"/>
            <a:endParaRPr lang="en-US" noProof="0"/>
          </a:p>
        </p:txBody>
      </p:sp>
      <p:sp>
        <p:nvSpPr>
          <p:cNvPr id="14" name="Picture Placeholder 32"/>
          <p:cNvSpPr>
            <a:spLocks noGrp="1"/>
          </p:cNvSpPr>
          <p:nvPr>
            <p:ph type="pic" sz="quarter" idx="17"/>
          </p:nvPr>
        </p:nvSpPr>
        <p:spPr>
          <a:xfrm>
            <a:off x="4876800" y="0"/>
            <a:ext cx="2438400" cy="1981200"/>
          </a:xfrm>
          <a:prstGeom prst="rect">
            <a:avLst/>
          </a:prstGeom>
        </p:spPr>
        <p:txBody>
          <a:bodyPr/>
          <a:lstStyle/>
          <a:p>
            <a:pPr lvl="0"/>
            <a:endParaRPr lang="en-US" noProof="0"/>
          </a:p>
        </p:txBody>
      </p:sp>
      <p:sp>
        <p:nvSpPr>
          <p:cNvPr id="15" name="Picture Placeholder 34"/>
          <p:cNvSpPr>
            <a:spLocks noGrp="1"/>
          </p:cNvSpPr>
          <p:nvPr>
            <p:ph type="pic" sz="quarter" idx="18"/>
          </p:nvPr>
        </p:nvSpPr>
        <p:spPr>
          <a:xfrm>
            <a:off x="7315200" y="0"/>
            <a:ext cx="2438400" cy="1981200"/>
          </a:xfrm>
          <a:prstGeom prst="rect">
            <a:avLst/>
          </a:prstGeom>
        </p:spPr>
        <p:txBody>
          <a:bodyPr/>
          <a:lstStyle/>
          <a:p>
            <a:pPr lvl="0"/>
            <a:endParaRPr lang="en-US" noProof="0"/>
          </a:p>
        </p:txBody>
      </p:sp>
      <p:sp>
        <p:nvSpPr>
          <p:cNvPr id="16" name="Picture Placeholder 39"/>
          <p:cNvSpPr>
            <a:spLocks noGrp="1"/>
          </p:cNvSpPr>
          <p:nvPr>
            <p:ph type="pic" sz="quarter" idx="19"/>
          </p:nvPr>
        </p:nvSpPr>
        <p:spPr>
          <a:xfrm>
            <a:off x="9753600" y="0"/>
            <a:ext cx="2433638" cy="1981200"/>
          </a:xfrm>
          <a:prstGeom prst="rect">
            <a:avLst/>
          </a:prstGeom>
        </p:spPr>
        <p:txBody>
          <a:bodyPr/>
          <a:lstStyle/>
          <a:p>
            <a:pPr lvl="0"/>
            <a:endParaRPr lang="en-US" noProof="0"/>
          </a:p>
        </p:txBody>
      </p:sp>
    </p:spTree>
    <p:extLst>
      <p:ext uri="{BB962C8B-B14F-4D97-AF65-F5344CB8AC3E}">
        <p14:creationId xmlns:p14="http://schemas.microsoft.com/office/powerpoint/2010/main" val="3625759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14135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86892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4848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14942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24926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 id="2147483674" r:id="rId21"/>
    <p:sldLayoutId id="2147483675" r:id="rId22"/>
    <p:sldLayoutId id="2147483676" r:id="rId23"/>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3.xml"/><Relationship Id="rId6" Type="http://schemas.openxmlformats.org/officeDocument/2006/relationships/image" Target="../media/image29.tiff"/><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jpe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8.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pic>
        <p:nvPicPr>
          <p:cNvPr id="1026" name="Picture 2" descr="http://capstoneweb.herokuapp.com/resourc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435234" cy="7633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a:spLocks noChangeArrowheads="1"/>
          </p:cNvSpPr>
          <p:nvPr/>
        </p:nvSpPr>
        <p:spPr bwMode="auto">
          <a:xfrm>
            <a:off x="3089816" y="2329166"/>
            <a:ext cx="78695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500" b="1" dirty="0" smtClean="0">
                <a:solidFill>
                  <a:srgbClr val="63F385"/>
                </a:solidFill>
                <a:latin typeface="BRUSHSTRIKE" pitchFamily="2" charset="0"/>
                <a:ea typeface="Roboto" pitchFamily="2" charset="0"/>
                <a:cs typeface="Roboto" pitchFamily="2" charset="0"/>
              </a:rPr>
              <a:t>Green </a:t>
            </a:r>
            <a:r>
              <a:rPr lang="en-US" altLang="en-US" sz="4500" b="1" dirty="0" err="1" smtClean="0">
                <a:solidFill>
                  <a:srgbClr val="63F385"/>
                </a:solidFill>
                <a:latin typeface="BRUSHSTRIKE" pitchFamily="2" charset="0"/>
                <a:ea typeface="Roboto" pitchFamily="2" charset="0"/>
                <a:cs typeface="Roboto" pitchFamily="2" charset="0"/>
              </a:rPr>
              <a:t>Hoa</a:t>
            </a:r>
            <a:r>
              <a:rPr lang="en-US" altLang="en-US" sz="4500" b="1" dirty="0" smtClean="0">
                <a:solidFill>
                  <a:srgbClr val="63F385"/>
                </a:solidFill>
                <a:latin typeface="BRUSHSTRIKE" pitchFamily="2" charset="0"/>
                <a:ea typeface="Roboto" pitchFamily="2" charset="0"/>
                <a:cs typeface="Roboto" pitchFamily="2" charset="0"/>
              </a:rPr>
              <a:t> Lac</a:t>
            </a:r>
            <a:r>
              <a:rPr lang="en-US" altLang="en-US" sz="4500" dirty="0" smtClean="0">
                <a:solidFill>
                  <a:srgbClr val="00B050"/>
                </a:solidFill>
                <a:latin typeface="BRUSHSTRIKE" pitchFamily="2" charset="0"/>
                <a:ea typeface="Roboto" pitchFamily="2" charset="0"/>
                <a:cs typeface="Roboto" pitchFamily="2" charset="0"/>
              </a:rPr>
              <a:t/>
            </a:r>
            <a:br>
              <a:rPr lang="en-US" altLang="en-US" sz="4500" dirty="0" smtClean="0">
                <a:solidFill>
                  <a:srgbClr val="00B050"/>
                </a:solidFill>
                <a:latin typeface="BRUSHSTRIKE" pitchFamily="2" charset="0"/>
                <a:ea typeface="Roboto" pitchFamily="2" charset="0"/>
                <a:cs typeface="Roboto" pitchFamily="2" charset="0"/>
              </a:rPr>
            </a:br>
            <a:r>
              <a:rPr lang="en-US" altLang="en-US" sz="4500" dirty="0" smtClean="0">
                <a:solidFill>
                  <a:srgbClr val="FFFF00"/>
                </a:solidFill>
                <a:latin typeface="BRUSHSTRIKE" pitchFamily="2" charset="0"/>
                <a:ea typeface="Roboto" pitchFamily="2" charset="0"/>
                <a:cs typeface="Roboto" pitchFamily="2" charset="0"/>
              </a:rPr>
              <a:t>Capstone project presentation</a:t>
            </a:r>
            <a:endParaRPr lang="en-US" altLang="en-US" sz="4500" dirty="0">
              <a:solidFill>
                <a:srgbClr val="FFFF00"/>
              </a:solidFill>
              <a:latin typeface="BRUSHSTRIKE" pitchFamily="2" charset="0"/>
              <a:ea typeface="Roboto" pitchFamily="2" charset="0"/>
              <a:cs typeface="Roboto" pitchFamily="2" charset="0"/>
            </a:endParaRPr>
          </a:p>
        </p:txBody>
      </p:sp>
      <p:pic>
        <p:nvPicPr>
          <p:cNvPr id="44" name="Picture 43"/>
          <p:cNvPicPr>
            <a:picLocks noChangeAspect="1"/>
          </p:cNvPicPr>
          <p:nvPr/>
        </p:nvPicPr>
        <p:blipFill>
          <a:blip r:embed="rId3"/>
          <a:stretch>
            <a:fillRect/>
          </a:stretch>
        </p:blipFill>
        <p:spPr>
          <a:xfrm>
            <a:off x="2133750" y="2302871"/>
            <a:ext cx="956066" cy="1430371"/>
          </a:xfrm>
          <a:prstGeom prst="rect">
            <a:avLst/>
          </a:prstGeom>
        </p:spPr>
      </p:pic>
      <p:sp>
        <p:nvSpPr>
          <p:cNvPr id="133" name="Freeform 132"/>
          <p:cNvSpPr>
            <a:spLocks/>
          </p:cNvSpPr>
          <p:nvPr/>
        </p:nvSpPr>
        <p:spPr bwMode="auto">
          <a:xfrm>
            <a:off x="7912100" y="3806494"/>
            <a:ext cx="3646488" cy="2016125"/>
          </a:xfrm>
          <a:custGeom>
            <a:avLst/>
            <a:gdLst>
              <a:gd name="T0" fmla="*/ 2147483646 w 1665"/>
              <a:gd name="T1" fmla="*/ 2147483646 h 920"/>
              <a:gd name="T2" fmla="*/ 2147483646 w 1665"/>
              <a:gd name="T3" fmla="*/ 2147483646 h 920"/>
              <a:gd name="T4" fmla="*/ 2147483646 w 1665"/>
              <a:gd name="T5" fmla="*/ 2147483646 h 920"/>
              <a:gd name="T6" fmla="*/ 2147483646 w 1665"/>
              <a:gd name="T7" fmla="*/ 2147483646 h 920"/>
              <a:gd name="T8" fmla="*/ 2147483646 w 1665"/>
              <a:gd name="T9" fmla="*/ 2147483646 h 920"/>
              <a:gd name="T10" fmla="*/ 2147483646 w 1665"/>
              <a:gd name="T11" fmla="*/ 2147483646 h 920"/>
              <a:gd name="T12" fmla="*/ 2147483646 w 1665"/>
              <a:gd name="T13" fmla="*/ 2147483646 h 920"/>
              <a:gd name="T14" fmla="*/ 2147483646 w 1665"/>
              <a:gd name="T15" fmla="*/ 2147483646 h 920"/>
              <a:gd name="T16" fmla="*/ 2147483646 w 1665"/>
              <a:gd name="T17" fmla="*/ 2147483646 h 920"/>
              <a:gd name="T18" fmla="*/ 2147483646 w 1665"/>
              <a:gd name="T19" fmla="*/ 2147483646 h 920"/>
              <a:gd name="T20" fmla="*/ 2147483646 w 1665"/>
              <a:gd name="T21" fmla="*/ 2147483646 h 920"/>
              <a:gd name="T22" fmla="*/ 1630797037 w 1665"/>
              <a:gd name="T23" fmla="*/ 2147483646 h 920"/>
              <a:gd name="T24" fmla="*/ 1131964049 w 1665"/>
              <a:gd name="T25" fmla="*/ 2147483646 h 920"/>
              <a:gd name="T26" fmla="*/ 0 w 1665"/>
              <a:gd name="T27" fmla="*/ 2147483646 h 920"/>
              <a:gd name="T28" fmla="*/ 604353372 w 1665"/>
              <a:gd name="T29" fmla="*/ 1896952290 h 920"/>
              <a:gd name="T30" fmla="*/ 1237486622 w 1665"/>
              <a:gd name="T31" fmla="*/ 1459933090 h 920"/>
              <a:gd name="T32" fmla="*/ 2147483646 w 1665"/>
              <a:gd name="T33" fmla="*/ 537869278 h 920"/>
              <a:gd name="T34" fmla="*/ 2147483646 w 1665"/>
              <a:gd name="T35" fmla="*/ 648324440 h 920"/>
              <a:gd name="T36" fmla="*/ 2147483646 w 1665"/>
              <a:gd name="T37" fmla="*/ 0 h 920"/>
              <a:gd name="T38" fmla="*/ 2147483646 w 1665"/>
              <a:gd name="T39" fmla="*/ 595499773 h 920"/>
              <a:gd name="T40" fmla="*/ 2147483646 w 1665"/>
              <a:gd name="T41" fmla="*/ 576289608 h 920"/>
              <a:gd name="T42" fmla="*/ 2147483646 w 1665"/>
              <a:gd name="T43" fmla="*/ 1243824213 h 920"/>
              <a:gd name="T44" fmla="*/ 2147483646 w 1665"/>
              <a:gd name="T45" fmla="*/ 1685647049 h 920"/>
              <a:gd name="T46" fmla="*/ 2147483646 w 1665"/>
              <a:gd name="T47" fmla="*/ 1459933090 h 920"/>
              <a:gd name="T48" fmla="*/ 2147483646 w 1665"/>
              <a:gd name="T49" fmla="*/ 2147483646 h 920"/>
              <a:gd name="T50" fmla="*/ 2147483646 w 1665"/>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rgbClr val="F1F1F1">
              <a:alpha val="4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
          <p:cNvSpPr>
            <a:spLocks/>
          </p:cNvSpPr>
          <p:nvPr/>
        </p:nvSpPr>
        <p:spPr bwMode="auto">
          <a:xfrm>
            <a:off x="6091238" y="3931907"/>
            <a:ext cx="3643312" cy="2014537"/>
          </a:xfrm>
          <a:custGeom>
            <a:avLst/>
            <a:gdLst>
              <a:gd name="T0" fmla="*/ 201343346 w 1664"/>
              <a:gd name="T1" fmla="*/ 2147483646 h 920"/>
              <a:gd name="T2" fmla="*/ 191755568 w 1664"/>
              <a:gd name="T3" fmla="*/ 2147483646 h 920"/>
              <a:gd name="T4" fmla="*/ 949185682 w 1664"/>
              <a:gd name="T5" fmla="*/ 2147483646 h 920"/>
              <a:gd name="T6" fmla="*/ 1390221299 w 1664"/>
              <a:gd name="T7" fmla="*/ 2147483646 h 920"/>
              <a:gd name="T8" fmla="*/ 1955898034 w 1664"/>
              <a:gd name="T9" fmla="*/ 2147483646 h 920"/>
              <a:gd name="T10" fmla="*/ 2147483646 w 1664"/>
              <a:gd name="T11" fmla="*/ 2147483646 h 920"/>
              <a:gd name="T12" fmla="*/ 2147483646 w 1664"/>
              <a:gd name="T13" fmla="*/ 2147483646 h 920"/>
              <a:gd name="T14" fmla="*/ 2147483646 w 1664"/>
              <a:gd name="T15" fmla="*/ 2147483646 h 920"/>
              <a:gd name="T16" fmla="*/ 2147483646 w 1664"/>
              <a:gd name="T17" fmla="*/ 2147483646 h 920"/>
              <a:gd name="T18" fmla="*/ 2147483646 w 1664"/>
              <a:gd name="T19" fmla="*/ 2147483646 h 920"/>
              <a:gd name="T20" fmla="*/ 2147483646 w 1664"/>
              <a:gd name="T21" fmla="*/ 2147483646 h 920"/>
              <a:gd name="T22" fmla="*/ 2147483646 w 1664"/>
              <a:gd name="T23" fmla="*/ 2147483646 h 920"/>
              <a:gd name="T24" fmla="*/ 2147483646 w 1664"/>
              <a:gd name="T25" fmla="*/ 2147483646 h 920"/>
              <a:gd name="T26" fmla="*/ 2147483646 w 1664"/>
              <a:gd name="T27" fmla="*/ 2147483646 h 920"/>
              <a:gd name="T28" fmla="*/ 2147483646 w 1664"/>
              <a:gd name="T29" fmla="*/ 1893966961 h 920"/>
              <a:gd name="T30" fmla="*/ 2147483646 w 1664"/>
              <a:gd name="T31" fmla="*/ 1457633574 h 920"/>
              <a:gd name="T32" fmla="*/ 2147483646 w 1664"/>
              <a:gd name="T33" fmla="*/ 537023011 h 920"/>
              <a:gd name="T34" fmla="*/ 2147483646 w 1664"/>
              <a:gd name="T35" fmla="*/ 647305774 h 920"/>
              <a:gd name="T36" fmla="*/ 2147483646 w 1664"/>
              <a:gd name="T37" fmla="*/ 0 h 920"/>
              <a:gd name="T38" fmla="*/ 2147483646 w 1664"/>
              <a:gd name="T39" fmla="*/ 594562129 h 920"/>
              <a:gd name="T40" fmla="*/ 2147483646 w 1664"/>
              <a:gd name="T41" fmla="*/ 575382423 h 920"/>
              <a:gd name="T42" fmla="*/ 1979868575 w 1664"/>
              <a:gd name="T43" fmla="*/ 1241865713 h 920"/>
              <a:gd name="T44" fmla="*/ 1471718510 w 1664"/>
              <a:gd name="T45" fmla="*/ 1682992384 h 920"/>
              <a:gd name="T46" fmla="*/ 882071233 w 1664"/>
              <a:gd name="T47" fmla="*/ 1457633574 h 920"/>
              <a:gd name="T48" fmla="*/ 0 w 1664"/>
              <a:gd name="T49" fmla="*/ 2147483646 h 920"/>
              <a:gd name="T50" fmla="*/ 201343346 w 1664"/>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0">
                <a:moveTo>
                  <a:pt x="42" y="605"/>
                </a:moveTo>
                <a:cubicBezTo>
                  <a:pt x="41" y="613"/>
                  <a:pt x="40" y="621"/>
                  <a:pt x="40" y="629"/>
                </a:cubicBezTo>
                <a:cubicBezTo>
                  <a:pt x="40" y="717"/>
                  <a:pt x="111" y="788"/>
                  <a:pt x="198" y="788"/>
                </a:cubicBezTo>
                <a:cubicBezTo>
                  <a:pt x="232" y="788"/>
                  <a:pt x="264" y="777"/>
                  <a:pt x="290" y="759"/>
                </a:cubicBezTo>
                <a:cubicBezTo>
                  <a:pt x="322" y="786"/>
                  <a:pt x="363" y="802"/>
                  <a:pt x="408" y="802"/>
                </a:cubicBezTo>
                <a:cubicBezTo>
                  <a:pt x="504" y="802"/>
                  <a:pt x="583" y="728"/>
                  <a:pt x="591" y="633"/>
                </a:cubicBezTo>
                <a:cubicBezTo>
                  <a:pt x="625" y="679"/>
                  <a:pt x="679" y="709"/>
                  <a:pt x="740" y="709"/>
                </a:cubicBezTo>
                <a:cubicBezTo>
                  <a:pt x="792" y="709"/>
                  <a:pt x="839" y="687"/>
                  <a:pt x="873" y="652"/>
                </a:cubicBezTo>
                <a:cubicBezTo>
                  <a:pt x="898" y="685"/>
                  <a:pt x="934" y="708"/>
                  <a:pt x="975" y="718"/>
                </a:cubicBezTo>
                <a:cubicBezTo>
                  <a:pt x="974" y="724"/>
                  <a:pt x="974" y="730"/>
                  <a:pt x="974" y="736"/>
                </a:cubicBezTo>
                <a:cubicBezTo>
                  <a:pt x="974" y="838"/>
                  <a:pt x="1056" y="920"/>
                  <a:pt x="1158" y="920"/>
                </a:cubicBezTo>
                <a:cubicBezTo>
                  <a:pt x="1231" y="920"/>
                  <a:pt x="1295" y="877"/>
                  <a:pt x="1324" y="815"/>
                </a:cubicBezTo>
                <a:cubicBezTo>
                  <a:pt x="1356" y="831"/>
                  <a:pt x="1391" y="840"/>
                  <a:pt x="1428" y="840"/>
                </a:cubicBezTo>
                <a:cubicBezTo>
                  <a:pt x="1559" y="840"/>
                  <a:pt x="1664" y="734"/>
                  <a:pt x="1664" y="604"/>
                </a:cubicBezTo>
                <a:cubicBezTo>
                  <a:pt x="1664" y="513"/>
                  <a:pt x="1613" y="434"/>
                  <a:pt x="1538" y="395"/>
                </a:cubicBezTo>
                <a:cubicBezTo>
                  <a:pt x="1506" y="351"/>
                  <a:pt x="1460" y="319"/>
                  <a:pt x="1406" y="304"/>
                </a:cubicBezTo>
                <a:cubicBezTo>
                  <a:pt x="1383" y="194"/>
                  <a:pt x="1285" y="112"/>
                  <a:pt x="1168" y="112"/>
                </a:cubicBezTo>
                <a:cubicBezTo>
                  <a:pt x="1130" y="112"/>
                  <a:pt x="1095" y="120"/>
                  <a:pt x="1063" y="135"/>
                </a:cubicBezTo>
                <a:cubicBezTo>
                  <a:pt x="1023" y="55"/>
                  <a:pt x="941" y="0"/>
                  <a:pt x="845" y="0"/>
                </a:cubicBezTo>
                <a:cubicBezTo>
                  <a:pt x="754" y="0"/>
                  <a:pt x="674" y="50"/>
                  <a:pt x="632" y="124"/>
                </a:cubicBezTo>
                <a:cubicBezTo>
                  <a:pt x="619" y="121"/>
                  <a:pt x="606" y="120"/>
                  <a:pt x="592" y="120"/>
                </a:cubicBezTo>
                <a:cubicBezTo>
                  <a:pt x="506" y="120"/>
                  <a:pt x="433" y="179"/>
                  <a:pt x="413" y="259"/>
                </a:cubicBezTo>
                <a:cubicBezTo>
                  <a:pt x="367" y="274"/>
                  <a:pt x="329" y="308"/>
                  <a:pt x="307" y="351"/>
                </a:cubicBezTo>
                <a:cubicBezTo>
                  <a:pt x="274" y="321"/>
                  <a:pt x="231" y="304"/>
                  <a:pt x="184" y="304"/>
                </a:cubicBezTo>
                <a:cubicBezTo>
                  <a:pt x="82" y="304"/>
                  <a:pt x="0" y="386"/>
                  <a:pt x="0" y="488"/>
                </a:cubicBezTo>
                <a:cubicBezTo>
                  <a:pt x="0" y="532"/>
                  <a:pt x="16" y="573"/>
                  <a:pt x="42" y="605"/>
                </a:cubicBezTo>
                <a:close/>
              </a:path>
            </a:pathLst>
          </a:custGeom>
          <a:solidFill>
            <a:srgbClr val="E5E5E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7"/>
          <p:cNvSpPr>
            <a:spLocks/>
          </p:cNvSpPr>
          <p:nvPr/>
        </p:nvSpPr>
        <p:spPr bwMode="auto">
          <a:xfrm>
            <a:off x="8547100" y="4008107"/>
            <a:ext cx="3644900" cy="2017712"/>
          </a:xfrm>
          <a:custGeom>
            <a:avLst/>
            <a:gdLst>
              <a:gd name="T0" fmla="*/ 201518723 w 1664"/>
              <a:gd name="T1" fmla="*/ 1516653426 h 921"/>
              <a:gd name="T2" fmla="*/ 191922385 w 1664"/>
              <a:gd name="T3" fmla="*/ 1401464197 h 921"/>
              <a:gd name="T4" fmla="*/ 950013395 w 1664"/>
              <a:gd name="T5" fmla="*/ 638337477 h 921"/>
              <a:gd name="T6" fmla="*/ 1391434004 w 1664"/>
              <a:gd name="T7" fmla="*/ 777524552 h 921"/>
              <a:gd name="T8" fmla="*/ 1957602629 w 1664"/>
              <a:gd name="T9" fmla="*/ 571143943 h 921"/>
              <a:gd name="T10" fmla="*/ 2147483646 w 1664"/>
              <a:gd name="T11" fmla="*/ 1377466350 h 921"/>
              <a:gd name="T12" fmla="*/ 2147483646 w 1664"/>
              <a:gd name="T13" fmla="*/ 1017500833 h 921"/>
              <a:gd name="T14" fmla="*/ 2147483646 w 1664"/>
              <a:gd name="T15" fmla="*/ 1286274969 h 921"/>
              <a:gd name="T16" fmla="*/ 2147483646 w 1664"/>
              <a:gd name="T17" fmla="*/ 969507330 h 921"/>
              <a:gd name="T18" fmla="*/ 2147483646 w 1664"/>
              <a:gd name="T19" fmla="*/ 883113766 h 921"/>
              <a:gd name="T20" fmla="*/ 2147483646 w 1664"/>
              <a:gd name="T21" fmla="*/ 0 h 921"/>
              <a:gd name="T22" fmla="*/ 2147483646 w 1664"/>
              <a:gd name="T23" fmla="*/ 503950409 h 921"/>
              <a:gd name="T24" fmla="*/ 2147483646 w 1664"/>
              <a:gd name="T25" fmla="*/ 388763372 h 921"/>
              <a:gd name="T26" fmla="*/ 2147483646 w 1664"/>
              <a:gd name="T27" fmla="*/ 1521453433 h 921"/>
              <a:gd name="T28" fmla="*/ 2147483646 w 1664"/>
              <a:gd name="T29" fmla="*/ 2147483646 h 921"/>
              <a:gd name="T30" fmla="*/ 2147483646 w 1664"/>
              <a:gd name="T31" fmla="*/ 2147483646 h 921"/>
              <a:gd name="T32" fmla="*/ 2147483646 w 1664"/>
              <a:gd name="T33" fmla="*/ 2147483646 h 921"/>
              <a:gd name="T34" fmla="*/ 2147483646 w 1664"/>
              <a:gd name="T35" fmla="*/ 2147483646 h 921"/>
              <a:gd name="T36" fmla="*/ 2147483646 w 1664"/>
              <a:gd name="T37" fmla="*/ 2147483646 h 921"/>
              <a:gd name="T38" fmla="*/ 2147483646 w 1664"/>
              <a:gd name="T39" fmla="*/ 2147483646 h 921"/>
              <a:gd name="T40" fmla="*/ 2147483646 w 1664"/>
              <a:gd name="T41" fmla="*/ 2147483646 h 921"/>
              <a:gd name="T42" fmla="*/ 1981594570 w 1664"/>
              <a:gd name="T43" fmla="*/ 2147483646 h 921"/>
              <a:gd name="T44" fmla="*/ 1473001784 w 1664"/>
              <a:gd name="T45" fmla="*/ 2147483646 h 921"/>
              <a:gd name="T46" fmla="*/ 882841217 w 1664"/>
              <a:gd name="T47" fmla="*/ 2147483646 h 921"/>
              <a:gd name="T48" fmla="*/ 0 w 1664"/>
              <a:gd name="T49" fmla="*/ 2078199544 h 921"/>
              <a:gd name="T50" fmla="*/ 201518723 w 1664"/>
              <a:gd name="T51" fmla="*/ 1516653426 h 9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1">
                <a:moveTo>
                  <a:pt x="42" y="316"/>
                </a:moveTo>
                <a:cubicBezTo>
                  <a:pt x="41" y="308"/>
                  <a:pt x="40" y="300"/>
                  <a:pt x="40" y="292"/>
                </a:cubicBezTo>
                <a:cubicBezTo>
                  <a:pt x="40" y="204"/>
                  <a:pt x="111" y="133"/>
                  <a:pt x="198" y="133"/>
                </a:cubicBezTo>
                <a:cubicBezTo>
                  <a:pt x="232" y="133"/>
                  <a:pt x="264" y="144"/>
                  <a:pt x="290" y="162"/>
                </a:cubicBezTo>
                <a:cubicBezTo>
                  <a:pt x="322" y="135"/>
                  <a:pt x="363" y="119"/>
                  <a:pt x="408" y="119"/>
                </a:cubicBezTo>
                <a:cubicBezTo>
                  <a:pt x="504" y="119"/>
                  <a:pt x="583" y="193"/>
                  <a:pt x="591" y="287"/>
                </a:cubicBezTo>
                <a:cubicBezTo>
                  <a:pt x="624" y="242"/>
                  <a:pt x="679" y="212"/>
                  <a:pt x="740" y="212"/>
                </a:cubicBezTo>
                <a:cubicBezTo>
                  <a:pt x="792" y="212"/>
                  <a:pt x="839" y="233"/>
                  <a:pt x="873" y="268"/>
                </a:cubicBezTo>
                <a:cubicBezTo>
                  <a:pt x="898" y="236"/>
                  <a:pt x="934" y="212"/>
                  <a:pt x="975" y="202"/>
                </a:cubicBezTo>
                <a:cubicBezTo>
                  <a:pt x="974" y="197"/>
                  <a:pt x="974" y="191"/>
                  <a:pt x="974" y="184"/>
                </a:cubicBezTo>
                <a:cubicBezTo>
                  <a:pt x="974" y="83"/>
                  <a:pt x="1056" y="0"/>
                  <a:pt x="1158" y="0"/>
                </a:cubicBezTo>
                <a:cubicBezTo>
                  <a:pt x="1231" y="0"/>
                  <a:pt x="1294" y="43"/>
                  <a:pt x="1324" y="105"/>
                </a:cubicBezTo>
                <a:cubicBezTo>
                  <a:pt x="1355" y="90"/>
                  <a:pt x="1391" y="81"/>
                  <a:pt x="1428" y="81"/>
                </a:cubicBezTo>
                <a:cubicBezTo>
                  <a:pt x="1559" y="81"/>
                  <a:pt x="1664" y="187"/>
                  <a:pt x="1664" y="317"/>
                </a:cubicBezTo>
                <a:cubicBezTo>
                  <a:pt x="1664" y="408"/>
                  <a:pt x="1613" y="487"/>
                  <a:pt x="1538" y="526"/>
                </a:cubicBezTo>
                <a:cubicBezTo>
                  <a:pt x="1506" y="570"/>
                  <a:pt x="1460" y="602"/>
                  <a:pt x="1406" y="616"/>
                </a:cubicBezTo>
                <a:cubicBezTo>
                  <a:pt x="1382" y="726"/>
                  <a:pt x="1285" y="809"/>
                  <a:pt x="1168" y="809"/>
                </a:cubicBezTo>
                <a:cubicBezTo>
                  <a:pt x="1130" y="809"/>
                  <a:pt x="1095" y="801"/>
                  <a:pt x="1063" y="786"/>
                </a:cubicBezTo>
                <a:cubicBezTo>
                  <a:pt x="1023" y="866"/>
                  <a:pt x="941" y="921"/>
                  <a:pt x="845" y="921"/>
                </a:cubicBezTo>
                <a:cubicBezTo>
                  <a:pt x="754" y="921"/>
                  <a:pt x="674" y="871"/>
                  <a:pt x="632" y="797"/>
                </a:cubicBezTo>
                <a:cubicBezTo>
                  <a:pt x="619" y="800"/>
                  <a:pt x="606" y="801"/>
                  <a:pt x="592" y="801"/>
                </a:cubicBezTo>
                <a:cubicBezTo>
                  <a:pt x="505" y="801"/>
                  <a:pt x="433" y="742"/>
                  <a:pt x="413" y="662"/>
                </a:cubicBezTo>
                <a:cubicBezTo>
                  <a:pt x="367" y="646"/>
                  <a:pt x="328" y="613"/>
                  <a:pt x="307" y="570"/>
                </a:cubicBezTo>
                <a:cubicBezTo>
                  <a:pt x="274" y="599"/>
                  <a:pt x="231" y="617"/>
                  <a:pt x="184" y="617"/>
                </a:cubicBezTo>
                <a:cubicBezTo>
                  <a:pt x="82" y="617"/>
                  <a:pt x="0" y="535"/>
                  <a:pt x="0" y="433"/>
                </a:cubicBezTo>
                <a:cubicBezTo>
                  <a:pt x="0" y="389"/>
                  <a:pt x="15" y="348"/>
                  <a:pt x="42" y="316"/>
                </a:cubicBezTo>
                <a:close/>
              </a:path>
            </a:pathLst>
          </a:custGeom>
          <a:solidFill>
            <a:srgbClr val="CBCBCB">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6" name="Group 135"/>
          <p:cNvGrpSpPr>
            <a:grpSpLocks/>
          </p:cNvGrpSpPr>
          <p:nvPr/>
        </p:nvGrpSpPr>
        <p:grpSpPr bwMode="auto">
          <a:xfrm>
            <a:off x="8234363" y="50469"/>
            <a:ext cx="1743075" cy="3248025"/>
            <a:chOff x="2855913" y="1177925"/>
            <a:chExt cx="1743074" cy="3248026"/>
          </a:xfrm>
        </p:grpSpPr>
        <p:sp>
          <p:nvSpPr>
            <p:cNvPr id="137" name="Freeform 9"/>
            <p:cNvSpPr>
              <a:spLocks/>
            </p:cNvSpPr>
            <p:nvPr/>
          </p:nvSpPr>
          <p:spPr bwMode="auto">
            <a:xfrm>
              <a:off x="3346450" y="3462338"/>
              <a:ext cx="760412" cy="963613"/>
            </a:xfrm>
            <a:custGeom>
              <a:avLst/>
              <a:gdLst>
                <a:gd name="T0" fmla="*/ 1296590116 w 347"/>
                <a:gd name="T1" fmla="*/ 0 h 440"/>
                <a:gd name="T2" fmla="*/ 835581027 w 347"/>
                <a:gd name="T3" fmla="*/ 0 h 440"/>
                <a:gd name="T4" fmla="*/ 374569747 w 347"/>
                <a:gd name="T5" fmla="*/ 0 h 440"/>
                <a:gd name="T6" fmla="*/ 187284874 w 347"/>
                <a:gd name="T7" fmla="*/ 1012003893 h 440"/>
                <a:gd name="T8" fmla="*/ 451406422 w 347"/>
                <a:gd name="T9" fmla="*/ 781785797 h 440"/>
                <a:gd name="T10" fmla="*/ 835581027 w 347"/>
                <a:gd name="T11" fmla="*/ 2110340940 h 440"/>
                <a:gd name="T12" fmla="*/ 1219755633 w 347"/>
                <a:gd name="T13" fmla="*/ 781785797 h 440"/>
                <a:gd name="T14" fmla="*/ 1483874989 w 347"/>
                <a:gd name="T15" fmla="*/ 1012003893 h 440"/>
                <a:gd name="T16" fmla="*/ 1296590116 w 347"/>
                <a:gd name="T17" fmla="*/ 0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7" h="440">
                  <a:moveTo>
                    <a:pt x="270" y="0"/>
                  </a:moveTo>
                  <a:cubicBezTo>
                    <a:pt x="174" y="0"/>
                    <a:pt x="174" y="0"/>
                    <a:pt x="174" y="0"/>
                  </a:cubicBezTo>
                  <a:cubicBezTo>
                    <a:pt x="78" y="0"/>
                    <a:pt x="78" y="0"/>
                    <a:pt x="78" y="0"/>
                  </a:cubicBezTo>
                  <a:cubicBezTo>
                    <a:pt x="78" y="0"/>
                    <a:pt x="0" y="62"/>
                    <a:pt x="39" y="211"/>
                  </a:cubicBezTo>
                  <a:cubicBezTo>
                    <a:pt x="39" y="211"/>
                    <a:pt x="61" y="148"/>
                    <a:pt x="94" y="163"/>
                  </a:cubicBezTo>
                  <a:cubicBezTo>
                    <a:pt x="94" y="163"/>
                    <a:pt x="90" y="360"/>
                    <a:pt x="174" y="440"/>
                  </a:cubicBezTo>
                  <a:cubicBezTo>
                    <a:pt x="258" y="360"/>
                    <a:pt x="254" y="163"/>
                    <a:pt x="254" y="163"/>
                  </a:cubicBezTo>
                  <a:cubicBezTo>
                    <a:pt x="287" y="148"/>
                    <a:pt x="309" y="211"/>
                    <a:pt x="309" y="211"/>
                  </a:cubicBezTo>
                  <a:cubicBezTo>
                    <a:pt x="347" y="62"/>
                    <a:pt x="270" y="0"/>
                    <a:pt x="27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0"/>
            <p:cNvSpPr>
              <a:spLocks/>
            </p:cNvSpPr>
            <p:nvPr/>
          </p:nvSpPr>
          <p:spPr bwMode="auto">
            <a:xfrm>
              <a:off x="3387725" y="3462338"/>
              <a:ext cx="681037" cy="760413"/>
            </a:xfrm>
            <a:custGeom>
              <a:avLst/>
              <a:gdLst>
                <a:gd name="T0" fmla="*/ 1102931757 w 311"/>
                <a:gd name="T1" fmla="*/ 0 h 347"/>
                <a:gd name="T2" fmla="*/ 743280716 w 311"/>
                <a:gd name="T3" fmla="*/ 0 h 347"/>
                <a:gd name="T4" fmla="*/ 378833948 w 311"/>
                <a:gd name="T5" fmla="*/ 0 h 347"/>
                <a:gd name="T6" fmla="*/ 143860854 w 311"/>
                <a:gd name="T7" fmla="*/ 797164834 h 347"/>
                <a:gd name="T8" fmla="*/ 441171827 w 311"/>
                <a:gd name="T9" fmla="*/ 614681054 h 347"/>
                <a:gd name="T10" fmla="*/ 743280716 w 311"/>
                <a:gd name="T11" fmla="*/ 1666362912 h 347"/>
                <a:gd name="T12" fmla="*/ 1045387415 w 311"/>
                <a:gd name="T13" fmla="*/ 614681054 h 347"/>
                <a:gd name="T14" fmla="*/ 1347494115 w 311"/>
                <a:gd name="T15" fmla="*/ 797164834 h 347"/>
                <a:gd name="T16" fmla="*/ 1102931757 w 311"/>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47">
                  <a:moveTo>
                    <a:pt x="230" y="0"/>
                  </a:moveTo>
                  <a:cubicBezTo>
                    <a:pt x="155" y="0"/>
                    <a:pt x="155" y="0"/>
                    <a:pt x="155" y="0"/>
                  </a:cubicBezTo>
                  <a:cubicBezTo>
                    <a:pt x="79" y="0"/>
                    <a:pt x="79" y="0"/>
                    <a:pt x="79" y="0"/>
                  </a:cubicBezTo>
                  <a:cubicBezTo>
                    <a:pt x="79" y="0"/>
                    <a:pt x="0" y="49"/>
                    <a:pt x="30" y="166"/>
                  </a:cubicBezTo>
                  <a:cubicBezTo>
                    <a:pt x="30" y="166"/>
                    <a:pt x="66" y="116"/>
                    <a:pt x="92" y="128"/>
                  </a:cubicBezTo>
                  <a:cubicBezTo>
                    <a:pt x="92" y="128"/>
                    <a:pt x="89" y="284"/>
                    <a:pt x="155" y="347"/>
                  </a:cubicBezTo>
                  <a:cubicBezTo>
                    <a:pt x="221" y="284"/>
                    <a:pt x="218" y="128"/>
                    <a:pt x="218" y="128"/>
                  </a:cubicBezTo>
                  <a:cubicBezTo>
                    <a:pt x="244" y="116"/>
                    <a:pt x="281" y="166"/>
                    <a:pt x="281" y="166"/>
                  </a:cubicBezTo>
                  <a:cubicBezTo>
                    <a:pt x="311" y="49"/>
                    <a:pt x="230" y="0"/>
                    <a:pt x="230" y="0"/>
                  </a:cubicBezTo>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
            <p:cNvSpPr>
              <a:spLocks/>
            </p:cNvSpPr>
            <p:nvPr/>
          </p:nvSpPr>
          <p:spPr bwMode="auto">
            <a:xfrm>
              <a:off x="3513138" y="3462338"/>
              <a:ext cx="431800" cy="482600"/>
            </a:xfrm>
            <a:custGeom>
              <a:avLst/>
              <a:gdLst>
                <a:gd name="T0" fmla="*/ 701431702 w 197"/>
                <a:gd name="T1" fmla="*/ 0 h 220"/>
                <a:gd name="T2" fmla="*/ 470824199 w 197"/>
                <a:gd name="T3" fmla="*/ 0 h 220"/>
                <a:gd name="T4" fmla="*/ 240216696 w 197"/>
                <a:gd name="T5" fmla="*/ 0 h 220"/>
                <a:gd name="T6" fmla="*/ 91282958 w 197"/>
                <a:gd name="T7" fmla="*/ 510075295 h 220"/>
                <a:gd name="T8" fmla="*/ 278651280 w 197"/>
                <a:gd name="T9" fmla="*/ 389776277 h 220"/>
                <a:gd name="T10" fmla="*/ 470824199 w 197"/>
                <a:gd name="T11" fmla="*/ 1058648909 h 220"/>
                <a:gd name="T12" fmla="*/ 662997118 w 197"/>
                <a:gd name="T13" fmla="*/ 389776277 h 220"/>
                <a:gd name="T14" fmla="*/ 855170037 w 197"/>
                <a:gd name="T15" fmla="*/ 510075295 h 220"/>
                <a:gd name="T16" fmla="*/ 701431702 w 197"/>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220">
                  <a:moveTo>
                    <a:pt x="146" y="0"/>
                  </a:moveTo>
                  <a:cubicBezTo>
                    <a:pt x="98" y="0"/>
                    <a:pt x="98" y="0"/>
                    <a:pt x="98" y="0"/>
                  </a:cubicBezTo>
                  <a:cubicBezTo>
                    <a:pt x="50" y="0"/>
                    <a:pt x="50" y="0"/>
                    <a:pt x="50" y="0"/>
                  </a:cubicBezTo>
                  <a:cubicBezTo>
                    <a:pt x="50" y="0"/>
                    <a:pt x="0" y="31"/>
                    <a:pt x="19" y="106"/>
                  </a:cubicBezTo>
                  <a:cubicBezTo>
                    <a:pt x="19" y="106"/>
                    <a:pt x="42" y="74"/>
                    <a:pt x="58" y="81"/>
                  </a:cubicBezTo>
                  <a:cubicBezTo>
                    <a:pt x="58" y="81"/>
                    <a:pt x="56" y="180"/>
                    <a:pt x="98" y="220"/>
                  </a:cubicBezTo>
                  <a:cubicBezTo>
                    <a:pt x="140" y="180"/>
                    <a:pt x="138" y="81"/>
                    <a:pt x="138" y="81"/>
                  </a:cubicBezTo>
                  <a:cubicBezTo>
                    <a:pt x="155" y="74"/>
                    <a:pt x="178" y="106"/>
                    <a:pt x="178" y="106"/>
                  </a:cubicBezTo>
                  <a:cubicBezTo>
                    <a:pt x="197" y="31"/>
                    <a:pt x="146" y="0"/>
                    <a:pt x="14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Rectangle 12"/>
            <p:cNvSpPr>
              <a:spLocks noChangeArrowheads="1"/>
            </p:cNvSpPr>
            <p:nvPr/>
          </p:nvSpPr>
          <p:spPr bwMode="auto">
            <a:xfrm>
              <a:off x="3494088" y="3357563"/>
              <a:ext cx="468312" cy="1047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1" name="Rectangle 13"/>
            <p:cNvSpPr>
              <a:spLocks noChangeArrowheads="1"/>
            </p:cNvSpPr>
            <p:nvPr/>
          </p:nvSpPr>
          <p:spPr bwMode="auto">
            <a:xfrm>
              <a:off x="3494088" y="3357563"/>
              <a:ext cx="468312"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2" name="Freeform 14"/>
            <p:cNvSpPr>
              <a:spLocks/>
            </p:cNvSpPr>
            <p:nvPr/>
          </p:nvSpPr>
          <p:spPr bwMode="auto">
            <a:xfrm>
              <a:off x="2855913" y="2790825"/>
              <a:ext cx="588962" cy="1000125"/>
            </a:xfrm>
            <a:custGeom>
              <a:avLst/>
              <a:gdLst>
                <a:gd name="T0" fmla="*/ 1054611997 w 269"/>
                <a:gd name="T1" fmla="*/ 215521466 h 457"/>
                <a:gd name="T2" fmla="*/ 623178722 w 269"/>
                <a:gd name="T3" fmla="*/ 0 h 457"/>
                <a:gd name="T4" fmla="*/ 522512198 w 269"/>
                <a:gd name="T5" fmla="*/ 2147483646 h 457"/>
                <a:gd name="T6" fmla="*/ 1289502741 w 269"/>
                <a:gd name="T7" fmla="*/ 900396999 h 457"/>
                <a:gd name="T8" fmla="*/ 1054611997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220" y="45"/>
                  </a:moveTo>
                  <a:cubicBezTo>
                    <a:pt x="220" y="45"/>
                    <a:pt x="154" y="48"/>
                    <a:pt x="130" y="0"/>
                  </a:cubicBezTo>
                  <a:cubicBezTo>
                    <a:pt x="130" y="0"/>
                    <a:pt x="0" y="214"/>
                    <a:pt x="109" y="457"/>
                  </a:cubicBezTo>
                  <a:cubicBezTo>
                    <a:pt x="109" y="457"/>
                    <a:pt x="151" y="243"/>
                    <a:pt x="269" y="188"/>
                  </a:cubicBezTo>
                  <a:lnTo>
                    <a:pt x="220" y="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5"/>
            <p:cNvSpPr>
              <a:spLocks/>
            </p:cNvSpPr>
            <p:nvPr/>
          </p:nvSpPr>
          <p:spPr bwMode="auto">
            <a:xfrm>
              <a:off x="4010025" y="2790825"/>
              <a:ext cx="588962" cy="1000125"/>
            </a:xfrm>
            <a:custGeom>
              <a:avLst/>
              <a:gdLst>
                <a:gd name="T0" fmla="*/ 234890744 w 269"/>
                <a:gd name="T1" fmla="*/ 215521466 h 457"/>
                <a:gd name="T2" fmla="*/ 666324020 w 269"/>
                <a:gd name="T3" fmla="*/ 0 h 457"/>
                <a:gd name="T4" fmla="*/ 766990543 w 269"/>
                <a:gd name="T5" fmla="*/ 2147483646 h 457"/>
                <a:gd name="T6" fmla="*/ 0 w 269"/>
                <a:gd name="T7" fmla="*/ 900396999 h 457"/>
                <a:gd name="T8" fmla="*/ 234890744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49" y="45"/>
                  </a:moveTo>
                  <a:cubicBezTo>
                    <a:pt x="49" y="45"/>
                    <a:pt x="115" y="48"/>
                    <a:pt x="139" y="0"/>
                  </a:cubicBezTo>
                  <a:cubicBezTo>
                    <a:pt x="139" y="0"/>
                    <a:pt x="269" y="214"/>
                    <a:pt x="160" y="457"/>
                  </a:cubicBezTo>
                  <a:cubicBezTo>
                    <a:pt x="160" y="457"/>
                    <a:pt x="118" y="243"/>
                    <a:pt x="0" y="188"/>
                  </a:cubicBezTo>
                  <a:cubicBezTo>
                    <a:pt x="49" y="45"/>
                    <a:pt x="49" y="45"/>
                    <a:pt x="49" y="45"/>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6"/>
            <p:cNvSpPr>
              <a:spLocks/>
            </p:cNvSpPr>
            <p:nvPr/>
          </p:nvSpPr>
          <p:spPr bwMode="auto">
            <a:xfrm>
              <a:off x="3305175" y="1177925"/>
              <a:ext cx="844550" cy="2179638"/>
            </a:xfrm>
            <a:custGeom>
              <a:avLst/>
              <a:gdLst>
                <a:gd name="T0" fmla="*/ 1436141959 w 386"/>
                <a:gd name="T1" fmla="*/ 2147483646 h 995"/>
                <a:gd name="T2" fmla="*/ 1847836017 w 386"/>
                <a:gd name="T3" fmla="*/ 2147483646 h 995"/>
                <a:gd name="T4" fmla="*/ 923918008 w 386"/>
                <a:gd name="T5" fmla="*/ 0 h 995"/>
                <a:gd name="T6" fmla="*/ 0 w 386"/>
                <a:gd name="T7" fmla="*/ 2147483646 h 995"/>
                <a:gd name="T8" fmla="*/ 411694058 w 386"/>
                <a:gd name="T9" fmla="*/ 2147483646 h 995"/>
                <a:gd name="T10" fmla="*/ 1436141959 w 386"/>
                <a:gd name="T11" fmla="*/ 2147483646 h 9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 h="995">
                  <a:moveTo>
                    <a:pt x="300" y="995"/>
                  </a:moveTo>
                  <a:cubicBezTo>
                    <a:pt x="352" y="891"/>
                    <a:pt x="386" y="781"/>
                    <a:pt x="386" y="580"/>
                  </a:cubicBezTo>
                  <a:cubicBezTo>
                    <a:pt x="386" y="260"/>
                    <a:pt x="193" y="0"/>
                    <a:pt x="193" y="0"/>
                  </a:cubicBezTo>
                  <a:cubicBezTo>
                    <a:pt x="193" y="0"/>
                    <a:pt x="0" y="260"/>
                    <a:pt x="0" y="580"/>
                  </a:cubicBezTo>
                  <a:cubicBezTo>
                    <a:pt x="0" y="781"/>
                    <a:pt x="34" y="891"/>
                    <a:pt x="86" y="995"/>
                  </a:cubicBezTo>
                  <a:cubicBezTo>
                    <a:pt x="300" y="995"/>
                    <a:pt x="300" y="995"/>
                    <a:pt x="300" y="995"/>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7"/>
            <p:cNvSpPr>
              <a:spLocks/>
            </p:cNvSpPr>
            <p:nvPr/>
          </p:nvSpPr>
          <p:spPr bwMode="auto">
            <a:xfrm>
              <a:off x="3443288" y="3248026"/>
              <a:ext cx="569912" cy="109538"/>
            </a:xfrm>
            <a:custGeom>
              <a:avLst/>
              <a:gdLst>
                <a:gd name="T0" fmla="*/ 0 w 260"/>
                <a:gd name="T1" fmla="*/ 0 h 50"/>
                <a:gd name="T2" fmla="*/ 23 w 260"/>
                <a:gd name="T3" fmla="*/ 50 h 50"/>
                <a:gd name="T4" fmla="*/ 237 w 260"/>
                <a:gd name="T5" fmla="*/ 50 h 50"/>
                <a:gd name="T6" fmla="*/ 260 w 260"/>
                <a:gd name="T7" fmla="*/ 0 h 50"/>
                <a:gd name="T8" fmla="*/ 0 w 260"/>
                <a:gd name="T9" fmla="*/ 0 h 50"/>
              </a:gdLst>
              <a:ahLst/>
              <a:cxnLst>
                <a:cxn ang="0">
                  <a:pos x="T0" y="T1"/>
                </a:cxn>
                <a:cxn ang="0">
                  <a:pos x="T2" y="T3"/>
                </a:cxn>
                <a:cxn ang="0">
                  <a:pos x="T4" y="T5"/>
                </a:cxn>
                <a:cxn ang="0">
                  <a:pos x="T6" y="T7"/>
                </a:cxn>
                <a:cxn ang="0">
                  <a:pos x="T8" y="T9"/>
                </a:cxn>
              </a:cxnLst>
              <a:rect l="0" t="0" r="r" b="b"/>
              <a:pathLst>
                <a:path w="260" h="50">
                  <a:moveTo>
                    <a:pt x="0" y="0"/>
                  </a:moveTo>
                  <a:cubicBezTo>
                    <a:pt x="7" y="17"/>
                    <a:pt x="15" y="33"/>
                    <a:pt x="23" y="50"/>
                  </a:cubicBezTo>
                  <a:cubicBezTo>
                    <a:pt x="237" y="50"/>
                    <a:pt x="237" y="50"/>
                    <a:pt x="237" y="50"/>
                  </a:cubicBezTo>
                  <a:cubicBezTo>
                    <a:pt x="245" y="33"/>
                    <a:pt x="253" y="17"/>
                    <a:pt x="260" y="0"/>
                  </a:cubicBezTo>
                  <a:cubicBezTo>
                    <a:pt x="0" y="0"/>
                    <a:pt x="0" y="0"/>
                    <a:pt x="0" y="0"/>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6" name="Freeform 18"/>
            <p:cNvSpPr>
              <a:spLocks/>
            </p:cNvSpPr>
            <p:nvPr/>
          </p:nvSpPr>
          <p:spPr bwMode="auto">
            <a:xfrm>
              <a:off x="3449638" y="1177925"/>
              <a:ext cx="555625" cy="531813"/>
            </a:xfrm>
            <a:custGeom>
              <a:avLst/>
              <a:gdLst>
                <a:gd name="T0" fmla="*/ 254 w 254"/>
                <a:gd name="T1" fmla="*/ 243 h 243"/>
                <a:gd name="T2" fmla="*/ 127 w 254"/>
                <a:gd name="T3" fmla="*/ 0 h 243"/>
                <a:gd name="T4" fmla="*/ 0 w 254"/>
                <a:gd name="T5" fmla="*/ 243 h 243"/>
                <a:gd name="T6" fmla="*/ 254 w 254"/>
                <a:gd name="T7" fmla="*/ 243 h 243"/>
              </a:gdLst>
              <a:ahLst/>
              <a:cxnLst>
                <a:cxn ang="0">
                  <a:pos x="T0" y="T1"/>
                </a:cxn>
                <a:cxn ang="0">
                  <a:pos x="T2" y="T3"/>
                </a:cxn>
                <a:cxn ang="0">
                  <a:pos x="T4" y="T5"/>
                </a:cxn>
                <a:cxn ang="0">
                  <a:pos x="T6" y="T7"/>
                </a:cxn>
              </a:cxnLst>
              <a:rect l="0" t="0" r="r" b="b"/>
              <a:pathLst>
                <a:path w="254" h="243">
                  <a:moveTo>
                    <a:pt x="254" y="243"/>
                  </a:moveTo>
                  <a:cubicBezTo>
                    <a:pt x="198" y="96"/>
                    <a:pt x="127" y="0"/>
                    <a:pt x="127" y="0"/>
                  </a:cubicBezTo>
                  <a:cubicBezTo>
                    <a:pt x="127" y="0"/>
                    <a:pt x="56" y="96"/>
                    <a:pt x="0" y="243"/>
                  </a:cubicBezTo>
                  <a:cubicBezTo>
                    <a:pt x="254" y="243"/>
                    <a:pt x="254" y="243"/>
                    <a:pt x="254" y="243"/>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7" name="Freeform 19"/>
            <p:cNvSpPr>
              <a:spLocks/>
            </p:cNvSpPr>
            <p:nvPr/>
          </p:nvSpPr>
          <p:spPr bwMode="auto">
            <a:xfrm>
              <a:off x="3681413" y="2790825"/>
              <a:ext cx="95250" cy="1000125"/>
            </a:xfrm>
            <a:custGeom>
              <a:avLst/>
              <a:gdLst>
                <a:gd name="T0" fmla="*/ 0 w 43"/>
                <a:gd name="T1" fmla="*/ 228 h 457"/>
                <a:gd name="T2" fmla="*/ 21 w 43"/>
                <a:gd name="T3" fmla="*/ 457 h 457"/>
                <a:gd name="T4" fmla="*/ 43 w 43"/>
                <a:gd name="T5" fmla="*/ 228 h 457"/>
                <a:gd name="T6" fmla="*/ 21 w 43"/>
                <a:gd name="T7" fmla="*/ 0 h 457"/>
                <a:gd name="T8" fmla="*/ 0 w 43"/>
                <a:gd name="T9" fmla="*/ 228 h 457"/>
              </a:gdLst>
              <a:ahLst/>
              <a:cxnLst>
                <a:cxn ang="0">
                  <a:pos x="T0" y="T1"/>
                </a:cxn>
                <a:cxn ang="0">
                  <a:pos x="T2" y="T3"/>
                </a:cxn>
                <a:cxn ang="0">
                  <a:pos x="T4" y="T5"/>
                </a:cxn>
                <a:cxn ang="0">
                  <a:pos x="T6" y="T7"/>
                </a:cxn>
                <a:cxn ang="0">
                  <a:pos x="T8" y="T9"/>
                </a:cxn>
              </a:cxnLst>
              <a:rect l="0" t="0" r="r" b="b"/>
              <a:pathLst>
                <a:path w="43" h="457">
                  <a:moveTo>
                    <a:pt x="0" y="228"/>
                  </a:moveTo>
                  <a:cubicBezTo>
                    <a:pt x="0" y="355"/>
                    <a:pt x="21" y="457"/>
                    <a:pt x="21" y="457"/>
                  </a:cubicBezTo>
                  <a:cubicBezTo>
                    <a:pt x="21" y="457"/>
                    <a:pt x="43" y="355"/>
                    <a:pt x="43" y="228"/>
                  </a:cubicBezTo>
                  <a:cubicBezTo>
                    <a:pt x="43" y="102"/>
                    <a:pt x="33" y="0"/>
                    <a:pt x="21" y="0"/>
                  </a:cubicBezTo>
                  <a:cubicBezTo>
                    <a:pt x="9" y="0"/>
                    <a:pt x="0" y="102"/>
                    <a:pt x="0" y="228"/>
                  </a:cubicBezTo>
                </a:path>
              </a:pathLst>
            </a:custGeom>
            <a:solidFill>
              <a:schemeClr val="bg1">
                <a:lumMod val="6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8" name="Oval 20"/>
            <p:cNvSpPr>
              <a:spLocks noChangeArrowheads="1"/>
            </p:cNvSpPr>
            <p:nvPr/>
          </p:nvSpPr>
          <p:spPr bwMode="auto">
            <a:xfrm>
              <a:off x="3529013" y="1939925"/>
              <a:ext cx="398462" cy="401638"/>
            </a:xfrm>
            <a:prstGeom prst="ellipse">
              <a:avLst/>
            </a:prstGeom>
            <a:solidFill>
              <a:schemeClr val="accent4">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9" name="Oval 21"/>
            <p:cNvSpPr>
              <a:spLocks noChangeArrowheads="1"/>
            </p:cNvSpPr>
            <p:nvPr/>
          </p:nvSpPr>
          <p:spPr bwMode="auto">
            <a:xfrm>
              <a:off x="3581400" y="1992313"/>
              <a:ext cx="293687" cy="296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0" name="Freeform 22"/>
            <p:cNvSpPr>
              <a:spLocks/>
            </p:cNvSpPr>
            <p:nvPr/>
          </p:nvSpPr>
          <p:spPr bwMode="auto">
            <a:xfrm>
              <a:off x="3768725" y="3357563"/>
              <a:ext cx="193675" cy="104775"/>
            </a:xfrm>
            <a:custGeom>
              <a:avLst/>
              <a:gdLst>
                <a:gd name="T0" fmla="*/ 426250064 w 88"/>
                <a:gd name="T1" fmla="*/ 0 h 48"/>
                <a:gd name="T2" fmla="*/ 9688152 w 88"/>
                <a:gd name="T3" fmla="*/ 0 h 48"/>
                <a:gd name="T4" fmla="*/ 4844076 w 88"/>
                <a:gd name="T5" fmla="*/ 166762509 h 48"/>
                <a:gd name="T6" fmla="*/ 0 w 88"/>
                <a:gd name="T7" fmla="*/ 228704180 h 48"/>
                <a:gd name="T8" fmla="*/ 426250064 w 88"/>
                <a:gd name="T9" fmla="*/ 228704180 h 48"/>
                <a:gd name="T10" fmla="*/ 426250064 w 8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48">
                  <a:moveTo>
                    <a:pt x="88" y="0"/>
                  </a:moveTo>
                  <a:cubicBezTo>
                    <a:pt x="2" y="0"/>
                    <a:pt x="2" y="0"/>
                    <a:pt x="2" y="0"/>
                  </a:cubicBezTo>
                  <a:cubicBezTo>
                    <a:pt x="2" y="12"/>
                    <a:pt x="1" y="24"/>
                    <a:pt x="1" y="35"/>
                  </a:cubicBezTo>
                  <a:cubicBezTo>
                    <a:pt x="0" y="39"/>
                    <a:pt x="0" y="44"/>
                    <a:pt x="0" y="48"/>
                  </a:cubicBezTo>
                  <a:cubicBezTo>
                    <a:pt x="88" y="48"/>
                    <a:pt x="88" y="48"/>
                    <a:pt x="88" y="48"/>
                  </a:cubicBezTo>
                  <a:cubicBezTo>
                    <a:pt x="88" y="0"/>
                    <a:pt x="88" y="0"/>
                    <a:pt x="88" y="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23"/>
            <p:cNvSpPr>
              <a:spLocks/>
            </p:cNvSpPr>
            <p:nvPr/>
          </p:nvSpPr>
          <p:spPr bwMode="auto">
            <a:xfrm>
              <a:off x="3771900" y="3357563"/>
              <a:ext cx="1587" cy="76200"/>
            </a:xfrm>
            <a:custGeom>
              <a:avLst/>
              <a:gdLst>
                <a:gd name="T0" fmla="*/ 2518569 w 1"/>
                <a:gd name="T1" fmla="*/ 0 h 35"/>
                <a:gd name="T2" fmla="*/ 2518569 w 1"/>
                <a:gd name="T3" fmla="*/ 0 h 35"/>
                <a:gd name="T4" fmla="*/ 0 w 1"/>
                <a:gd name="T5" fmla="*/ 165898286 h 35"/>
                <a:gd name="T6" fmla="*/ 2518569 w 1"/>
                <a:gd name="T7" fmla="*/ 0 h 35"/>
                <a:gd name="T8" fmla="*/ 2518569 w 1"/>
                <a:gd name="T9" fmla="*/ 0 h 35"/>
                <a:gd name="T10" fmla="*/ 2518569 w 1"/>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5">
                  <a:moveTo>
                    <a:pt x="1" y="0"/>
                  </a:moveTo>
                  <a:cubicBezTo>
                    <a:pt x="1" y="0"/>
                    <a:pt x="1" y="0"/>
                    <a:pt x="1" y="0"/>
                  </a:cubicBezTo>
                  <a:cubicBezTo>
                    <a:pt x="1" y="12"/>
                    <a:pt x="0" y="24"/>
                    <a:pt x="0" y="35"/>
                  </a:cubicBezTo>
                  <a:cubicBezTo>
                    <a:pt x="0" y="24"/>
                    <a:pt x="1" y="12"/>
                    <a:pt x="1" y="0"/>
                  </a:cubicBezTo>
                  <a:cubicBezTo>
                    <a:pt x="1" y="0"/>
                    <a:pt x="1" y="0"/>
                    <a:pt x="1" y="0"/>
                  </a:cubicBezTo>
                  <a:cubicBezTo>
                    <a:pt x="1" y="0"/>
                    <a:pt x="1" y="0"/>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24"/>
            <p:cNvSpPr>
              <a:spLocks noEditPoints="1"/>
            </p:cNvSpPr>
            <p:nvPr/>
          </p:nvSpPr>
          <p:spPr bwMode="auto">
            <a:xfrm>
              <a:off x="4027488" y="2790825"/>
              <a:ext cx="430212" cy="1000125"/>
            </a:xfrm>
            <a:custGeom>
              <a:avLst/>
              <a:gdLst>
                <a:gd name="T0" fmla="*/ 732313012 w 196"/>
                <a:gd name="T1" fmla="*/ 2147483646 h 457"/>
                <a:gd name="T2" fmla="*/ 732313012 w 196"/>
                <a:gd name="T3" fmla="*/ 2147483646 h 457"/>
                <a:gd name="T4" fmla="*/ 732313012 w 196"/>
                <a:gd name="T5" fmla="*/ 2147483646 h 457"/>
                <a:gd name="T6" fmla="*/ 732313012 w 196"/>
                <a:gd name="T7" fmla="*/ 2147483646 h 457"/>
                <a:gd name="T8" fmla="*/ 732313012 w 196"/>
                <a:gd name="T9" fmla="*/ 2147483646 h 457"/>
                <a:gd name="T10" fmla="*/ 732313012 w 196"/>
                <a:gd name="T11" fmla="*/ 2147483646 h 457"/>
                <a:gd name="T12" fmla="*/ 732313012 w 196"/>
                <a:gd name="T13" fmla="*/ 2147483646 h 457"/>
                <a:gd name="T14" fmla="*/ 732313012 w 196"/>
                <a:gd name="T15" fmla="*/ 2147483646 h 457"/>
                <a:gd name="T16" fmla="*/ 732313012 w 196"/>
                <a:gd name="T17" fmla="*/ 2147483646 h 457"/>
                <a:gd name="T18" fmla="*/ 0 w 196"/>
                <a:gd name="T19" fmla="*/ 919554755 h 457"/>
                <a:gd name="T20" fmla="*/ 0 w 196"/>
                <a:gd name="T21" fmla="*/ 919554755 h 457"/>
                <a:gd name="T22" fmla="*/ 732313012 w 196"/>
                <a:gd name="T23" fmla="*/ 2147483646 h 457"/>
                <a:gd name="T24" fmla="*/ 0 w 196"/>
                <a:gd name="T25" fmla="*/ 919554755 h 457"/>
                <a:gd name="T26" fmla="*/ 211984768 w 196"/>
                <a:gd name="T27" fmla="*/ 215521466 h 457"/>
                <a:gd name="T28" fmla="*/ 211984768 w 196"/>
                <a:gd name="T29" fmla="*/ 215521466 h 457"/>
                <a:gd name="T30" fmla="*/ 211984768 w 196"/>
                <a:gd name="T31" fmla="*/ 215521466 h 457"/>
                <a:gd name="T32" fmla="*/ 211984768 w 196"/>
                <a:gd name="T33" fmla="*/ 215521466 h 457"/>
                <a:gd name="T34" fmla="*/ 216802703 w 196"/>
                <a:gd name="T35" fmla="*/ 215521466 h 457"/>
                <a:gd name="T36" fmla="*/ 211984768 w 196"/>
                <a:gd name="T37" fmla="*/ 215521466 h 457"/>
                <a:gd name="T38" fmla="*/ 216802703 w 196"/>
                <a:gd name="T39" fmla="*/ 215521466 h 457"/>
                <a:gd name="T40" fmla="*/ 626320628 w 196"/>
                <a:gd name="T41" fmla="*/ 4788345 h 457"/>
                <a:gd name="T42" fmla="*/ 216802703 w 196"/>
                <a:gd name="T43" fmla="*/ 215521466 h 457"/>
                <a:gd name="T44" fmla="*/ 626320628 w 196"/>
                <a:gd name="T45" fmla="*/ 4788345 h 457"/>
                <a:gd name="T46" fmla="*/ 631138564 w 196"/>
                <a:gd name="T47" fmla="*/ 0 h 457"/>
                <a:gd name="T48" fmla="*/ 626320628 w 196"/>
                <a:gd name="T49" fmla="*/ 4788345 h 457"/>
                <a:gd name="T50" fmla="*/ 631138564 w 196"/>
                <a:gd name="T51" fmla="*/ 0 h 457"/>
                <a:gd name="T52" fmla="*/ 944297780 w 196"/>
                <a:gd name="T53" fmla="*/ 1221283932 h 457"/>
                <a:gd name="T54" fmla="*/ 631138564 w 196"/>
                <a:gd name="T55" fmla="*/ 0 h 4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 h="457">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0" y="192"/>
                  </a:moveTo>
                  <a:cubicBezTo>
                    <a:pt x="0" y="192"/>
                    <a:pt x="0" y="192"/>
                    <a:pt x="0" y="192"/>
                  </a:cubicBezTo>
                  <a:cubicBezTo>
                    <a:pt x="112" y="252"/>
                    <a:pt x="152" y="455"/>
                    <a:pt x="152" y="457"/>
                  </a:cubicBezTo>
                  <a:cubicBezTo>
                    <a:pt x="152" y="455"/>
                    <a:pt x="112" y="252"/>
                    <a:pt x="0" y="192"/>
                  </a:cubicBezTo>
                  <a:moveTo>
                    <a:pt x="44" y="45"/>
                  </a:moveTo>
                  <a:cubicBezTo>
                    <a:pt x="44" y="45"/>
                    <a:pt x="44" y="45"/>
                    <a:pt x="44" y="45"/>
                  </a:cubicBezTo>
                  <a:cubicBezTo>
                    <a:pt x="44" y="45"/>
                    <a:pt x="44" y="45"/>
                    <a:pt x="44" y="45"/>
                  </a:cubicBezTo>
                  <a:cubicBezTo>
                    <a:pt x="44" y="45"/>
                    <a:pt x="44" y="45"/>
                    <a:pt x="44" y="45"/>
                  </a:cubicBezTo>
                  <a:moveTo>
                    <a:pt x="45" y="45"/>
                  </a:moveTo>
                  <a:cubicBezTo>
                    <a:pt x="44" y="45"/>
                    <a:pt x="44" y="45"/>
                    <a:pt x="44" y="45"/>
                  </a:cubicBezTo>
                  <a:cubicBezTo>
                    <a:pt x="44" y="45"/>
                    <a:pt x="44" y="45"/>
                    <a:pt x="45" y="45"/>
                  </a:cubicBezTo>
                  <a:moveTo>
                    <a:pt x="130" y="1"/>
                  </a:moveTo>
                  <a:cubicBezTo>
                    <a:pt x="109" y="41"/>
                    <a:pt x="58" y="45"/>
                    <a:pt x="45" y="45"/>
                  </a:cubicBezTo>
                  <a:cubicBezTo>
                    <a:pt x="58" y="45"/>
                    <a:pt x="109" y="41"/>
                    <a:pt x="130" y="1"/>
                  </a:cubicBezTo>
                  <a:moveTo>
                    <a:pt x="131" y="0"/>
                  </a:moveTo>
                  <a:cubicBezTo>
                    <a:pt x="131" y="0"/>
                    <a:pt x="130" y="1"/>
                    <a:pt x="130" y="1"/>
                  </a:cubicBezTo>
                  <a:cubicBezTo>
                    <a:pt x="130" y="1"/>
                    <a:pt x="131" y="0"/>
                    <a:pt x="131" y="0"/>
                  </a:cubicBezTo>
                  <a:cubicBezTo>
                    <a:pt x="131" y="0"/>
                    <a:pt x="196" y="106"/>
                    <a:pt x="196" y="255"/>
                  </a:cubicBezTo>
                  <a:cubicBezTo>
                    <a:pt x="196" y="106"/>
                    <a:pt x="131" y="0"/>
                    <a:pt x="131" y="0"/>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25"/>
            <p:cNvSpPr>
              <a:spLocks/>
            </p:cNvSpPr>
            <p:nvPr/>
          </p:nvSpPr>
          <p:spPr bwMode="auto">
            <a:xfrm>
              <a:off x="4027488" y="2790825"/>
              <a:ext cx="430212" cy="1000125"/>
            </a:xfrm>
            <a:custGeom>
              <a:avLst/>
              <a:gdLst>
                <a:gd name="T0" fmla="*/ 631138564 w 196"/>
                <a:gd name="T1" fmla="*/ 0 h 457"/>
                <a:gd name="T2" fmla="*/ 626320628 w 196"/>
                <a:gd name="T3" fmla="*/ 4788345 h 457"/>
                <a:gd name="T4" fmla="*/ 626320628 w 196"/>
                <a:gd name="T5" fmla="*/ 4788345 h 457"/>
                <a:gd name="T6" fmla="*/ 216802703 w 196"/>
                <a:gd name="T7" fmla="*/ 215521466 h 457"/>
                <a:gd name="T8" fmla="*/ 216802703 w 196"/>
                <a:gd name="T9" fmla="*/ 215521466 h 457"/>
                <a:gd name="T10" fmla="*/ 211984768 w 196"/>
                <a:gd name="T11" fmla="*/ 215521466 h 457"/>
                <a:gd name="T12" fmla="*/ 211984768 w 196"/>
                <a:gd name="T13" fmla="*/ 215521466 h 457"/>
                <a:gd name="T14" fmla="*/ 211984768 w 196"/>
                <a:gd name="T15" fmla="*/ 215521466 h 457"/>
                <a:gd name="T16" fmla="*/ 211984768 w 196"/>
                <a:gd name="T17" fmla="*/ 215521466 h 457"/>
                <a:gd name="T18" fmla="*/ 211984768 w 196"/>
                <a:gd name="T19" fmla="*/ 215521466 h 457"/>
                <a:gd name="T20" fmla="*/ 197530962 w 196"/>
                <a:gd name="T21" fmla="*/ 215521466 h 457"/>
                <a:gd name="T22" fmla="*/ 0 w 196"/>
                <a:gd name="T23" fmla="*/ 919554755 h 457"/>
                <a:gd name="T24" fmla="*/ 732313012 w 196"/>
                <a:gd name="T25" fmla="*/ 2147483646 h 457"/>
                <a:gd name="T26" fmla="*/ 732313012 w 196"/>
                <a:gd name="T27" fmla="*/ 2147483646 h 457"/>
                <a:gd name="T28" fmla="*/ 732313012 w 196"/>
                <a:gd name="T29" fmla="*/ 2147483646 h 457"/>
                <a:gd name="T30" fmla="*/ 732313012 w 196"/>
                <a:gd name="T31" fmla="*/ 2147483646 h 457"/>
                <a:gd name="T32" fmla="*/ 732313012 w 196"/>
                <a:gd name="T33" fmla="*/ 2147483646 h 457"/>
                <a:gd name="T34" fmla="*/ 732313012 w 196"/>
                <a:gd name="T35" fmla="*/ 2147483646 h 457"/>
                <a:gd name="T36" fmla="*/ 732313012 w 196"/>
                <a:gd name="T37" fmla="*/ 2147483646 h 457"/>
                <a:gd name="T38" fmla="*/ 732313012 w 196"/>
                <a:gd name="T39" fmla="*/ 2147483646 h 457"/>
                <a:gd name="T40" fmla="*/ 944297780 w 196"/>
                <a:gd name="T41" fmla="*/ 1221283932 h 457"/>
                <a:gd name="T42" fmla="*/ 631138564 w 196"/>
                <a:gd name="T43" fmla="*/ 0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457">
                  <a:moveTo>
                    <a:pt x="131" y="0"/>
                  </a:moveTo>
                  <a:cubicBezTo>
                    <a:pt x="131" y="0"/>
                    <a:pt x="130" y="1"/>
                    <a:pt x="130" y="1"/>
                  </a:cubicBezTo>
                  <a:cubicBezTo>
                    <a:pt x="130" y="1"/>
                    <a:pt x="130" y="1"/>
                    <a:pt x="130" y="1"/>
                  </a:cubicBezTo>
                  <a:cubicBezTo>
                    <a:pt x="109" y="41"/>
                    <a:pt x="58" y="45"/>
                    <a:pt x="45" y="45"/>
                  </a:cubicBezTo>
                  <a:cubicBezTo>
                    <a:pt x="45" y="45"/>
                    <a:pt x="45" y="45"/>
                    <a:pt x="45"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2" y="45"/>
                    <a:pt x="41" y="45"/>
                    <a:pt x="41" y="45"/>
                  </a:cubicBezTo>
                  <a:cubicBezTo>
                    <a:pt x="32" y="101"/>
                    <a:pt x="18" y="149"/>
                    <a:pt x="0" y="192"/>
                  </a:cubicBezTo>
                  <a:cubicBezTo>
                    <a:pt x="112" y="252"/>
                    <a:pt x="152" y="455"/>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84" y="385"/>
                    <a:pt x="196" y="316"/>
                    <a:pt x="196" y="255"/>
                  </a:cubicBezTo>
                  <a:cubicBezTo>
                    <a:pt x="196" y="106"/>
                    <a:pt x="131" y="0"/>
                    <a:pt x="13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26"/>
            <p:cNvSpPr>
              <a:spLocks/>
            </p:cNvSpPr>
            <p:nvPr/>
          </p:nvSpPr>
          <p:spPr bwMode="auto">
            <a:xfrm>
              <a:off x="4027488" y="2889250"/>
              <a:ext cx="90487" cy="320675"/>
            </a:xfrm>
            <a:custGeom>
              <a:avLst/>
              <a:gdLst>
                <a:gd name="T0" fmla="*/ 199704809 w 41"/>
                <a:gd name="T1" fmla="*/ 0 h 147"/>
                <a:gd name="T2" fmla="*/ 199704809 w 41"/>
                <a:gd name="T3" fmla="*/ 0 h 147"/>
                <a:gd name="T4" fmla="*/ 0 w 41"/>
                <a:gd name="T5" fmla="*/ 699540514 h 147"/>
                <a:gd name="T6" fmla="*/ 0 w 41"/>
                <a:gd name="T7" fmla="*/ 699540514 h 147"/>
                <a:gd name="T8" fmla="*/ 0 w 41"/>
                <a:gd name="T9" fmla="*/ 699540514 h 147"/>
                <a:gd name="T10" fmla="*/ 199704809 w 41"/>
                <a:gd name="T11" fmla="*/ 0 h 147"/>
                <a:gd name="T12" fmla="*/ 199704809 w 41"/>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147">
                  <a:moveTo>
                    <a:pt x="41" y="0"/>
                  </a:moveTo>
                  <a:cubicBezTo>
                    <a:pt x="41" y="0"/>
                    <a:pt x="41" y="0"/>
                    <a:pt x="41" y="0"/>
                  </a:cubicBezTo>
                  <a:cubicBezTo>
                    <a:pt x="32" y="56"/>
                    <a:pt x="17" y="104"/>
                    <a:pt x="0" y="147"/>
                  </a:cubicBezTo>
                  <a:cubicBezTo>
                    <a:pt x="0" y="147"/>
                    <a:pt x="0" y="147"/>
                    <a:pt x="0" y="147"/>
                  </a:cubicBezTo>
                  <a:cubicBezTo>
                    <a:pt x="0" y="147"/>
                    <a:pt x="0" y="147"/>
                    <a:pt x="0" y="147"/>
                  </a:cubicBezTo>
                  <a:cubicBezTo>
                    <a:pt x="18" y="104"/>
                    <a:pt x="32" y="56"/>
                    <a:pt x="41" y="0"/>
                  </a:cubicBezTo>
                  <a:cubicBezTo>
                    <a:pt x="41" y="0"/>
                    <a:pt x="41" y="0"/>
                    <a:pt x="4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27"/>
            <p:cNvSpPr>
              <a:spLocks/>
            </p:cNvSpPr>
            <p:nvPr/>
          </p:nvSpPr>
          <p:spPr bwMode="auto">
            <a:xfrm>
              <a:off x="3732213" y="118427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28"/>
            <p:cNvSpPr>
              <a:spLocks noEditPoints="1"/>
            </p:cNvSpPr>
            <p:nvPr/>
          </p:nvSpPr>
          <p:spPr bwMode="auto">
            <a:xfrm>
              <a:off x="3789363" y="1271588"/>
              <a:ext cx="360362" cy="1976438"/>
            </a:xfrm>
            <a:custGeom>
              <a:avLst/>
              <a:gdLst>
                <a:gd name="T0" fmla="*/ 486530196 w 165"/>
                <a:gd name="T1" fmla="*/ 2147483646 h 902"/>
                <a:gd name="T2" fmla="*/ 486530196 w 165"/>
                <a:gd name="T3" fmla="*/ 2147483646 h 902"/>
                <a:gd name="T4" fmla="*/ 787034976 w 165"/>
                <a:gd name="T5" fmla="*/ 2147483646 h 902"/>
                <a:gd name="T6" fmla="*/ 787034976 w 165"/>
                <a:gd name="T7" fmla="*/ 2147483646 h 902"/>
                <a:gd name="T8" fmla="*/ 787034976 w 165"/>
                <a:gd name="T9" fmla="*/ 2147483646 h 902"/>
                <a:gd name="T10" fmla="*/ 787034976 w 165"/>
                <a:gd name="T11" fmla="*/ 2147483646 h 902"/>
                <a:gd name="T12" fmla="*/ 787034976 w 165"/>
                <a:gd name="T13" fmla="*/ 2147483646 h 902"/>
                <a:gd name="T14" fmla="*/ 787034976 w 165"/>
                <a:gd name="T15" fmla="*/ 2147483646 h 902"/>
                <a:gd name="T16" fmla="*/ 787034976 w 165"/>
                <a:gd name="T17" fmla="*/ 2147483646 h 902"/>
                <a:gd name="T18" fmla="*/ 787034976 w 165"/>
                <a:gd name="T19" fmla="*/ 2147483646 h 902"/>
                <a:gd name="T20" fmla="*/ 787034976 w 165"/>
                <a:gd name="T21" fmla="*/ 2147483646 h 902"/>
                <a:gd name="T22" fmla="*/ 787034976 w 165"/>
                <a:gd name="T23" fmla="*/ 2147483646 h 902"/>
                <a:gd name="T24" fmla="*/ 787034976 w 165"/>
                <a:gd name="T25" fmla="*/ 2147483646 h 902"/>
                <a:gd name="T26" fmla="*/ 787034976 w 165"/>
                <a:gd name="T27" fmla="*/ 2147483646 h 902"/>
                <a:gd name="T28" fmla="*/ 787034976 w 165"/>
                <a:gd name="T29" fmla="*/ 2147483646 h 902"/>
                <a:gd name="T30" fmla="*/ 787034976 w 165"/>
                <a:gd name="T31" fmla="*/ 2147483646 h 902"/>
                <a:gd name="T32" fmla="*/ 787034976 w 165"/>
                <a:gd name="T33" fmla="*/ 2147483646 h 902"/>
                <a:gd name="T34" fmla="*/ 787034976 w 165"/>
                <a:gd name="T35" fmla="*/ 2147483646 h 902"/>
                <a:gd name="T36" fmla="*/ 787034976 w 165"/>
                <a:gd name="T37" fmla="*/ 2147483646 h 902"/>
                <a:gd name="T38" fmla="*/ 787034976 w 165"/>
                <a:gd name="T39" fmla="*/ 2147483646 h 902"/>
                <a:gd name="T40" fmla="*/ 787034976 w 165"/>
                <a:gd name="T41" fmla="*/ 2147483646 h 902"/>
                <a:gd name="T42" fmla="*/ 787034976 w 165"/>
                <a:gd name="T43" fmla="*/ 2147483646 h 902"/>
                <a:gd name="T44" fmla="*/ 787034976 w 165"/>
                <a:gd name="T45" fmla="*/ 2147483646 h 902"/>
                <a:gd name="T46" fmla="*/ 787034976 w 165"/>
                <a:gd name="T47" fmla="*/ 2147483646 h 902"/>
                <a:gd name="T48" fmla="*/ 787034976 w 165"/>
                <a:gd name="T49" fmla="*/ 2147483646 h 902"/>
                <a:gd name="T50" fmla="*/ 787034976 w 165"/>
                <a:gd name="T51" fmla="*/ 2147483646 h 902"/>
                <a:gd name="T52" fmla="*/ 787034976 w 165"/>
                <a:gd name="T53" fmla="*/ 2147483646 h 902"/>
                <a:gd name="T54" fmla="*/ 787034976 w 165"/>
                <a:gd name="T55" fmla="*/ 2147483646 h 902"/>
                <a:gd name="T56" fmla="*/ 787034976 w 165"/>
                <a:gd name="T57" fmla="*/ 2147483646 h 902"/>
                <a:gd name="T58" fmla="*/ 787034976 w 165"/>
                <a:gd name="T59" fmla="*/ 2147483646 h 902"/>
                <a:gd name="T60" fmla="*/ 787034976 w 165"/>
                <a:gd name="T61" fmla="*/ 2147483646 h 902"/>
                <a:gd name="T62" fmla="*/ 787034976 w 165"/>
                <a:gd name="T63" fmla="*/ 2147483646 h 902"/>
                <a:gd name="T64" fmla="*/ 787034976 w 165"/>
                <a:gd name="T65" fmla="*/ 2147483646 h 902"/>
                <a:gd name="T66" fmla="*/ 787034976 w 165"/>
                <a:gd name="T67" fmla="*/ 2147483646 h 902"/>
                <a:gd name="T68" fmla="*/ 787034976 w 165"/>
                <a:gd name="T69" fmla="*/ 2147483646 h 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902">
                  <a:moveTo>
                    <a:pt x="102" y="901"/>
                  </a:moveTo>
                  <a:cubicBezTo>
                    <a:pt x="102" y="902"/>
                    <a:pt x="102" y="902"/>
                    <a:pt x="102" y="902"/>
                  </a:cubicBezTo>
                  <a:cubicBezTo>
                    <a:pt x="102" y="902"/>
                    <a:pt x="102" y="902"/>
                    <a:pt x="102" y="902"/>
                  </a:cubicBezTo>
                  <a:cubicBezTo>
                    <a:pt x="102" y="902"/>
                    <a:pt x="102" y="902"/>
                    <a:pt x="102" y="901"/>
                  </a:cubicBezTo>
                  <a:moveTo>
                    <a:pt x="165" y="542"/>
                  </a:moveTo>
                  <a:cubicBezTo>
                    <a:pt x="165" y="542"/>
                    <a:pt x="165" y="542"/>
                    <a:pt x="165" y="543"/>
                  </a:cubicBezTo>
                  <a:cubicBezTo>
                    <a:pt x="165" y="542"/>
                    <a:pt x="165" y="542"/>
                    <a:pt x="165" y="542"/>
                  </a:cubicBezTo>
                  <a:moveTo>
                    <a:pt x="165" y="542"/>
                  </a:moveTo>
                  <a:cubicBezTo>
                    <a:pt x="165" y="542"/>
                    <a:pt x="165" y="542"/>
                    <a:pt x="165" y="542"/>
                  </a:cubicBezTo>
                  <a:cubicBezTo>
                    <a:pt x="165" y="542"/>
                    <a:pt x="165" y="542"/>
                    <a:pt x="165" y="542"/>
                  </a:cubicBezTo>
                  <a:moveTo>
                    <a:pt x="165" y="541"/>
                  </a:moveTo>
                  <a:cubicBezTo>
                    <a:pt x="165" y="541"/>
                    <a:pt x="165" y="541"/>
                    <a:pt x="165" y="541"/>
                  </a:cubicBezTo>
                  <a:cubicBezTo>
                    <a:pt x="165" y="541"/>
                    <a:pt x="165" y="541"/>
                    <a:pt x="165" y="541"/>
                  </a:cubicBezTo>
                  <a:moveTo>
                    <a:pt x="165" y="540"/>
                  </a:moveTo>
                  <a:cubicBezTo>
                    <a:pt x="165" y="540"/>
                    <a:pt x="165" y="540"/>
                    <a:pt x="165" y="540"/>
                  </a:cubicBezTo>
                  <a:cubicBezTo>
                    <a:pt x="165" y="540"/>
                    <a:pt x="165" y="540"/>
                    <a:pt x="165" y="540"/>
                  </a:cubicBezTo>
                  <a:moveTo>
                    <a:pt x="165" y="539"/>
                  </a:moveTo>
                  <a:cubicBezTo>
                    <a:pt x="165" y="540"/>
                    <a:pt x="165" y="540"/>
                    <a:pt x="165" y="540"/>
                  </a:cubicBezTo>
                  <a:cubicBezTo>
                    <a:pt x="165" y="540"/>
                    <a:pt x="165" y="540"/>
                    <a:pt x="165" y="539"/>
                  </a:cubicBezTo>
                  <a:moveTo>
                    <a:pt x="165" y="539"/>
                  </a:moveTo>
                  <a:cubicBezTo>
                    <a:pt x="165" y="539"/>
                    <a:pt x="165" y="539"/>
                    <a:pt x="165" y="539"/>
                  </a:cubicBezTo>
                  <a:cubicBezTo>
                    <a:pt x="165" y="539"/>
                    <a:pt x="165" y="539"/>
                    <a:pt x="165" y="539"/>
                  </a:cubicBezTo>
                  <a:moveTo>
                    <a:pt x="165" y="538"/>
                  </a:moveTo>
                  <a:cubicBezTo>
                    <a:pt x="165" y="538"/>
                    <a:pt x="165" y="538"/>
                    <a:pt x="165" y="539"/>
                  </a:cubicBezTo>
                  <a:cubicBezTo>
                    <a:pt x="165" y="538"/>
                    <a:pt x="165" y="538"/>
                    <a:pt x="165" y="538"/>
                  </a:cubicBezTo>
                  <a:moveTo>
                    <a:pt x="165" y="538"/>
                  </a:moveTo>
                  <a:cubicBezTo>
                    <a:pt x="165" y="538"/>
                    <a:pt x="165" y="538"/>
                    <a:pt x="165" y="538"/>
                  </a:cubicBezTo>
                  <a:cubicBezTo>
                    <a:pt x="165" y="538"/>
                    <a:pt x="165" y="538"/>
                    <a:pt x="165" y="538"/>
                  </a:cubicBezTo>
                  <a:moveTo>
                    <a:pt x="165" y="537"/>
                  </a:moveTo>
                  <a:cubicBezTo>
                    <a:pt x="165" y="537"/>
                    <a:pt x="165" y="537"/>
                    <a:pt x="165" y="537"/>
                  </a:cubicBezTo>
                  <a:cubicBezTo>
                    <a:pt x="165" y="537"/>
                    <a:pt x="165" y="537"/>
                    <a:pt x="165" y="537"/>
                  </a:cubicBezTo>
                  <a:moveTo>
                    <a:pt x="165" y="536"/>
                  </a:moveTo>
                  <a:cubicBezTo>
                    <a:pt x="165" y="537"/>
                    <a:pt x="165" y="537"/>
                    <a:pt x="165" y="537"/>
                  </a:cubicBezTo>
                  <a:cubicBezTo>
                    <a:pt x="165" y="537"/>
                    <a:pt x="165" y="537"/>
                    <a:pt x="165" y="537"/>
                  </a:cubicBezTo>
                  <a:cubicBezTo>
                    <a:pt x="165" y="537"/>
                    <a:pt x="165" y="537"/>
                    <a:pt x="165" y="536"/>
                  </a:cubicBezTo>
                  <a:moveTo>
                    <a:pt x="165" y="536"/>
                  </a:moveTo>
                  <a:cubicBezTo>
                    <a:pt x="165" y="536"/>
                    <a:pt x="165" y="536"/>
                    <a:pt x="165" y="536"/>
                  </a:cubicBezTo>
                  <a:cubicBezTo>
                    <a:pt x="165" y="536"/>
                    <a:pt x="165" y="536"/>
                    <a:pt x="165" y="536"/>
                  </a:cubicBezTo>
                  <a:moveTo>
                    <a:pt x="165" y="536"/>
                  </a:moveTo>
                  <a:cubicBezTo>
                    <a:pt x="165" y="536"/>
                    <a:pt x="165" y="536"/>
                    <a:pt x="165" y="536"/>
                  </a:cubicBezTo>
                  <a:cubicBezTo>
                    <a:pt x="165" y="536"/>
                    <a:pt x="165" y="536"/>
                    <a:pt x="165" y="536"/>
                  </a:cubicBezTo>
                  <a:moveTo>
                    <a:pt x="165" y="535"/>
                  </a:moveTo>
                  <a:cubicBezTo>
                    <a:pt x="165" y="535"/>
                    <a:pt x="165" y="535"/>
                    <a:pt x="165" y="535"/>
                  </a:cubicBezTo>
                  <a:cubicBezTo>
                    <a:pt x="165" y="535"/>
                    <a:pt x="165" y="535"/>
                    <a:pt x="165" y="535"/>
                  </a:cubicBezTo>
                  <a:moveTo>
                    <a:pt x="165" y="535"/>
                  </a:moveTo>
                  <a:cubicBezTo>
                    <a:pt x="165" y="535"/>
                    <a:pt x="165" y="535"/>
                    <a:pt x="165" y="535"/>
                  </a:cubicBezTo>
                  <a:cubicBezTo>
                    <a:pt x="165" y="535"/>
                    <a:pt x="165" y="535"/>
                    <a:pt x="165" y="535"/>
                  </a:cubicBezTo>
                  <a:moveTo>
                    <a:pt x="165" y="534"/>
                  </a:moveTo>
                  <a:cubicBezTo>
                    <a:pt x="165" y="534"/>
                    <a:pt x="165" y="534"/>
                    <a:pt x="165" y="535"/>
                  </a:cubicBezTo>
                  <a:cubicBezTo>
                    <a:pt x="165" y="534"/>
                    <a:pt x="165" y="534"/>
                    <a:pt x="165" y="534"/>
                  </a:cubicBezTo>
                  <a:moveTo>
                    <a:pt x="165" y="534"/>
                  </a:moveTo>
                  <a:cubicBezTo>
                    <a:pt x="165" y="534"/>
                    <a:pt x="165" y="534"/>
                    <a:pt x="165" y="534"/>
                  </a:cubicBezTo>
                  <a:cubicBezTo>
                    <a:pt x="165" y="534"/>
                    <a:pt x="165" y="534"/>
                    <a:pt x="165" y="534"/>
                  </a:cubicBezTo>
                  <a:moveTo>
                    <a:pt x="165" y="533"/>
                  </a:moveTo>
                  <a:cubicBezTo>
                    <a:pt x="165" y="533"/>
                    <a:pt x="165" y="533"/>
                    <a:pt x="165" y="534"/>
                  </a:cubicBezTo>
                  <a:cubicBezTo>
                    <a:pt x="165" y="533"/>
                    <a:pt x="165" y="533"/>
                    <a:pt x="165" y="533"/>
                  </a:cubicBezTo>
                  <a:moveTo>
                    <a:pt x="165" y="532"/>
                  </a:moveTo>
                  <a:cubicBezTo>
                    <a:pt x="165" y="532"/>
                    <a:pt x="165" y="533"/>
                    <a:pt x="165" y="533"/>
                  </a:cubicBezTo>
                  <a:cubicBezTo>
                    <a:pt x="165" y="533"/>
                    <a:pt x="165" y="532"/>
                    <a:pt x="165" y="532"/>
                  </a:cubicBezTo>
                  <a:moveTo>
                    <a:pt x="165" y="532"/>
                  </a:moveTo>
                  <a:cubicBezTo>
                    <a:pt x="165" y="532"/>
                    <a:pt x="165" y="532"/>
                    <a:pt x="165" y="532"/>
                  </a:cubicBezTo>
                  <a:cubicBezTo>
                    <a:pt x="165" y="532"/>
                    <a:pt x="165" y="532"/>
                    <a:pt x="165" y="532"/>
                  </a:cubicBezTo>
                  <a:moveTo>
                    <a:pt x="165" y="531"/>
                  </a:moveTo>
                  <a:cubicBezTo>
                    <a:pt x="165" y="531"/>
                    <a:pt x="165" y="532"/>
                    <a:pt x="165" y="532"/>
                  </a:cubicBezTo>
                  <a:cubicBezTo>
                    <a:pt x="165" y="532"/>
                    <a:pt x="165" y="531"/>
                    <a:pt x="165" y="531"/>
                  </a:cubicBezTo>
                  <a:moveTo>
                    <a:pt x="165" y="531"/>
                  </a:moveTo>
                  <a:cubicBezTo>
                    <a:pt x="165" y="531"/>
                    <a:pt x="165" y="531"/>
                    <a:pt x="165" y="531"/>
                  </a:cubicBezTo>
                  <a:cubicBezTo>
                    <a:pt x="165" y="531"/>
                    <a:pt x="165" y="531"/>
                    <a:pt x="165" y="531"/>
                  </a:cubicBezTo>
                  <a:moveTo>
                    <a:pt x="0" y="0"/>
                  </a:moveTo>
                  <a:cubicBezTo>
                    <a:pt x="53" y="85"/>
                    <a:pt x="163" y="290"/>
                    <a:pt x="165" y="531"/>
                  </a:cubicBezTo>
                  <a:cubicBezTo>
                    <a:pt x="163" y="290"/>
                    <a:pt x="53" y="85"/>
                    <a:pt x="0"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29"/>
            <p:cNvSpPr>
              <a:spLocks/>
            </p:cNvSpPr>
            <p:nvPr/>
          </p:nvSpPr>
          <p:spPr bwMode="auto">
            <a:xfrm>
              <a:off x="3727450" y="1201738"/>
              <a:ext cx="422275" cy="2046288"/>
            </a:xfrm>
            <a:custGeom>
              <a:avLst/>
              <a:gdLst>
                <a:gd name="T0" fmla="*/ 411694058 w 193"/>
                <a:gd name="T1" fmla="*/ 662397009 h 934"/>
                <a:gd name="T2" fmla="*/ 416481299 w 193"/>
                <a:gd name="T3" fmla="*/ 662397009 h 934"/>
                <a:gd name="T4" fmla="*/ 607966602 w 193"/>
                <a:gd name="T5" fmla="*/ 1113596940 h 934"/>
                <a:gd name="T6" fmla="*/ 607966602 w 193"/>
                <a:gd name="T7" fmla="*/ 1113596940 h 934"/>
                <a:gd name="T8" fmla="*/ 0 w 193"/>
                <a:gd name="T9" fmla="*/ 1113596940 h 934"/>
                <a:gd name="T10" fmla="*/ 435630267 w 193"/>
                <a:gd name="T11" fmla="*/ 2059192322 h 934"/>
                <a:gd name="T12" fmla="*/ 435630267 w 193"/>
                <a:gd name="T13" fmla="*/ 2059192322 h 934"/>
                <a:gd name="T14" fmla="*/ 0 w 193"/>
                <a:gd name="T15" fmla="*/ 2147483646 h 934"/>
                <a:gd name="T16" fmla="*/ 0 w 193"/>
                <a:gd name="T17" fmla="*/ 2147483646 h 934"/>
                <a:gd name="T18" fmla="*/ 0 w 193"/>
                <a:gd name="T19" fmla="*/ 2147483646 h 934"/>
                <a:gd name="T20" fmla="*/ 0 w 193"/>
                <a:gd name="T21" fmla="*/ 2147483646 h 934"/>
                <a:gd name="T22" fmla="*/ 0 w 193"/>
                <a:gd name="T23" fmla="*/ 2147483646 h 934"/>
                <a:gd name="T24" fmla="*/ 0 w 193"/>
                <a:gd name="T25" fmla="*/ 2147483646 h 934"/>
                <a:gd name="T26" fmla="*/ 0 w 193"/>
                <a:gd name="T27" fmla="*/ 2147483646 h 934"/>
                <a:gd name="T28" fmla="*/ 0 w 193"/>
                <a:gd name="T29" fmla="*/ 2147483646 h 934"/>
                <a:gd name="T30" fmla="*/ 0 w 193"/>
                <a:gd name="T31" fmla="*/ 2147483646 h 934"/>
                <a:gd name="T32" fmla="*/ 0 w 193"/>
                <a:gd name="T33" fmla="*/ 2147483646 h 934"/>
                <a:gd name="T34" fmla="*/ 4787242 w 193"/>
                <a:gd name="T35" fmla="*/ 2147483646 h 934"/>
                <a:gd name="T36" fmla="*/ 4787242 w 193"/>
                <a:gd name="T37" fmla="*/ 2147483646 h 934"/>
                <a:gd name="T38" fmla="*/ 4787242 w 193"/>
                <a:gd name="T39" fmla="*/ 2147483646 h 934"/>
                <a:gd name="T40" fmla="*/ 4787242 w 193"/>
                <a:gd name="T41" fmla="*/ 2147483646 h 934"/>
                <a:gd name="T42" fmla="*/ 4787242 w 193"/>
                <a:gd name="T43" fmla="*/ 2147483646 h 934"/>
                <a:gd name="T44" fmla="*/ 4787242 w 193"/>
                <a:gd name="T45" fmla="*/ 2147483646 h 934"/>
                <a:gd name="T46" fmla="*/ 4787242 w 193"/>
                <a:gd name="T47" fmla="*/ 2147483646 h 934"/>
                <a:gd name="T48" fmla="*/ 4787242 w 193"/>
                <a:gd name="T49" fmla="*/ 2147483646 h 934"/>
                <a:gd name="T50" fmla="*/ 4787242 w 193"/>
                <a:gd name="T51" fmla="*/ 2147483646 h 934"/>
                <a:gd name="T52" fmla="*/ 4787242 w 193"/>
                <a:gd name="T53" fmla="*/ 2147483646 h 934"/>
                <a:gd name="T54" fmla="*/ 4787242 w 193"/>
                <a:gd name="T55" fmla="*/ 2147483646 h 934"/>
                <a:gd name="T56" fmla="*/ 4787242 w 193"/>
                <a:gd name="T57" fmla="*/ 2147483646 h 934"/>
                <a:gd name="T58" fmla="*/ 4787242 w 193"/>
                <a:gd name="T59" fmla="*/ 2147483646 h 934"/>
                <a:gd name="T60" fmla="*/ 4787242 w 193"/>
                <a:gd name="T61" fmla="*/ 2147483646 h 934"/>
                <a:gd name="T62" fmla="*/ 4787242 w 193"/>
                <a:gd name="T63" fmla="*/ 2147483646 h 934"/>
                <a:gd name="T64" fmla="*/ 4787242 w 193"/>
                <a:gd name="T65" fmla="*/ 2147483646 h 934"/>
                <a:gd name="T66" fmla="*/ 4787242 w 193"/>
                <a:gd name="T67" fmla="*/ 2147483646 h 934"/>
                <a:gd name="T68" fmla="*/ 4787242 w 193"/>
                <a:gd name="T69" fmla="*/ 2147483646 h 934"/>
                <a:gd name="T70" fmla="*/ 4787242 w 193"/>
                <a:gd name="T71" fmla="*/ 2147483646 h 934"/>
                <a:gd name="T72" fmla="*/ 9574484 w 193"/>
                <a:gd name="T73" fmla="*/ 2147483646 h 934"/>
                <a:gd name="T74" fmla="*/ 9574484 w 193"/>
                <a:gd name="T75" fmla="*/ 2147483646 h 934"/>
                <a:gd name="T76" fmla="*/ 9574484 w 193"/>
                <a:gd name="T77" fmla="*/ 2147483646 h 934"/>
                <a:gd name="T78" fmla="*/ 9574484 w 193"/>
                <a:gd name="T79" fmla="*/ 2147483646 h 934"/>
                <a:gd name="T80" fmla="*/ 9574484 w 193"/>
                <a:gd name="T81" fmla="*/ 2147483646 h 934"/>
                <a:gd name="T82" fmla="*/ 9574484 w 193"/>
                <a:gd name="T83" fmla="*/ 2147483646 h 934"/>
                <a:gd name="T84" fmla="*/ 9574484 w 193"/>
                <a:gd name="T85" fmla="*/ 2147483646 h 934"/>
                <a:gd name="T86" fmla="*/ 9574484 w 193"/>
                <a:gd name="T87" fmla="*/ 2147483646 h 934"/>
                <a:gd name="T88" fmla="*/ 9574484 w 193"/>
                <a:gd name="T89" fmla="*/ 2147483646 h 934"/>
                <a:gd name="T90" fmla="*/ 9574484 w 193"/>
                <a:gd name="T91" fmla="*/ 2147483646 h 934"/>
                <a:gd name="T92" fmla="*/ 622328328 w 193"/>
                <a:gd name="T93" fmla="*/ 2147483646 h 934"/>
                <a:gd name="T94" fmla="*/ 923918008 w 193"/>
                <a:gd name="T95" fmla="*/ 2147483646 h 934"/>
                <a:gd name="T96" fmla="*/ 923918008 w 193"/>
                <a:gd name="T97" fmla="*/ 2147483646 h 934"/>
                <a:gd name="T98" fmla="*/ 923918008 w 193"/>
                <a:gd name="T99" fmla="*/ 2147483646 h 934"/>
                <a:gd name="T100" fmla="*/ 923918008 w 193"/>
                <a:gd name="T101" fmla="*/ 2147483646 h 934"/>
                <a:gd name="T102" fmla="*/ 923918008 w 193"/>
                <a:gd name="T103" fmla="*/ 2147483646 h 934"/>
                <a:gd name="T104" fmla="*/ 923918008 w 193"/>
                <a:gd name="T105" fmla="*/ 2147483646 h 934"/>
                <a:gd name="T106" fmla="*/ 923918008 w 193"/>
                <a:gd name="T107" fmla="*/ 2147483646 h 934"/>
                <a:gd name="T108" fmla="*/ 923918008 w 193"/>
                <a:gd name="T109" fmla="*/ 2147483646 h 934"/>
                <a:gd name="T110" fmla="*/ 923918008 w 193"/>
                <a:gd name="T111" fmla="*/ 2147483646 h 934"/>
                <a:gd name="T112" fmla="*/ 923918008 w 193"/>
                <a:gd name="T113" fmla="*/ 2147483646 h 934"/>
                <a:gd name="T114" fmla="*/ 923918008 w 193"/>
                <a:gd name="T115" fmla="*/ 2147483646 h 934"/>
                <a:gd name="T116" fmla="*/ 923918008 w 193"/>
                <a:gd name="T117" fmla="*/ 2147483646 h 934"/>
                <a:gd name="T118" fmla="*/ 923918008 w 193"/>
                <a:gd name="T119" fmla="*/ 2147483646 h 934"/>
                <a:gd name="T120" fmla="*/ 923918008 w 193"/>
                <a:gd name="T121" fmla="*/ 2147483646 h 934"/>
                <a:gd name="T122" fmla="*/ 923918008 w 193"/>
                <a:gd name="T123" fmla="*/ 2147483646 h 9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934">
                  <a:moveTo>
                    <a:pt x="7" y="0"/>
                  </a:moveTo>
                  <a:cubicBezTo>
                    <a:pt x="21" y="20"/>
                    <a:pt x="53" y="69"/>
                    <a:pt x="86" y="138"/>
                  </a:cubicBezTo>
                  <a:cubicBezTo>
                    <a:pt x="86" y="138"/>
                    <a:pt x="86" y="138"/>
                    <a:pt x="86" y="138"/>
                  </a:cubicBezTo>
                  <a:cubicBezTo>
                    <a:pt x="86" y="138"/>
                    <a:pt x="86" y="138"/>
                    <a:pt x="87" y="138"/>
                  </a:cubicBezTo>
                  <a:cubicBezTo>
                    <a:pt x="87" y="138"/>
                    <a:pt x="87" y="138"/>
                    <a:pt x="87" y="138"/>
                  </a:cubicBezTo>
                  <a:cubicBezTo>
                    <a:pt x="87" y="138"/>
                    <a:pt x="87" y="138"/>
                    <a:pt x="87" y="138"/>
                  </a:cubicBezTo>
                  <a:cubicBezTo>
                    <a:pt x="87" y="138"/>
                    <a:pt x="87" y="138"/>
                    <a:pt x="87" y="138"/>
                  </a:cubicBezTo>
                  <a:cubicBezTo>
                    <a:pt x="87" y="138"/>
                    <a:pt x="87" y="138"/>
                    <a:pt x="87" y="138"/>
                  </a:cubicBezTo>
                  <a:cubicBezTo>
                    <a:pt x="100" y="167"/>
                    <a:pt x="114" y="198"/>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0" y="232"/>
                    <a:pt x="0" y="232"/>
                    <a:pt x="0" y="232"/>
                  </a:cubicBezTo>
                  <a:cubicBezTo>
                    <a:pt x="0" y="337"/>
                    <a:pt x="0" y="337"/>
                    <a:pt x="0" y="337"/>
                  </a:cubicBezTo>
                  <a:cubicBezTo>
                    <a:pt x="0" y="337"/>
                    <a:pt x="0" y="337"/>
                    <a:pt x="0" y="337"/>
                  </a:cubicBezTo>
                  <a:cubicBezTo>
                    <a:pt x="50" y="337"/>
                    <a:pt x="91" y="378"/>
                    <a:pt x="91" y="429"/>
                  </a:cubicBezTo>
                  <a:cubicBezTo>
                    <a:pt x="91" y="429"/>
                    <a:pt x="91" y="429"/>
                    <a:pt x="91" y="429"/>
                  </a:cubicBezTo>
                  <a:cubicBezTo>
                    <a:pt x="91" y="429"/>
                    <a:pt x="91" y="429"/>
                    <a:pt x="91" y="429"/>
                  </a:cubicBezTo>
                  <a:cubicBezTo>
                    <a:pt x="91" y="429"/>
                    <a:pt x="91" y="429"/>
                    <a:pt x="91" y="429"/>
                  </a:cubicBezTo>
                  <a:cubicBezTo>
                    <a:pt x="91" y="429"/>
                    <a:pt x="91" y="429"/>
                    <a:pt x="91" y="429"/>
                  </a:cubicBezTo>
                  <a:cubicBezTo>
                    <a:pt x="91" y="479"/>
                    <a:pt x="50" y="520"/>
                    <a:pt x="0" y="520"/>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2" y="725"/>
                    <a:pt x="2" y="725"/>
                  </a:cubicBezTo>
                  <a:cubicBezTo>
                    <a:pt x="2" y="725"/>
                    <a:pt x="2" y="725"/>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12" y="737"/>
                    <a:pt x="21" y="824"/>
                    <a:pt x="21" y="934"/>
                  </a:cubicBezTo>
                  <a:cubicBezTo>
                    <a:pt x="130" y="934"/>
                    <a:pt x="130" y="934"/>
                    <a:pt x="130" y="934"/>
                  </a:cubicBezTo>
                  <a:cubicBezTo>
                    <a:pt x="130" y="934"/>
                    <a:pt x="130" y="934"/>
                    <a:pt x="130" y="933"/>
                  </a:cubicBezTo>
                  <a:cubicBezTo>
                    <a:pt x="133" y="928"/>
                    <a:pt x="135" y="923"/>
                    <a:pt x="137" y="917"/>
                  </a:cubicBezTo>
                  <a:cubicBezTo>
                    <a:pt x="154" y="874"/>
                    <a:pt x="169" y="826"/>
                    <a:pt x="178" y="770"/>
                  </a:cubicBezTo>
                  <a:cubicBezTo>
                    <a:pt x="188" y="715"/>
                    <a:pt x="193" y="652"/>
                    <a:pt x="193" y="575"/>
                  </a:cubicBezTo>
                  <a:cubicBezTo>
                    <a:pt x="193" y="574"/>
                    <a:pt x="193" y="574"/>
                    <a:pt x="193" y="574"/>
                  </a:cubicBezTo>
                  <a:cubicBezTo>
                    <a:pt x="193" y="574"/>
                    <a:pt x="193" y="574"/>
                    <a:pt x="193" y="574"/>
                  </a:cubicBezTo>
                  <a:cubicBezTo>
                    <a:pt x="193" y="574"/>
                    <a:pt x="193" y="574"/>
                    <a:pt x="193" y="574"/>
                  </a:cubicBezTo>
                  <a:cubicBezTo>
                    <a:pt x="193" y="574"/>
                    <a:pt x="193" y="573"/>
                    <a:pt x="193" y="573"/>
                  </a:cubicBezTo>
                  <a:cubicBezTo>
                    <a:pt x="193" y="573"/>
                    <a:pt x="193" y="573"/>
                    <a:pt x="193" y="573"/>
                  </a:cubicBezTo>
                  <a:cubicBezTo>
                    <a:pt x="193" y="572"/>
                    <a:pt x="193" y="572"/>
                    <a:pt x="193" y="572"/>
                  </a:cubicBezTo>
                  <a:cubicBezTo>
                    <a:pt x="193" y="572"/>
                    <a:pt x="193" y="572"/>
                    <a:pt x="193" y="572"/>
                  </a:cubicBezTo>
                  <a:cubicBezTo>
                    <a:pt x="193" y="572"/>
                    <a:pt x="193" y="572"/>
                    <a:pt x="193" y="572"/>
                  </a:cubicBezTo>
                  <a:cubicBezTo>
                    <a:pt x="193" y="572"/>
                    <a:pt x="193" y="572"/>
                    <a:pt x="193" y="571"/>
                  </a:cubicBezTo>
                  <a:cubicBezTo>
                    <a:pt x="193" y="571"/>
                    <a:pt x="193" y="571"/>
                    <a:pt x="193" y="571"/>
                  </a:cubicBezTo>
                  <a:cubicBezTo>
                    <a:pt x="193" y="571"/>
                    <a:pt x="193" y="571"/>
                    <a:pt x="193" y="571"/>
                  </a:cubicBezTo>
                  <a:cubicBezTo>
                    <a:pt x="193" y="571"/>
                    <a:pt x="193" y="571"/>
                    <a:pt x="193" y="571"/>
                  </a:cubicBezTo>
                  <a:cubicBezTo>
                    <a:pt x="193" y="570"/>
                    <a:pt x="193" y="570"/>
                    <a:pt x="193" y="570"/>
                  </a:cubicBezTo>
                  <a:cubicBezTo>
                    <a:pt x="193" y="570"/>
                    <a:pt x="193" y="570"/>
                    <a:pt x="193" y="570"/>
                  </a:cubicBezTo>
                  <a:cubicBezTo>
                    <a:pt x="193" y="570"/>
                    <a:pt x="193" y="570"/>
                    <a:pt x="193" y="570"/>
                  </a:cubicBezTo>
                  <a:cubicBezTo>
                    <a:pt x="193" y="570"/>
                    <a:pt x="193" y="569"/>
                    <a:pt x="193" y="569"/>
                  </a:cubicBezTo>
                  <a:cubicBezTo>
                    <a:pt x="193" y="569"/>
                    <a:pt x="193" y="569"/>
                    <a:pt x="193" y="569"/>
                  </a:cubicBezTo>
                  <a:cubicBezTo>
                    <a:pt x="193" y="569"/>
                    <a:pt x="193" y="569"/>
                    <a:pt x="193" y="569"/>
                  </a:cubicBezTo>
                  <a:cubicBezTo>
                    <a:pt x="193" y="569"/>
                    <a:pt x="193" y="569"/>
                    <a:pt x="193" y="568"/>
                  </a:cubicBezTo>
                  <a:cubicBezTo>
                    <a:pt x="193" y="568"/>
                    <a:pt x="193" y="568"/>
                    <a:pt x="193" y="568"/>
                  </a:cubicBezTo>
                  <a:cubicBezTo>
                    <a:pt x="193" y="568"/>
                    <a:pt x="193" y="568"/>
                    <a:pt x="193" y="568"/>
                  </a:cubicBezTo>
                  <a:cubicBezTo>
                    <a:pt x="193" y="568"/>
                    <a:pt x="193" y="568"/>
                    <a:pt x="193" y="568"/>
                  </a:cubicBezTo>
                  <a:cubicBezTo>
                    <a:pt x="193" y="568"/>
                    <a:pt x="193" y="568"/>
                    <a:pt x="193" y="568"/>
                  </a:cubicBezTo>
                  <a:cubicBezTo>
                    <a:pt x="193" y="568"/>
                    <a:pt x="193" y="567"/>
                    <a:pt x="193" y="567"/>
                  </a:cubicBezTo>
                  <a:cubicBezTo>
                    <a:pt x="193" y="567"/>
                    <a:pt x="193" y="567"/>
                    <a:pt x="193" y="567"/>
                  </a:cubicBezTo>
                  <a:cubicBezTo>
                    <a:pt x="193" y="567"/>
                    <a:pt x="193" y="567"/>
                    <a:pt x="193" y="567"/>
                  </a:cubicBezTo>
                  <a:cubicBezTo>
                    <a:pt x="193" y="567"/>
                    <a:pt x="193" y="567"/>
                    <a:pt x="193" y="567"/>
                  </a:cubicBezTo>
                  <a:cubicBezTo>
                    <a:pt x="193" y="567"/>
                    <a:pt x="193" y="567"/>
                    <a:pt x="193" y="567"/>
                  </a:cubicBezTo>
                  <a:cubicBezTo>
                    <a:pt x="193" y="566"/>
                    <a:pt x="193" y="566"/>
                    <a:pt x="193" y="566"/>
                  </a:cubicBezTo>
                  <a:cubicBezTo>
                    <a:pt x="193" y="566"/>
                    <a:pt x="193" y="566"/>
                    <a:pt x="193" y="566"/>
                  </a:cubicBezTo>
                  <a:cubicBezTo>
                    <a:pt x="193" y="566"/>
                    <a:pt x="193" y="566"/>
                    <a:pt x="193" y="566"/>
                  </a:cubicBezTo>
                  <a:cubicBezTo>
                    <a:pt x="193" y="566"/>
                    <a:pt x="193" y="566"/>
                    <a:pt x="193" y="566"/>
                  </a:cubicBezTo>
                  <a:cubicBezTo>
                    <a:pt x="193" y="565"/>
                    <a:pt x="193" y="565"/>
                    <a:pt x="193" y="565"/>
                  </a:cubicBezTo>
                  <a:cubicBezTo>
                    <a:pt x="193" y="565"/>
                    <a:pt x="193" y="565"/>
                    <a:pt x="193" y="565"/>
                  </a:cubicBezTo>
                  <a:cubicBezTo>
                    <a:pt x="193" y="565"/>
                    <a:pt x="193" y="564"/>
                    <a:pt x="193" y="564"/>
                  </a:cubicBezTo>
                  <a:cubicBezTo>
                    <a:pt x="193" y="564"/>
                    <a:pt x="193" y="564"/>
                    <a:pt x="193" y="564"/>
                  </a:cubicBezTo>
                  <a:cubicBezTo>
                    <a:pt x="193" y="564"/>
                    <a:pt x="193" y="564"/>
                    <a:pt x="193" y="564"/>
                  </a:cubicBezTo>
                  <a:cubicBezTo>
                    <a:pt x="193" y="564"/>
                    <a:pt x="193" y="564"/>
                    <a:pt x="193" y="564"/>
                  </a:cubicBezTo>
                  <a:cubicBezTo>
                    <a:pt x="193" y="564"/>
                    <a:pt x="193" y="563"/>
                    <a:pt x="193" y="563"/>
                  </a:cubicBezTo>
                  <a:cubicBezTo>
                    <a:pt x="193" y="563"/>
                    <a:pt x="193" y="563"/>
                    <a:pt x="193" y="563"/>
                  </a:cubicBezTo>
                  <a:cubicBezTo>
                    <a:pt x="193" y="563"/>
                    <a:pt x="193" y="563"/>
                    <a:pt x="193" y="563"/>
                  </a:cubicBezTo>
                  <a:cubicBezTo>
                    <a:pt x="193" y="563"/>
                    <a:pt x="193" y="563"/>
                    <a:pt x="193" y="563"/>
                  </a:cubicBezTo>
                  <a:cubicBezTo>
                    <a:pt x="191" y="322"/>
                    <a:pt x="81" y="117"/>
                    <a:pt x="28" y="32"/>
                  </a:cubicBezTo>
                  <a:cubicBezTo>
                    <a:pt x="19" y="18"/>
                    <a:pt x="12" y="7"/>
                    <a:pt x="7"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0"/>
            <p:cNvSpPr>
              <a:spLocks noEditPoints="1"/>
            </p:cNvSpPr>
            <p:nvPr/>
          </p:nvSpPr>
          <p:spPr bwMode="auto">
            <a:xfrm>
              <a:off x="3727450" y="1200150"/>
              <a:ext cx="277812" cy="509588"/>
            </a:xfrm>
            <a:custGeom>
              <a:avLst/>
              <a:gdLst>
                <a:gd name="T0" fmla="*/ 607712656 w 127"/>
                <a:gd name="T1" fmla="*/ 1114506136 h 233"/>
                <a:gd name="T2" fmla="*/ 0 w 127"/>
                <a:gd name="T3" fmla="*/ 1114506136 h 233"/>
                <a:gd name="T4" fmla="*/ 607712656 w 127"/>
                <a:gd name="T5" fmla="*/ 1114506136 h 233"/>
                <a:gd name="T6" fmla="*/ 607712656 w 127"/>
                <a:gd name="T7" fmla="*/ 1114506136 h 233"/>
                <a:gd name="T8" fmla="*/ 607712656 w 127"/>
                <a:gd name="T9" fmla="*/ 1114506136 h 233"/>
                <a:gd name="T10" fmla="*/ 607712656 w 127"/>
                <a:gd name="T11" fmla="*/ 1114506136 h 233"/>
                <a:gd name="T12" fmla="*/ 607712656 w 127"/>
                <a:gd name="T13" fmla="*/ 1114506136 h 233"/>
                <a:gd name="T14" fmla="*/ 416306751 w 127"/>
                <a:gd name="T15" fmla="*/ 664876741 h 233"/>
                <a:gd name="T16" fmla="*/ 416306751 w 127"/>
                <a:gd name="T17" fmla="*/ 664876741 h 233"/>
                <a:gd name="T18" fmla="*/ 416306751 w 127"/>
                <a:gd name="T19" fmla="*/ 664876741 h 233"/>
                <a:gd name="T20" fmla="*/ 416306751 w 127"/>
                <a:gd name="T21" fmla="*/ 664876741 h 233"/>
                <a:gd name="T22" fmla="*/ 416306751 w 127"/>
                <a:gd name="T23" fmla="*/ 664876741 h 233"/>
                <a:gd name="T24" fmla="*/ 416306751 w 127"/>
                <a:gd name="T25" fmla="*/ 664876741 h 233"/>
                <a:gd name="T26" fmla="*/ 411522697 w 127"/>
                <a:gd name="T27" fmla="*/ 664876741 h 233"/>
                <a:gd name="T28" fmla="*/ 416306751 w 127"/>
                <a:gd name="T29" fmla="*/ 664876741 h 233"/>
                <a:gd name="T30" fmla="*/ 411522697 w 127"/>
                <a:gd name="T31" fmla="*/ 664876741 h 233"/>
                <a:gd name="T32" fmla="*/ 33494940 w 127"/>
                <a:gd name="T33" fmla="*/ 0 h 233"/>
                <a:gd name="T34" fmla="*/ 411522697 w 127"/>
                <a:gd name="T35" fmla="*/ 664876741 h 233"/>
                <a:gd name="T36" fmla="*/ 33494940 w 127"/>
                <a:gd name="T37" fmla="*/ 4783129 h 233"/>
                <a:gd name="T38" fmla="*/ 33494940 w 127"/>
                <a:gd name="T39" fmla="*/ 0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7" h="233">
                  <a:moveTo>
                    <a:pt x="127" y="233"/>
                  </a:moveTo>
                  <a:cubicBezTo>
                    <a:pt x="0" y="233"/>
                    <a:pt x="0" y="233"/>
                    <a:pt x="0" y="233"/>
                  </a:cubicBezTo>
                  <a:cubicBezTo>
                    <a:pt x="127" y="233"/>
                    <a:pt x="127" y="233"/>
                    <a:pt x="127" y="233"/>
                  </a:cubicBezTo>
                  <a:cubicBezTo>
                    <a:pt x="127" y="233"/>
                    <a:pt x="127" y="233"/>
                    <a:pt x="127" y="233"/>
                  </a:cubicBezTo>
                  <a:moveTo>
                    <a:pt x="127" y="233"/>
                  </a:moveTo>
                  <a:cubicBezTo>
                    <a:pt x="127" y="233"/>
                    <a:pt x="127" y="233"/>
                    <a:pt x="127" y="233"/>
                  </a:cubicBezTo>
                  <a:cubicBezTo>
                    <a:pt x="127" y="233"/>
                    <a:pt x="127" y="233"/>
                    <a:pt x="127" y="233"/>
                  </a:cubicBezTo>
                  <a:moveTo>
                    <a:pt x="87" y="139"/>
                  </a:moveTo>
                  <a:cubicBezTo>
                    <a:pt x="87" y="139"/>
                    <a:pt x="87" y="139"/>
                    <a:pt x="87" y="139"/>
                  </a:cubicBezTo>
                  <a:cubicBezTo>
                    <a:pt x="87" y="139"/>
                    <a:pt x="87" y="139"/>
                    <a:pt x="87" y="139"/>
                  </a:cubicBezTo>
                  <a:moveTo>
                    <a:pt x="87" y="139"/>
                  </a:moveTo>
                  <a:cubicBezTo>
                    <a:pt x="87" y="139"/>
                    <a:pt x="87" y="139"/>
                    <a:pt x="87" y="139"/>
                  </a:cubicBezTo>
                  <a:cubicBezTo>
                    <a:pt x="87" y="139"/>
                    <a:pt x="87" y="139"/>
                    <a:pt x="87" y="139"/>
                  </a:cubicBezTo>
                  <a:moveTo>
                    <a:pt x="86" y="139"/>
                  </a:moveTo>
                  <a:cubicBezTo>
                    <a:pt x="86" y="139"/>
                    <a:pt x="86" y="139"/>
                    <a:pt x="87" y="139"/>
                  </a:cubicBezTo>
                  <a:cubicBezTo>
                    <a:pt x="86" y="139"/>
                    <a:pt x="86" y="139"/>
                    <a:pt x="86" y="139"/>
                  </a:cubicBezTo>
                  <a:moveTo>
                    <a:pt x="7" y="0"/>
                  </a:moveTo>
                  <a:cubicBezTo>
                    <a:pt x="21" y="20"/>
                    <a:pt x="53" y="69"/>
                    <a:pt x="86" y="139"/>
                  </a:cubicBezTo>
                  <a:cubicBezTo>
                    <a:pt x="53" y="70"/>
                    <a:pt x="21" y="21"/>
                    <a:pt x="7" y="1"/>
                  </a:cubicBezTo>
                  <a:cubicBezTo>
                    <a:pt x="7" y="1"/>
                    <a:pt x="7" y="1"/>
                    <a:pt x="7"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1"/>
            <p:cNvSpPr>
              <a:spLocks noEditPoints="1"/>
            </p:cNvSpPr>
            <p:nvPr/>
          </p:nvSpPr>
          <p:spPr bwMode="auto">
            <a:xfrm>
              <a:off x="3727450" y="2790825"/>
              <a:ext cx="46037" cy="457200"/>
            </a:xfrm>
            <a:custGeom>
              <a:avLst/>
              <a:gdLst>
                <a:gd name="T0" fmla="*/ 100924065 w 21"/>
                <a:gd name="T1" fmla="*/ 1000152344 h 209"/>
                <a:gd name="T2" fmla="*/ 9610772 w 21"/>
                <a:gd name="T3" fmla="*/ 4786381 h 209"/>
                <a:gd name="T4" fmla="*/ 9610772 w 21"/>
                <a:gd name="T5" fmla="*/ 4786381 h 209"/>
                <a:gd name="T6" fmla="*/ 9610772 w 21"/>
                <a:gd name="T7" fmla="*/ 4786381 h 209"/>
                <a:gd name="T8" fmla="*/ 9610772 w 21"/>
                <a:gd name="T9" fmla="*/ 4786381 h 209"/>
                <a:gd name="T10" fmla="*/ 9610772 w 21"/>
                <a:gd name="T11" fmla="*/ 4786381 h 209"/>
                <a:gd name="T12" fmla="*/ 9610772 w 21"/>
                <a:gd name="T13" fmla="*/ 4786381 h 209"/>
                <a:gd name="T14" fmla="*/ 9610772 w 21"/>
                <a:gd name="T15" fmla="*/ 4786381 h 209"/>
                <a:gd name="T16" fmla="*/ 9610772 w 21"/>
                <a:gd name="T17" fmla="*/ 4786381 h 209"/>
                <a:gd name="T18" fmla="*/ 9610772 w 21"/>
                <a:gd name="T19" fmla="*/ 4786381 h 209"/>
                <a:gd name="T20" fmla="*/ 9610772 w 21"/>
                <a:gd name="T21" fmla="*/ 4786381 h 209"/>
                <a:gd name="T22" fmla="*/ 9610772 w 21"/>
                <a:gd name="T23" fmla="*/ 4786381 h 209"/>
                <a:gd name="T24" fmla="*/ 9610772 w 21"/>
                <a:gd name="T25" fmla="*/ 4786381 h 209"/>
                <a:gd name="T26" fmla="*/ 9610772 w 21"/>
                <a:gd name="T27" fmla="*/ 4786381 h 209"/>
                <a:gd name="T28" fmla="*/ 9610772 w 21"/>
                <a:gd name="T29" fmla="*/ 4786381 h 209"/>
                <a:gd name="T30" fmla="*/ 4805386 w 21"/>
                <a:gd name="T31" fmla="*/ 0 h 209"/>
                <a:gd name="T32" fmla="*/ 4805386 w 21"/>
                <a:gd name="T33" fmla="*/ 0 h 209"/>
                <a:gd name="T34" fmla="*/ 4805386 w 21"/>
                <a:gd name="T35" fmla="*/ 0 h 209"/>
                <a:gd name="T36" fmla="*/ 4805386 w 21"/>
                <a:gd name="T37" fmla="*/ 0 h 209"/>
                <a:gd name="T38" fmla="*/ 4805386 w 21"/>
                <a:gd name="T39" fmla="*/ 0 h 209"/>
                <a:gd name="T40" fmla="*/ 4805386 w 21"/>
                <a:gd name="T41" fmla="*/ 0 h 209"/>
                <a:gd name="T42" fmla="*/ 4805386 w 21"/>
                <a:gd name="T43" fmla="*/ 0 h 209"/>
                <a:gd name="T44" fmla="*/ 4805386 w 21"/>
                <a:gd name="T45" fmla="*/ 0 h 209"/>
                <a:gd name="T46" fmla="*/ 4805386 w 21"/>
                <a:gd name="T47" fmla="*/ 0 h 209"/>
                <a:gd name="T48" fmla="*/ 4805386 w 21"/>
                <a:gd name="T49" fmla="*/ 0 h 209"/>
                <a:gd name="T50" fmla="*/ 4805386 w 21"/>
                <a:gd name="T51" fmla="*/ 0 h 209"/>
                <a:gd name="T52" fmla="*/ 4805386 w 21"/>
                <a:gd name="T53" fmla="*/ 0 h 209"/>
                <a:gd name="T54" fmla="*/ 4805386 w 21"/>
                <a:gd name="T55" fmla="*/ 0 h 209"/>
                <a:gd name="T56" fmla="*/ 4805386 w 21"/>
                <a:gd name="T57" fmla="*/ 0 h 209"/>
                <a:gd name="T58" fmla="*/ 4805386 w 21"/>
                <a:gd name="T59" fmla="*/ 0 h 209"/>
                <a:gd name="T60" fmla="*/ 4805386 w 21"/>
                <a:gd name="T61" fmla="*/ 0 h 209"/>
                <a:gd name="T62" fmla="*/ 4805386 w 21"/>
                <a:gd name="T63" fmla="*/ 0 h 209"/>
                <a:gd name="T64" fmla="*/ 4805386 w 21"/>
                <a:gd name="T65" fmla="*/ 0 h 209"/>
                <a:gd name="T66" fmla="*/ 4805386 w 21"/>
                <a:gd name="T67" fmla="*/ 0 h 209"/>
                <a:gd name="T68" fmla="*/ 4805386 w 21"/>
                <a:gd name="T69" fmla="*/ 0 h 209"/>
                <a:gd name="T70" fmla="*/ 4805386 w 21"/>
                <a:gd name="T71" fmla="*/ 0 h 209"/>
                <a:gd name="T72" fmla="*/ 4805386 w 21"/>
                <a:gd name="T73" fmla="*/ 0 h 209"/>
                <a:gd name="T74" fmla="*/ 4805386 w 21"/>
                <a:gd name="T75" fmla="*/ 0 h 209"/>
                <a:gd name="T76" fmla="*/ 4805386 w 21"/>
                <a:gd name="T77" fmla="*/ 0 h 209"/>
                <a:gd name="T78" fmla="*/ 4805386 w 21"/>
                <a:gd name="T79" fmla="*/ 0 h 209"/>
                <a:gd name="T80" fmla="*/ 4805386 w 21"/>
                <a:gd name="T81" fmla="*/ 0 h 209"/>
                <a:gd name="T82" fmla="*/ 4805386 w 21"/>
                <a:gd name="T83" fmla="*/ 0 h 209"/>
                <a:gd name="T84" fmla="*/ 4805386 w 21"/>
                <a:gd name="T85" fmla="*/ 0 h 209"/>
                <a:gd name="T86" fmla="*/ 4805386 w 21"/>
                <a:gd name="T87" fmla="*/ 0 h 209"/>
                <a:gd name="T88" fmla="*/ 0 w 21"/>
                <a:gd name="T89" fmla="*/ 0 h 209"/>
                <a:gd name="T90" fmla="*/ 0 w 21"/>
                <a:gd name="T91" fmla="*/ 0 h 209"/>
                <a:gd name="T92" fmla="*/ 0 w 21"/>
                <a:gd name="T93" fmla="*/ 0 h 209"/>
                <a:gd name="T94" fmla="*/ 0 w 21"/>
                <a:gd name="T95" fmla="*/ 0 h 209"/>
                <a:gd name="T96" fmla="*/ 0 w 21"/>
                <a:gd name="T97" fmla="*/ 0 h 209"/>
                <a:gd name="T98" fmla="*/ 0 w 21"/>
                <a:gd name="T99" fmla="*/ 0 h 209"/>
                <a:gd name="T100" fmla="*/ 0 w 21"/>
                <a:gd name="T101" fmla="*/ 0 h 209"/>
                <a:gd name="T102" fmla="*/ 0 w 21"/>
                <a:gd name="T103" fmla="*/ 0 h 209"/>
                <a:gd name="T104" fmla="*/ 0 w 21"/>
                <a:gd name="T105" fmla="*/ 0 h 209"/>
                <a:gd name="T106" fmla="*/ 0 w 21"/>
                <a:gd name="T107" fmla="*/ 0 h 209"/>
                <a:gd name="T108" fmla="*/ 0 w 21"/>
                <a:gd name="T109" fmla="*/ 0 h 209"/>
                <a:gd name="T110" fmla="*/ 0 w 21"/>
                <a:gd name="T111" fmla="*/ 0 h 209"/>
                <a:gd name="T112" fmla="*/ 0 w 21"/>
                <a:gd name="T113" fmla="*/ 0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209">
                  <a:moveTo>
                    <a:pt x="2" y="1"/>
                  </a:moveTo>
                  <a:cubicBezTo>
                    <a:pt x="12" y="12"/>
                    <a:pt x="21" y="99"/>
                    <a:pt x="21" y="209"/>
                  </a:cubicBezTo>
                  <a:cubicBezTo>
                    <a:pt x="21" y="209"/>
                    <a:pt x="21" y="209"/>
                    <a:pt x="21" y="209"/>
                  </a:cubicBezTo>
                  <a:cubicBezTo>
                    <a:pt x="21" y="99"/>
                    <a:pt x="12" y="12"/>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1"/>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2"/>
            <p:cNvSpPr>
              <a:spLocks/>
            </p:cNvSpPr>
            <p:nvPr/>
          </p:nvSpPr>
          <p:spPr bwMode="auto">
            <a:xfrm>
              <a:off x="3962400" y="3352800"/>
              <a:ext cx="1587" cy="3175"/>
            </a:xfrm>
            <a:custGeom>
              <a:avLst/>
              <a:gdLst>
                <a:gd name="T0" fmla="*/ 2518569 w 1"/>
                <a:gd name="T1" fmla="*/ 0 h 1"/>
                <a:gd name="T2" fmla="*/ 0 w 1"/>
                <a:gd name="T3" fmla="*/ 10080625 h 1"/>
                <a:gd name="T4" fmla="*/ 0 w 1"/>
                <a:gd name="T5" fmla="*/ 10080625 h 1"/>
                <a:gd name="T6" fmla="*/ 251856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0" y="1"/>
                    <a:pt x="0" y="1"/>
                    <a:pt x="0" y="1"/>
                  </a:cubicBezTo>
                  <a:cubicBezTo>
                    <a:pt x="0" y="1"/>
                    <a:pt x="1" y="1"/>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3"/>
            <p:cNvSpPr>
              <a:spLocks/>
            </p:cNvSpPr>
            <p:nvPr/>
          </p:nvSpPr>
          <p:spPr bwMode="auto">
            <a:xfrm>
              <a:off x="3962400" y="3355975"/>
              <a:ext cx="0" cy="1588"/>
            </a:xfrm>
            <a:custGeom>
              <a:avLst/>
              <a:gdLst>
                <a:gd name="T0" fmla="*/ 0 h 1"/>
                <a:gd name="T1" fmla="*/ 2521744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4"/>
            <p:cNvSpPr>
              <a:spLocks/>
            </p:cNvSpPr>
            <p:nvPr/>
          </p:nvSpPr>
          <p:spPr bwMode="auto">
            <a:xfrm>
              <a:off x="3962400" y="3305175"/>
              <a:ext cx="25400" cy="52388"/>
            </a:xfrm>
            <a:custGeom>
              <a:avLst/>
              <a:gdLst>
                <a:gd name="T0" fmla="*/ 53763333 w 12"/>
                <a:gd name="T1" fmla="*/ 0 h 24"/>
                <a:gd name="T2" fmla="*/ 0 w 12"/>
                <a:gd name="T3" fmla="*/ 114354273 h 24"/>
                <a:gd name="T4" fmla="*/ 0 w 12"/>
                <a:gd name="T5" fmla="*/ 114354273 h 24"/>
                <a:gd name="T6" fmla="*/ 0 w 12"/>
                <a:gd name="T7" fmla="*/ 109589148 h 24"/>
                <a:gd name="T8" fmla="*/ 4480983 w 12"/>
                <a:gd name="T9" fmla="*/ 104824022 h 24"/>
                <a:gd name="T10" fmla="*/ 53763333 w 12"/>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4">
                  <a:moveTo>
                    <a:pt x="12" y="0"/>
                  </a:moveTo>
                  <a:cubicBezTo>
                    <a:pt x="8" y="8"/>
                    <a:pt x="4" y="16"/>
                    <a:pt x="0" y="24"/>
                  </a:cubicBezTo>
                  <a:cubicBezTo>
                    <a:pt x="0" y="24"/>
                    <a:pt x="0" y="24"/>
                    <a:pt x="0" y="24"/>
                  </a:cubicBezTo>
                  <a:cubicBezTo>
                    <a:pt x="0" y="23"/>
                    <a:pt x="0" y="23"/>
                    <a:pt x="0" y="23"/>
                  </a:cubicBezTo>
                  <a:cubicBezTo>
                    <a:pt x="1" y="23"/>
                    <a:pt x="1" y="22"/>
                    <a:pt x="1" y="22"/>
                  </a:cubicBezTo>
                  <a:cubicBezTo>
                    <a:pt x="5" y="15"/>
                    <a:pt x="8" y="7"/>
                    <a:pt x="12"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5"/>
            <p:cNvSpPr>
              <a:spLocks/>
            </p:cNvSpPr>
            <p:nvPr/>
          </p:nvSpPr>
          <p:spPr bwMode="auto">
            <a:xfrm>
              <a:off x="3736975" y="1189038"/>
              <a:ext cx="1587" cy="4763"/>
            </a:xfrm>
            <a:custGeom>
              <a:avLst/>
              <a:gdLst>
                <a:gd name="T0" fmla="*/ 0 w 1"/>
                <a:gd name="T1" fmla="*/ 0 h 2"/>
                <a:gd name="T2" fmla="*/ 2518569 w 1"/>
                <a:gd name="T3" fmla="*/ 11343085 h 2"/>
                <a:gd name="T4" fmla="*/ 0 w 1"/>
                <a:gd name="T5" fmla="*/ 0 h 2"/>
                <a:gd name="T6" fmla="*/ 0 60000 65536"/>
                <a:gd name="T7" fmla="*/ 0 60000 65536"/>
                <a:gd name="T8" fmla="*/ 0 60000 65536"/>
              </a:gdLst>
              <a:ahLst/>
              <a:cxnLst>
                <a:cxn ang="T6">
                  <a:pos x="T0" y="T1"/>
                </a:cxn>
                <a:cxn ang="T7">
                  <a:pos x="T2" y="T3"/>
                </a:cxn>
                <a:cxn ang="T8">
                  <a:pos x="T4" y="T5"/>
                </a:cxn>
              </a:cxnLst>
              <a:rect l="0" t="0" r="r" b="b"/>
              <a:pathLst>
                <a:path w="1" h="2">
                  <a:moveTo>
                    <a:pt x="0" y="0"/>
                  </a:moveTo>
                  <a:cubicBezTo>
                    <a:pt x="0" y="1"/>
                    <a:pt x="0" y="1"/>
                    <a:pt x="1" y="2"/>
                  </a:cubicBezTo>
                  <a:cubicBezTo>
                    <a:pt x="0" y="1"/>
                    <a:pt x="0" y="1"/>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
            <p:cNvSpPr>
              <a:spLocks/>
            </p:cNvSpPr>
            <p:nvPr/>
          </p:nvSpPr>
          <p:spPr bwMode="auto">
            <a:xfrm>
              <a:off x="3987800" y="3248025"/>
              <a:ext cx="25400" cy="52388"/>
            </a:xfrm>
            <a:custGeom>
              <a:avLst/>
              <a:gdLst>
                <a:gd name="T0" fmla="*/ 58650909 w 11"/>
                <a:gd name="T1" fmla="*/ 0 h 24"/>
                <a:gd name="T2" fmla="*/ 0 w 11"/>
                <a:gd name="T3" fmla="*/ 114354273 h 24"/>
                <a:gd name="T4" fmla="*/ 58650909 w 11"/>
                <a:gd name="T5" fmla="*/ 0 h 24"/>
                <a:gd name="T6" fmla="*/ 0 60000 65536"/>
                <a:gd name="T7" fmla="*/ 0 60000 65536"/>
                <a:gd name="T8" fmla="*/ 0 60000 65536"/>
              </a:gdLst>
              <a:ahLst/>
              <a:cxnLst>
                <a:cxn ang="T6">
                  <a:pos x="T0" y="T1"/>
                </a:cxn>
                <a:cxn ang="T7">
                  <a:pos x="T2" y="T3"/>
                </a:cxn>
                <a:cxn ang="T8">
                  <a:pos x="T4" y="T5"/>
                </a:cxn>
              </a:cxnLst>
              <a:rect l="0" t="0" r="r" b="b"/>
              <a:pathLst>
                <a:path w="11" h="24">
                  <a:moveTo>
                    <a:pt x="11" y="0"/>
                  </a:moveTo>
                  <a:cubicBezTo>
                    <a:pt x="8" y="8"/>
                    <a:pt x="4" y="16"/>
                    <a:pt x="0" y="24"/>
                  </a:cubicBezTo>
                  <a:cubicBezTo>
                    <a:pt x="4" y="16"/>
                    <a:pt x="8" y="8"/>
                    <a:pt x="1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7"/>
            <p:cNvSpPr>
              <a:spLocks noEditPoints="1"/>
            </p:cNvSpPr>
            <p:nvPr/>
          </p:nvSpPr>
          <p:spPr bwMode="auto">
            <a:xfrm>
              <a:off x="3727450" y="1179513"/>
              <a:ext cx="277812" cy="530225"/>
            </a:xfrm>
            <a:custGeom>
              <a:avLst/>
              <a:gdLst>
                <a:gd name="T0" fmla="*/ 607712656 w 127"/>
                <a:gd name="T1" fmla="*/ 1161729548 h 242"/>
                <a:gd name="T2" fmla="*/ 607712656 w 127"/>
                <a:gd name="T3" fmla="*/ 1161729548 h 242"/>
                <a:gd name="T4" fmla="*/ 607712656 w 127"/>
                <a:gd name="T5" fmla="*/ 1161729548 h 242"/>
                <a:gd name="T6" fmla="*/ 607712656 w 127"/>
                <a:gd name="T7" fmla="*/ 1161729548 h 242"/>
                <a:gd name="T8" fmla="*/ 416306751 w 127"/>
                <a:gd name="T9" fmla="*/ 710479590 h 242"/>
                <a:gd name="T10" fmla="*/ 607712656 w 127"/>
                <a:gd name="T11" fmla="*/ 1161729548 h 242"/>
                <a:gd name="T12" fmla="*/ 416306751 w 127"/>
                <a:gd name="T13" fmla="*/ 710479590 h 242"/>
                <a:gd name="T14" fmla="*/ 416306751 w 127"/>
                <a:gd name="T15" fmla="*/ 710479590 h 242"/>
                <a:gd name="T16" fmla="*/ 416306751 w 127"/>
                <a:gd name="T17" fmla="*/ 710479590 h 242"/>
                <a:gd name="T18" fmla="*/ 416306751 w 127"/>
                <a:gd name="T19" fmla="*/ 710479590 h 242"/>
                <a:gd name="T20" fmla="*/ 416306751 w 127"/>
                <a:gd name="T21" fmla="*/ 710479590 h 242"/>
                <a:gd name="T22" fmla="*/ 416306751 w 127"/>
                <a:gd name="T23" fmla="*/ 710479590 h 242"/>
                <a:gd name="T24" fmla="*/ 416306751 w 127"/>
                <a:gd name="T25" fmla="*/ 710479590 h 242"/>
                <a:gd name="T26" fmla="*/ 411522697 w 127"/>
                <a:gd name="T27" fmla="*/ 710479590 h 242"/>
                <a:gd name="T28" fmla="*/ 411522697 w 127"/>
                <a:gd name="T29" fmla="*/ 710479590 h 242"/>
                <a:gd name="T30" fmla="*/ 411522697 w 127"/>
                <a:gd name="T31" fmla="*/ 710479590 h 242"/>
                <a:gd name="T32" fmla="*/ 28710886 w 127"/>
                <a:gd name="T33" fmla="*/ 38404065 h 242"/>
                <a:gd name="T34" fmla="*/ 33494940 w 127"/>
                <a:gd name="T35" fmla="*/ 43204573 h 242"/>
                <a:gd name="T36" fmla="*/ 33494940 w 127"/>
                <a:gd name="T37" fmla="*/ 43204573 h 242"/>
                <a:gd name="T38" fmla="*/ 28710886 w 127"/>
                <a:gd name="T39" fmla="*/ 38404065 h 242"/>
                <a:gd name="T40" fmla="*/ 0 w 127"/>
                <a:gd name="T41" fmla="*/ 0 h 242"/>
                <a:gd name="T42" fmla="*/ 0 w 127"/>
                <a:gd name="T43" fmla="*/ 0 h 242"/>
                <a:gd name="T44" fmla="*/ 0 w 127"/>
                <a:gd name="T45" fmla="*/ 0 h 242"/>
                <a:gd name="T46" fmla="*/ 0 w 127"/>
                <a:gd name="T47" fmla="*/ 0 h 2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7" h="242">
                  <a:moveTo>
                    <a:pt x="127" y="242"/>
                  </a:moveTo>
                  <a:cubicBezTo>
                    <a:pt x="127" y="242"/>
                    <a:pt x="127" y="242"/>
                    <a:pt x="127" y="242"/>
                  </a:cubicBezTo>
                  <a:cubicBezTo>
                    <a:pt x="127" y="242"/>
                    <a:pt x="127" y="242"/>
                    <a:pt x="127" y="242"/>
                  </a:cubicBezTo>
                  <a:cubicBezTo>
                    <a:pt x="127" y="242"/>
                    <a:pt x="127" y="242"/>
                    <a:pt x="127" y="242"/>
                  </a:cubicBezTo>
                  <a:moveTo>
                    <a:pt x="87" y="148"/>
                  </a:moveTo>
                  <a:cubicBezTo>
                    <a:pt x="100" y="177"/>
                    <a:pt x="114" y="208"/>
                    <a:pt x="127" y="242"/>
                  </a:cubicBezTo>
                  <a:cubicBezTo>
                    <a:pt x="114" y="208"/>
                    <a:pt x="100" y="177"/>
                    <a:pt x="87" y="148"/>
                  </a:cubicBezTo>
                  <a:moveTo>
                    <a:pt x="87" y="148"/>
                  </a:moveTo>
                  <a:cubicBezTo>
                    <a:pt x="87" y="148"/>
                    <a:pt x="87" y="148"/>
                    <a:pt x="87" y="148"/>
                  </a:cubicBezTo>
                  <a:cubicBezTo>
                    <a:pt x="87" y="148"/>
                    <a:pt x="87" y="148"/>
                    <a:pt x="87" y="148"/>
                  </a:cubicBezTo>
                  <a:moveTo>
                    <a:pt x="87" y="148"/>
                  </a:moveTo>
                  <a:cubicBezTo>
                    <a:pt x="87" y="148"/>
                    <a:pt x="87" y="148"/>
                    <a:pt x="87" y="148"/>
                  </a:cubicBezTo>
                  <a:cubicBezTo>
                    <a:pt x="87" y="148"/>
                    <a:pt x="87" y="148"/>
                    <a:pt x="87" y="148"/>
                  </a:cubicBezTo>
                  <a:moveTo>
                    <a:pt x="86" y="148"/>
                  </a:moveTo>
                  <a:cubicBezTo>
                    <a:pt x="86" y="148"/>
                    <a:pt x="86" y="148"/>
                    <a:pt x="86" y="148"/>
                  </a:cubicBezTo>
                  <a:cubicBezTo>
                    <a:pt x="86" y="148"/>
                    <a:pt x="86" y="148"/>
                    <a:pt x="86" y="148"/>
                  </a:cubicBezTo>
                  <a:moveTo>
                    <a:pt x="6" y="8"/>
                  </a:moveTo>
                  <a:cubicBezTo>
                    <a:pt x="6" y="8"/>
                    <a:pt x="7" y="9"/>
                    <a:pt x="7" y="9"/>
                  </a:cubicBezTo>
                  <a:cubicBezTo>
                    <a:pt x="7" y="9"/>
                    <a:pt x="7" y="9"/>
                    <a:pt x="7" y="9"/>
                  </a:cubicBezTo>
                  <a:cubicBezTo>
                    <a:pt x="7" y="9"/>
                    <a:pt x="6" y="8"/>
                    <a:pt x="6" y="8"/>
                  </a:cubicBezTo>
                  <a:moveTo>
                    <a:pt x="0" y="0"/>
                  </a:moveTo>
                  <a:cubicBezTo>
                    <a:pt x="0" y="0"/>
                    <a:pt x="0" y="0"/>
                    <a:pt x="0" y="0"/>
                  </a:cubicBez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8"/>
            <p:cNvSpPr>
              <a:spLocks/>
            </p:cNvSpPr>
            <p:nvPr/>
          </p:nvSpPr>
          <p:spPr bwMode="auto">
            <a:xfrm>
              <a:off x="3727450" y="1177925"/>
              <a:ext cx="277812" cy="531813"/>
            </a:xfrm>
            <a:custGeom>
              <a:avLst/>
              <a:gdLst>
                <a:gd name="T0" fmla="*/ 0 w 127"/>
                <a:gd name="T1" fmla="*/ 0 h 243"/>
                <a:gd name="T2" fmla="*/ 0 w 127"/>
                <a:gd name="T3" fmla="*/ 1163889164 h 243"/>
                <a:gd name="T4" fmla="*/ 607712656 w 127"/>
                <a:gd name="T5" fmla="*/ 1163889164 h 243"/>
                <a:gd name="T6" fmla="*/ 607712656 w 127"/>
                <a:gd name="T7" fmla="*/ 1163889164 h 243"/>
                <a:gd name="T8" fmla="*/ 607712656 w 127"/>
                <a:gd name="T9" fmla="*/ 1163889164 h 243"/>
                <a:gd name="T10" fmla="*/ 416306751 w 127"/>
                <a:gd name="T11" fmla="*/ 713660218 h 243"/>
                <a:gd name="T12" fmla="*/ 416306751 w 127"/>
                <a:gd name="T13" fmla="*/ 713660218 h 243"/>
                <a:gd name="T14" fmla="*/ 416306751 w 127"/>
                <a:gd name="T15" fmla="*/ 713660218 h 243"/>
                <a:gd name="T16" fmla="*/ 416306751 w 127"/>
                <a:gd name="T17" fmla="*/ 713660218 h 243"/>
                <a:gd name="T18" fmla="*/ 416306751 w 127"/>
                <a:gd name="T19" fmla="*/ 713660218 h 243"/>
                <a:gd name="T20" fmla="*/ 411522697 w 127"/>
                <a:gd name="T21" fmla="*/ 713660218 h 243"/>
                <a:gd name="T22" fmla="*/ 411522697 w 127"/>
                <a:gd name="T23" fmla="*/ 713660218 h 243"/>
                <a:gd name="T24" fmla="*/ 33494940 w 127"/>
                <a:gd name="T25" fmla="*/ 47895998 h 243"/>
                <a:gd name="T26" fmla="*/ 33494940 w 127"/>
                <a:gd name="T27" fmla="*/ 47895998 h 243"/>
                <a:gd name="T28" fmla="*/ 33494940 w 127"/>
                <a:gd name="T29" fmla="*/ 47895998 h 243"/>
                <a:gd name="T30" fmla="*/ 28710886 w 127"/>
                <a:gd name="T31" fmla="*/ 43107492 h 243"/>
                <a:gd name="T32" fmla="*/ 23924644 w 127"/>
                <a:gd name="T33" fmla="*/ 33528293 h 243"/>
                <a:gd name="T34" fmla="*/ 19140591 w 127"/>
                <a:gd name="T35" fmla="*/ 23949093 h 243"/>
                <a:gd name="T36" fmla="*/ 19140591 w 127"/>
                <a:gd name="T37" fmla="*/ 23949093 h 243"/>
                <a:gd name="T38" fmla="*/ 14354349 w 127"/>
                <a:gd name="T39" fmla="*/ 19158399 h 243"/>
                <a:gd name="T40" fmla="*/ 9570295 w 127"/>
                <a:gd name="T41" fmla="*/ 14369894 h 243"/>
                <a:gd name="T42" fmla="*/ 9570295 w 127"/>
                <a:gd name="T43" fmla="*/ 14369894 h 243"/>
                <a:gd name="T44" fmla="*/ 9570295 w 127"/>
                <a:gd name="T45" fmla="*/ 14369894 h 243"/>
                <a:gd name="T46" fmla="*/ 4784054 w 127"/>
                <a:gd name="T47" fmla="*/ 4790694 h 243"/>
                <a:gd name="T48" fmla="*/ 0 w 127"/>
                <a:gd name="T49" fmla="*/ 4790694 h 243"/>
                <a:gd name="T50" fmla="*/ 0 w 127"/>
                <a:gd name="T51" fmla="*/ 4790694 h 243"/>
                <a:gd name="T52" fmla="*/ 0 w 127"/>
                <a:gd name="T53" fmla="*/ 0 h 243"/>
                <a:gd name="T54" fmla="*/ 0 w 127"/>
                <a:gd name="T55" fmla="*/ 0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7" h="243">
                  <a:moveTo>
                    <a:pt x="0" y="0"/>
                  </a:moveTo>
                  <a:cubicBezTo>
                    <a:pt x="0" y="243"/>
                    <a:pt x="0" y="243"/>
                    <a:pt x="0" y="243"/>
                  </a:cubicBezTo>
                  <a:cubicBezTo>
                    <a:pt x="127" y="243"/>
                    <a:pt x="127" y="243"/>
                    <a:pt x="127" y="243"/>
                  </a:cubicBezTo>
                  <a:cubicBezTo>
                    <a:pt x="127" y="243"/>
                    <a:pt x="127" y="243"/>
                    <a:pt x="127" y="243"/>
                  </a:cubicBezTo>
                  <a:cubicBezTo>
                    <a:pt x="127" y="243"/>
                    <a:pt x="127" y="243"/>
                    <a:pt x="127" y="243"/>
                  </a:cubicBezTo>
                  <a:cubicBezTo>
                    <a:pt x="114" y="209"/>
                    <a:pt x="100" y="178"/>
                    <a:pt x="87" y="149"/>
                  </a:cubicBezTo>
                  <a:cubicBezTo>
                    <a:pt x="87" y="149"/>
                    <a:pt x="87" y="149"/>
                    <a:pt x="87" y="149"/>
                  </a:cubicBezTo>
                  <a:cubicBezTo>
                    <a:pt x="87" y="149"/>
                    <a:pt x="87" y="149"/>
                    <a:pt x="87" y="149"/>
                  </a:cubicBezTo>
                  <a:cubicBezTo>
                    <a:pt x="87" y="149"/>
                    <a:pt x="87" y="149"/>
                    <a:pt x="87" y="149"/>
                  </a:cubicBezTo>
                  <a:cubicBezTo>
                    <a:pt x="87" y="149"/>
                    <a:pt x="87" y="149"/>
                    <a:pt x="87" y="149"/>
                  </a:cubicBezTo>
                  <a:cubicBezTo>
                    <a:pt x="86" y="149"/>
                    <a:pt x="86" y="149"/>
                    <a:pt x="86" y="149"/>
                  </a:cubicBezTo>
                  <a:cubicBezTo>
                    <a:pt x="86" y="149"/>
                    <a:pt x="86" y="149"/>
                    <a:pt x="86" y="149"/>
                  </a:cubicBezTo>
                  <a:cubicBezTo>
                    <a:pt x="53" y="79"/>
                    <a:pt x="21" y="30"/>
                    <a:pt x="7" y="10"/>
                  </a:cubicBezTo>
                  <a:cubicBezTo>
                    <a:pt x="7" y="10"/>
                    <a:pt x="7" y="10"/>
                    <a:pt x="7" y="10"/>
                  </a:cubicBezTo>
                  <a:cubicBezTo>
                    <a:pt x="7" y="10"/>
                    <a:pt x="7" y="10"/>
                    <a:pt x="7" y="10"/>
                  </a:cubicBezTo>
                  <a:cubicBezTo>
                    <a:pt x="7" y="10"/>
                    <a:pt x="6" y="9"/>
                    <a:pt x="6" y="9"/>
                  </a:cubicBezTo>
                  <a:cubicBezTo>
                    <a:pt x="6" y="8"/>
                    <a:pt x="5" y="7"/>
                    <a:pt x="5" y="7"/>
                  </a:cubicBezTo>
                  <a:cubicBezTo>
                    <a:pt x="4" y="6"/>
                    <a:pt x="4" y="6"/>
                    <a:pt x="4" y="5"/>
                  </a:cubicBezTo>
                  <a:cubicBezTo>
                    <a:pt x="4" y="5"/>
                    <a:pt x="4" y="5"/>
                    <a:pt x="4" y="5"/>
                  </a:cubicBezTo>
                  <a:cubicBezTo>
                    <a:pt x="3" y="5"/>
                    <a:pt x="3" y="5"/>
                    <a:pt x="3" y="4"/>
                  </a:cubicBezTo>
                  <a:cubicBezTo>
                    <a:pt x="3" y="4"/>
                    <a:pt x="2" y="4"/>
                    <a:pt x="2" y="3"/>
                  </a:cubicBezTo>
                  <a:cubicBezTo>
                    <a:pt x="2" y="3"/>
                    <a:pt x="2" y="3"/>
                    <a:pt x="2" y="3"/>
                  </a:cubicBezTo>
                  <a:cubicBezTo>
                    <a:pt x="2" y="3"/>
                    <a:pt x="2" y="3"/>
                    <a:pt x="2" y="3"/>
                  </a:cubicBezTo>
                  <a:cubicBezTo>
                    <a:pt x="1" y="2"/>
                    <a:pt x="1" y="2"/>
                    <a:pt x="1"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9"/>
            <p:cNvSpPr>
              <a:spLocks noEditPoints="1"/>
            </p:cNvSpPr>
            <p:nvPr/>
          </p:nvSpPr>
          <p:spPr bwMode="auto">
            <a:xfrm>
              <a:off x="3727450" y="2790825"/>
              <a:ext cx="4762" cy="1588"/>
            </a:xfrm>
            <a:custGeom>
              <a:avLst/>
              <a:gdLst>
                <a:gd name="T0" fmla="*/ 11338322 w 2"/>
                <a:gd name="T1" fmla="*/ 2521744 h 1"/>
                <a:gd name="T2" fmla="*/ 11338322 w 2"/>
                <a:gd name="T3" fmla="*/ 2521744 h 1"/>
                <a:gd name="T4" fmla="*/ 11338322 w 2"/>
                <a:gd name="T5" fmla="*/ 2521744 h 1"/>
                <a:gd name="T6" fmla="*/ 11338322 w 2"/>
                <a:gd name="T7" fmla="*/ 2521744 h 1"/>
                <a:gd name="T8" fmla="*/ 11338322 w 2"/>
                <a:gd name="T9" fmla="*/ 2521744 h 1"/>
                <a:gd name="T10" fmla="*/ 11338322 w 2"/>
                <a:gd name="T11" fmla="*/ 2521744 h 1"/>
                <a:gd name="T12" fmla="*/ 11338322 w 2"/>
                <a:gd name="T13" fmla="*/ 2521744 h 1"/>
                <a:gd name="T14" fmla="*/ 11338322 w 2"/>
                <a:gd name="T15" fmla="*/ 2521744 h 1"/>
                <a:gd name="T16" fmla="*/ 11338322 w 2"/>
                <a:gd name="T17" fmla="*/ 2521744 h 1"/>
                <a:gd name="T18" fmla="*/ 11338322 w 2"/>
                <a:gd name="T19" fmla="*/ 2521744 h 1"/>
                <a:gd name="T20" fmla="*/ 11338322 w 2"/>
                <a:gd name="T21" fmla="*/ 2521744 h 1"/>
                <a:gd name="T22" fmla="*/ 11338322 w 2"/>
                <a:gd name="T23" fmla="*/ 2521744 h 1"/>
                <a:gd name="T24" fmla="*/ 11338322 w 2"/>
                <a:gd name="T25" fmla="*/ 2521744 h 1"/>
                <a:gd name="T26" fmla="*/ 11338322 w 2"/>
                <a:gd name="T27" fmla="*/ 2521744 h 1"/>
                <a:gd name="T28" fmla="*/ 5669161 w 2"/>
                <a:gd name="T29" fmla="*/ 0 h 1"/>
                <a:gd name="T30" fmla="*/ 5669161 w 2"/>
                <a:gd name="T31" fmla="*/ 0 h 1"/>
                <a:gd name="T32" fmla="*/ 5669161 w 2"/>
                <a:gd name="T33" fmla="*/ 0 h 1"/>
                <a:gd name="T34" fmla="*/ 5669161 w 2"/>
                <a:gd name="T35" fmla="*/ 0 h 1"/>
                <a:gd name="T36" fmla="*/ 5669161 w 2"/>
                <a:gd name="T37" fmla="*/ 0 h 1"/>
                <a:gd name="T38" fmla="*/ 5669161 w 2"/>
                <a:gd name="T39" fmla="*/ 0 h 1"/>
                <a:gd name="T40" fmla="*/ 5669161 w 2"/>
                <a:gd name="T41" fmla="*/ 0 h 1"/>
                <a:gd name="T42" fmla="*/ 5669161 w 2"/>
                <a:gd name="T43" fmla="*/ 0 h 1"/>
                <a:gd name="T44" fmla="*/ 5669161 w 2"/>
                <a:gd name="T45" fmla="*/ 0 h 1"/>
                <a:gd name="T46" fmla="*/ 5669161 w 2"/>
                <a:gd name="T47" fmla="*/ 0 h 1"/>
                <a:gd name="T48" fmla="*/ 5669161 w 2"/>
                <a:gd name="T49" fmla="*/ 0 h 1"/>
                <a:gd name="T50" fmla="*/ 5669161 w 2"/>
                <a:gd name="T51" fmla="*/ 0 h 1"/>
                <a:gd name="T52" fmla="*/ 5669161 w 2"/>
                <a:gd name="T53" fmla="*/ 0 h 1"/>
                <a:gd name="T54" fmla="*/ 5669161 w 2"/>
                <a:gd name="T55" fmla="*/ 0 h 1"/>
                <a:gd name="T56" fmla="*/ 5669161 w 2"/>
                <a:gd name="T57" fmla="*/ 0 h 1"/>
                <a:gd name="T58" fmla="*/ 5669161 w 2"/>
                <a:gd name="T59" fmla="*/ 0 h 1"/>
                <a:gd name="T60" fmla="*/ 5669161 w 2"/>
                <a:gd name="T61" fmla="*/ 0 h 1"/>
                <a:gd name="T62" fmla="*/ 5669161 w 2"/>
                <a:gd name="T63" fmla="*/ 0 h 1"/>
                <a:gd name="T64" fmla="*/ 5669161 w 2"/>
                <a:gd name="T65" fmla="*/ 0 h 1"/>
                <a:gd name="T66" fmla="*/ 5669161 w 2"/>
                <a:gd name="T67" fmla="*/ 0 h 1"/>
                <a:gd name="T68" fmla="*/ 5669161 w 2"/>
                <a:gd name="T69" fmla="*/ 0 h 1"/>
                <a:gd name="T70" fmla="*/ 5669161 w 2"/>
                <a:gd name="T71" fmla="*/ 0 h 1"/>
                <a:gd name="T72" fmla="*/ 5669161 w 2"/>
                <a:gd name="T73" fmla="*/ 0 h 1"/>
                <a:gd name="T74" fmla="*/ 5669161 w 2"/>
                <a:gd name="T75" fmla="*/ 0 h 1"/>
                <a:gd name="T76" fmla="*/ 5669161 w 2"/>
                <a:gd name="T77" fmla="*/ 0 h 1"/>
                <a:gd name="T78" fmla="*/ 5669161 w 2"/>
                <a:gd name="T79" fmla="*/ 0 h 1"/>
                <a:gd name="T80" fmla="*/ 5669161 w 2"/>
                <a:gd name="T81" fmla="*/ 0 h 1"/>
                <a:gd name="T82" fmla="*/ 5669161 w 2"/>
                <a:gd name="T83" fmla="*/ 0 h 1"/>
                <a:gd name="T84" fmla="*/ 5669161 w 2"/>
                <a:gd name="T85" fmla="*/ 0 h 1"/>
                <a:gd name="T86" fmla="*/ 0 w 2"/>
                <a:gd name="T87" fmla="*/ 0 h 1"/>
                <a:gd name="T88" fmla="*/ 0 w 2"/>
                <a:gd name="T89" fmla="*/ 0 h 1"/>
                <a:gd name="T90" fmla="*/ 0 w 2"/>
                <a:gd name="T91" fmla="*/ 0 h 1"/>
                <a:gd name="T92" fmla="*/ 0 w 2"/>
                <a:gd name="T93" fmla="*/ 0 h 1"/>
                <a:gd name="T94" fmla="*/ 0 w 2"/>
                <a:gd name="T95" fmla="*/ 0 h 1"/>
                <a:gd name="T96" fmla="*/ 0 w 2"/>
                <a:gd name="T97" fmla="*/ 0 h 1"/>
                <a:gd name="T98" fmla="*/ 0 w 2"/>
                <a:gd name="T99" fmla="*/ 0 h 1"/>
                <a:gd name="T100" fmla="*/ 0 w 2"/>
                <a:gd name="T101" fmla="*/ 0 h 1"/>
                <a:gd name="T102" fmla="*/ 0 w 2"/>
                <a:gd name="T103" fmla="*/ 0 h 1"/>
                <a:gd name="T104" fmla="*/ 0 w 2"/>
                <a:gd name="T105" fmla="*/ 0 h 1"/>
                <a:gd name="T106" fmla="*/ 0 w 2"/>
                <a:gd name="T107" fmla="*/ 0 h 1"/>
                <a:gd name="T108" fmla="*/ 0 w 2"/>
                <a:gd name="T109" fmla="*/ 0 h 1"/>
                <a:gd name="T110" fmla="*/ 0 w 2"/>
                <a:gd name="T111" fmla="*/ 0 h 1"/>
                <a:gd name="T112" fmla="*/ 0 w 2"/>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 h="1">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2" y="0"/>
                    <a:pt x="2" y="0"/>
                  </a:cubicBezTo>
                  <a:cubicBezTo>
                    <a:pt x="2"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40"/>
            <p:cNvSpPr>
              <a:spLocks/>
            </p:cNvSpPr>
            <p:nvPr/>
          </p:nvSpPr>
          <p:spPr bwMode="auto">
            <a:xfrm>
              <a:off x="3773488" y="3248025"/>
              <a:ext cx="239712" cy="109538"/>
            </a:xfrm>
            <a:custGeom>
              <a:avLst/>
              <a:gdLst>
                <a:gd name="T0" fmla="*/ 527172871 w 109"/>
                <a:gd name="T1" fmla="*/ 0 h 50"/>
                <a:gd name="T2" fmla="*/ 0 w 109"/>
                <a:gd name="T3" fmla="*/ 0 h 50"/>
                <a:gd name="T4" fmla="*/ 4836025 w 109"/>
                <a:gd name="T5" fmla="*/ 91188194 h 50"/>
                <a:gd name="T6" fmla="*/ 0 w 109"/>
                <a:gd name="T7" fmla="*/ 239971469 h 50"/>
                <a:gd name="T8" fmla="*/ 415935507 w 109"/>
                <a:gd name="T9" fmla="*/ 239971469 h 50"/>
                <a:gd name="T10" fmla="*/ 415935507 w 109"/>
                <a:gd name="T11" fmla="*/ 239971469 h 50"/>
                <a:gd name="T12" fmla="*/ 473972201 w 109"/>
                <a:gd name="T13" fmla="*/ 124785690 h 50"/>
                <a:gd name="T14" fmla="*/ 473972201 w 109"/>
                <a:gd name="T15" fmla="*/ 115185779 h 50"/>
                <a:gd name="T16" fmla="*/ 527172871 w 109"/>
                <a:gd name="T17" fmla="*/ 0 h 50"/>
                <a:gd name="T18" fmla="*/ 527172871 w 109"/>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50">
                  <a:moveTo>
                    <a:pt x="109" y="0"/>
                  </a:moveTo>
                  <a:cubicBezTo>
                    <a:pt x="0" y="0"/>
                    <a:pt x="0" y="0"/>
                    <a:pt x="0" y="0"/>
                  </a:cubicBezTo>
                  <a:cubicBezTo>
                    <a:pt x="0" y="6"/>
                    <a:pt x="1" y="13"/>
                    <a:pt x="1" y="19"/>
                  </a:cubicBezTo>
                  <a:cubicBezTo>
                    <a:pt x="1" y="30"/>
                    <a:pt x="0" y="40"/>
                    <a:pt x="0" y="50"/>
                  </a:cubicBezTo>
                  <a:cubicBezTo>
                    <a:pt x="86" y="50"/>
                    <a:pt x="86" y="50"/>
                    <a:pt x="86" y="50"/>
                  </a:cubicBezTo>
                  <a:cubicBezTo>
                    <a:pt x="86" y="50"/>
                    <a:pt x="86" y="50"/>
                    <a:pt x="86" y="50"/>
                  </a:cubicBezTo>
                  <a:cubicBezTo>
                    <a:pt x="90" y="42"/>
                    <a:pt x="94" y="34"/>
                    <a:pt x="98" y="26"/>
                  </a:cubicBezTo>
                  <a:cubicBezTo>
                    <a:pt x="98" y="25"/>
                    <a:pt x="98" y="25"/>
                    <a:pt x="98" y="24"/>
                  </a:cubicBezTo>
                  <a:cubicBezTo>
                    <a:pt x="102" y="16"/>
                    <a:pt x="106" y="8"/>
                    <a:pt x="109" y="0"/>
                  </a:cubicBezTo>
                  <a:cubicBezTo>
                    <a:pt x="109" y="0"/>
                    <a:pt x="109" y="0"/>
                    <a:pt x="10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41"/>
            <p:cNvSpPr>
              <a:spLocks/>
            </p:cNvSpPr>
            <p:nvPr/>
          </p:nvSpPr>
          <p:spPr bwMode="auto">
            <a:xfrm>
              <a:off x="3727450" y="3462338"/>
              <a:ext cx="41275" cy="328613"/>
            </a:xfrm>
            <a:custGeom>
              <a:avLst/>
              <a:gdLst>
                <a:gd name="T0" fmla="*/ 89664507 w 19"/>
                <a:gd name="T1" fmla="*/ 0 h 150"/>
                <a:gd name="T2" fmla="*/ 89664507 w 19"/>
                <a:gd name="T3" fmla="*/ 0 h 150"/>
                <a:gd name="T4" fmla="*/ 0 w 19"/>
                <a:gd name="T5" fmla="*/ 719910025 h 150"/>
                <a:gd name="T6" fmla="*/ 89664507 w 19"/>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0">
                  <a:moveTo>
                    <a:pt x="19" y="0"/>
                  </a:moveTo>
                  <a:cubicBezTo>
                    <a:pt x="19" y="0"/>
                    <a:pt x="19" y="0"/>
                    <a:pt x="19" y="0"/>
                  </a:cubicBezTo>
                  <a:cubicBezTo>
                    <a:pt x="13" y="85"/>
                    <a:pt x="1" y="147"/>
                    <a:pt x="0" y="150"/>
                  </a:cubicBezTo>
                  <a:cubicBezTo>
                    <a:pt x="1" y="147"/>
                    <a:pt x="13" y="85"/>
                    <a:pt x="19"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42"/>
            <p:cNvSpPr>
              <a:spLocks/>
            </p:cNvSpPr>
            <p:nvPr/>
          </p:nvSpPr>
          <p:spPr bwMode="auto">
            <a:xfrm>
              <a:off x="3768725" y="3433763"/>
              <a:ext cx="3175" cy="28575"/>
            </a:xfrm>
            <a:custGeom>
              <a:avLst/>
              <a:gdLst>
                <a:gd name="T0" fmla="*/ 10080625 w 1"/>
                <a:gd name="T1" fmla="*/ 0 h 13"/>
                <a:gd name="T2" fmla="*/ 0 w 1"/>
                <a:gd name="T3" fmla="*/ 62810048 h 13"/>
                <a:gd name="T4" fmla="*/ 0 w 1"/>
                <a:gd name="T5" fmla="*/ 62810048 h 13"/>
                <a:gd name="T6" fmla="*/ 0 w 1"/>
                <a:gd name="T7" fmla="*/ 62810048 h 13"/>
                <a:gd name="T8" fmla="*/ 10080625 w 1"/>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3">
                  <a:moveTo>
                    <a:pt x="1" y="0"/>
                  </a:moveTo>
                  <a:cubicBezTo>
                    <a:pt x="0" y="4"/>
                    <a:pt x="0" y="9"/>
                    <a:pt x="0" y="13"/>
                  </a:cubicBezTo>
                  <a:cubicBezTo>
                    <a:pt x="0" y="13"/>
                    <a:pt x="0" y="13"/>
                    <a:pt x="0" y="13"/>
                  </a:cubicBezTo>
                  <a:cubicBezTo>
                    <a:pt x="0" y="13"/>
                    <a:pt x="0" y="13"/>
                    <a:pt x="0" y="13"/>
                  </a:cubicBezTo>
                  <a:cubicBezTo>
                    <a:pt x="0" y="9"/>
                    <a:pt x="0" y="4"/>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43"/>
            <p:cNvSpPr>
              <a:spLocks noEditPoints="1"/>
            </p:cNvSpPr>
            <p:nvPr/>
          </p:nvSpPr>
          <p:spPr bwMode="auto">
            <a:xfrm>
              <a:off x="3727450" y="3790950"/>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 ang="T14">
                  <a:pos x="0" y="0"/>
                </a:cxn>
                <a:cxn ang="T15">
                  <a:pos x="0" y="0"/>
                </a:cxn>
                <a:cxn ang="T16">
                  <a:pos x="0" y="0"/>
                </a:cxn>
                <a:cxn ang="T17">
                  <a:pos x="0" y="0"/>
                </a:cxn>
                <a:cxn ang="T18">
                  <a:pos x="0" y="0"/>
                </a:cxn>
                <a:cxn ang="T19">
                  <a:pos x="0" y="0"/>
                </a:cxn>
                <a:cxn ang="T20">
                  <a:pos x="0" y="0"/>
                </a:cxn>
                <a:cxn ang="T21">
                  <a:pos x="0" y="0"/>
                </a:cxn>
                <a:cxn ang="T22">
                  <a:pos x="0" y="0"/>
                </a:cxn>
                <a:cxn ang="T23">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44"/>
            <p:cNvSpPr>
              <a:spLocks/>
            </p:cNvSpPr>
            <p:nvPr/>
          </p:nvSpPr>
          <p:spPr bwMode="auto">
            <a:xfrm>
              <a:off x="3727450" y="2790825"/>
              <a:ext cx="49213" cy="1000125"/>
            </a:xfrm>
            <a:custGeom>
              <a:avLst/>
              <a:gdLst>
                <a:gd name="T0" fmla="*/ 0 w 22"/>
                <a:gd name="T1" fmla="*/ 259 h 457"/>
                <a:gd name="T2" fmla="*/ 0 w 22"/>
                <a:gd name="T3" fmla="*/ 457 h 457"/>
                <a:gd name="T4" fmla="*/ 0 w 22"/>
                <a:gd name="T5" fmla="*/ 457 h 457"/>
                <a:gd name="T6" fmla="*/ 0 w 22"/>
                <a:gd name="T7" fmla="*/ 457 h 457"/>
                <a:gd name="T8" fmla="*/ 0 w 22"/>
                <a:gd name="T9" fmla="*/ 457 h 457"/>
                <a:gd name="T10" fmla="*/ 0 w 22"/>
                <a:gd name="T11" fmla="*/ 457 h 457"/>
                <a:gd name="T12" fmla="*/ 0 w 22"/>
                <a:gd name="T13" fmla="*/ 457 h 457"/>
                <a:gd name="T14" fmla="*/ 19 w 22"/>
                <a:gd name="T15" fmla="*/ 307 h 457"/>
                <a:gd name="T16" fmla="*/ 21 w 22"/>
                <a:gd name="T17" fmla="*/ 259 h 457"/>
                <a:gd name="T18" fmla="*/ 21 w 22"/>
                <a:gd name="T19" fmla="*/ 209 h 457"/>
                <a:gd name="T20" fmla="*/ 2 w 22"/>
                <a:gd name="T21" fmla="*/ 1 h 457"/>
                <a:gd name="T22" fmla="*/ 2 w 22"/>
                <a:gd name="T23" fmla="*/ 1 h 457"/>
                <a:gd name="T24" fmla="*/ 2 w 22"/>
                <a:gd name="T25" fmla="*/ 1 h 457"/>
                <a:gd name="T26" fmla="*/ 2 w 22"/>
                <a:gd name="T27" fmla="*/ 1 h 457"/>
                <a:gd name="T28" fmla="*/ 2 w 22"/>
                <a:gd name="T29" fmla="*/ 1 h 457"/>
                <a:gd name="T30" fmla="*/ 2 w 22"/>
                <a:gd name="T31" fmla="*/ 1 h 457"/>
                <a:gd name="T32" fmla="*/ 2 w 22"/>
                <a:gd name="T33" fmla="*/ 1 h 457"/>
                <a:gd name="T34" fmla="*/ 2 w 22"/>
                <a:gd name="T35" fmla="*/ 1 h 457"/>
                <a:gd name="T36" fmla="*/ 2 w 22"/>
                <a:gd name="T37" fmla="*/ 1 h 457"/>
                <a:gd name="T38" fmla="*/ 2 w 22"/>
                <a:gd name="T39" fmla="*/ 0 h 457"/>
                <a:gd name="T40" fmla="*/ 1 w 22"/>
                <a:gd name="T41" fmla="*/ 0 h 457"/>
                <a:gd name="T42" fmla="*/ 1 w 22"/>
                <a:gd name="T43" fmla="*/ 0 h 457"/>
                <a:gd name="T44" fmla="*/ 1 w 22"/>
                <a:gd name="T45" fmla="*/ 0 h 457"/>
                <a:gd name="T46" fmla="*/ 1 w 22"/>
                <a:gd name="T47" fmla="*/ 0 h 457"/>
                <a:gd name="T48" fmla="*/ 1 w 22"/>
                <a:gd name="T49" fmla="*/ 0 h 457"/>
                <a:gd name="T50" fmla="*/ 1 w 22"/>
                <a:gd name="T51" fmla="*/ 0 h 457"/>
                <a:gd name="T52" fmla="*/ 1 w 22"/>
                <a:gd name="T53" fmla="*/ 0 h 457"/>
                <a:gd name="T54" fmla="*/ 1 w 22"/>
                <a:gd name="T55" fmla="*/ 0 h 457"/>
                <a:gd name="T56" fmla="*/ 1 w 22"/>
                <a:gd name="T57" fmla="*/ 0 h 457"/>
                <a:gd name="T58" fmla="*/ 1 w 22"/>
                <a:gd name="T59" fmla="*/ 0 h 457"/>
                <a:gd name="T60" fmla="*/ 1 w 22"/>
                <a:gd name="T61" fmla="*/ 0 h 457"/>
                <a:gd name="T62" fmla="*/ 1 w 22"/>
                <a:gd name="T63" fmla="*/ 0 h 457"/>
                <a:gd name="T64" fmla="*/ 1 w 22"/>
                <a:gd name="T65" fmla="*/ 0 h 457"/>
                <a:gd name="T66" fmla="*/ 1 w 22"/>
                <a:gd name="T67" fmla="*/ 0 h 457"/>
                <a:gd name="T68" fmla="*/ 1 w 22"/>
                <a:gd name="T69" fmla="*/ 0 h 457"/>
                <a:gd name="T70" fmla="*/ 1 w 22"/>
                <a:gd name="T71" fmla="*/ 0 h 457"/>
                <a:gd name="T72" fmla="*/ 1 w 22"/>
                <a:gd name="T73" fmla="*/ 0 h 457"/>
                <a:gd name="T74" fmla="*/ 1 w 22"/>
                <a:gd name="T75" fmla="*/ 0 h 457"/>
                <a:gd name="T76" fmla="*/ 1 w 22"/>
                <a:gd name="T77" fmla="*/ 0 h 457"/>
                <a:gd name="T78" fmla="*/ 0 w 22"/>
                <a:gd name="T79" fmla="*/ 0 h 457"/>
                <a:gd name="T80" fmla="*/ 0 w 22"/>
                <a:gd name="T81" fmla="*/ 0 h 457"/>
                <a:gd name="T82" fmla="*/ 0 w 22"/>
                <a:gd name="T83" fmla="*/ 0 h 457"/>
                <a:gd name="T84" fmla="*/ 0 w 22"/>
                <a:gd name="T85" fmla="*/ 0 h 457"/>
                <a:gd name="T86" fmla="*/ 0 w 22"/>
                <a:gd name="T87" fmla="*/ 0 h 457"/>
                <a:gd name="T88" fmla="*/ 0 w 22"/>
                <a:gd name="T89" fmla="*/ 0 h 457"/>
                <a:gd name="T90" fmla="*/ 0 w 22"/>
                <a:gd name="T91" fmla="*/ 0 h 457"/>
                <a:gd name="T92" fmla="*/ 0 w 22"/>
                <a:gd name="T93" fmla="*/ 0 h 457"/>
                <a:gd name="T94" fmla="*/ 0 w 22"/>
                <a:gd name="T9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457">
                  <a:moveTo>
                    <a:pt x="0" y="0"/>
                  </a:moveTo>
                  <a:cubicBezTo>
                    <a:pt x="0" y="209"/>
                    <a:pt x="0" y="209"/>
                    <a:pt x="0" y="209"/>
                  </a:cubicBezTo>
                  <a:cubicBezTo>
                    <a:pt x="0" y="259"/>
                    <a:pt x="0" y="259"/>
                    <a:pt x="0" y="259"/>
                  </a:cubicBezTo>
                  <a:cubicBezTo>
                    <a:pt x="0" y="307"/>
                    <a:pt x="0" y="307"/>
                    <a:pt x="0" y="30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1" y="454"/>
                    <a:pt x="13" y="392"/>
                    <a:pt x="19" y="307"/>
                  </a:cubicBezTo>
                  <a:cubicBezTo>
                    <a:pt x="19" y="307"/>
                    <a:pt x="19" y="307"/>
                    <a:pt x="19" y="307"/>
                  </a:cubicBezTo>
                  <a:cubicBezTo>
                    <a:pt x="19" y="303"/>
                    <a:pt x="19" y="298"/>
                    <a:pt x="20" y="294"/>
                  </a:cubicBezTo>
                  <a:cubicBezTo>
                    <a:pt x="20" y="283"/>
                    <a:pt x="21" y="271"/>
                    <a:pt x="21" y="259"/>
                  </a:cubicBezTo>
                  <a:cubicBezTo>
                    <a:pt x="21" y="259"/>
                    <a:pt x="21" y="259"/>
                    <a:pt x="21" y="259"/>
                  </a:cubicBezTo>
                  <a:cubicBezTo>
                    <a:pt x="21" y="249"/>
                    <a:pt x="22" y="239"/>
                    <a:pt x="22" y="228"/>
                  </a:cubicBezTo>
                  <a:cubicBezTo>
                    <a:pt x="22" y="222"/>
                    <a:pt x="21" y="215"/>
                    <a:pt x="21" y="209"/>
                  </a:cubicBezTo>
                  <a:cubicBezTo>
                    <a:pt x="21" y="209"/>
                    <a:pt x="21" y="209"/>
                    <a:pt x="21" y="209"/>
                  </a:cubicBezTo>
                  <a:cubicBezTo>
                    <a:pt x="21" y="209"/>
                    <a:pt x="21" y="209"/>
                    <a:pt x="21" y="209"/>
                  </a:cubicBezTo>
                  <a:cubicBezTo>
                    <a:pt x="21" y="99"/>
                    <a:pt x="12" y="12"/>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73" name="Freeform 45"/>
            <p:cNvSpPr>
              <a:spLocks/>
            </p:cNvSpPr>
            <p:nvPr/>
          </p:nvSpPr>
          <p:spPr bwMode="auto">
            <a:xfrm>
              <a:off x="3727450" y="1939925"/>
              <a:ext cx="200025" cy="401638"/>
            </a:xfrm>
            <a:custGeom>
              <a:avLst/>
              <a:gdLst>
                <a:gd name="T0" fmla="*/ 0 w 91"/>
                <a:gd name="T1" fmla="*/ 0 h 183"/>
                <a:gd name="T2" fmla="*/ 0 w 91"/>
                <a:gd name="T3" fmla="*/ 24 h 183"/>
                <a:gd name="T4" fmla="*/ 0 w 91"/>
                <a:gd name="T5" fmla="*/ 24 h 183"/>
                <a:gd name="T6" fmla="*/ 67 w 91"/>
                <a:gd name="T7" fmla="*/ 92 h 183"/>
                <a:gd name="T8" fmla="*/ 67 w 91"/>
                <a:gd name="T9" fmla="*/ 92 h 183"/>
                <a:gd name="T10" fmla="*/ 67 w 91"/>
                <a:gd name="T11" fmla="*/ 92 h 183"/>
                <a:gd name="T12" fmla="*/ 67 w 91"/>
                <a:gd name="T13" fmla="*/ 92 h 183"/>
                <a:gd name="T14" fmla="*/ 67 w 91"/>
                <a:gd name="T15" fmla="*/ 92 h 183"/>
                <a:gd name="T16" fmla="*/ 0 w 91"/>
                <a:gd name="T17" fmla="*/ 159 h 183"/>
                <a:gd name="T18" fmla="*/ 0 w 91"/>
                <a:gd name="T19" fmla="*/ 183 h 183"/>
                <a:gd name="T20" fmla="*/ 91 w 91"/>
                <a:gd name="T21" fmla="*/ 92 h 183"/>
                <a:gd name="T22" fmla="*/ 0 w 91"/>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83">
                  <a:moveTo>
                    <a:pt x="0" y="0"/>
                  </a:moveTo>
                  <a:cubicBezTo>
                    <a:pt x="0" y="24"/>
                    <a:pt x="0" y="24"/>
                    <a:pt x="0" y="24"/>
                  </a:cubicBezTo>
                  <a:cubicBezTo>
                    <a:pt x="0" y="24"/>
                    <a:pt x="0" y="24"/>
                    <a:pt x="0" y="24"/>
                  </a:cubicBezTo>
                  <a:cubicBezTo>
                    <a:pt x="37" y="24"/>
                    <a:pt x="67" y="54"/>
                    <a:pt x="67" y="92"/>
                  </a:cubicBezTo>
                  <a:cubicBezTo>
                    <a:pt x="67" y="92"/>
                    <a:pt x="67" y="92"/>
                    <a:pt x="67" y="92"/>
                  </a:cubicBezTo>
                  <a:cubicBezTo>
                    <a:pt x="67" y="92"/>
                    <a:pt x="67" y="92"/>
                    <a:pt x="67" y="92"/>
                  </a:cubicBezTo>
                  <a:cubicBezTo>
                    <a:pt x="67" y="92"/>
                    <a:pt x="67" y="92"/>
                    <a:pt x="67" y="92"/>
                  </a:cubicBezTo>
                  <a:cubicBezTo>
                    <a:pt x="67" y="92"/>
                    <a:pt x="67" y="92"/>
                    <a:pt x="67" y="92"/>
                  </a:cubicBezTo>
                  <a:cubicBezTo>
                    <a:pt x="67" y="129"/>
                    <a:pt x="37" y="159"/>
                    <a:pt x="0" y="159"/>
                  </a:cubicBezTo>
                  <a:cubicBezTo>
                    <a:pt x="0" y="183"/>
                    <a:pt x="0" y="183"/>
                    <a:pt x="0" y="183"/>
                  </a:cubicBezTo>
                  <a:cubicBezTo>
                    <a:pt x="50" y="183"/>
                    <a:pt x="91" y="142"/>
                    <a:pt x="91" y="92"/>
                  </a:cubicBezTo>
                  <a:cubicBezTo>
                    <a:pt x="91" y="41"/>
                    <a:pt x="50" y="0"/>
                    <a:pt x="0" y="0"/>
                  </a:cubicBezTo>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174" name="Freeform 46"/>
            <p:cNvSpPr>
              <a:spLocks/>
            </p:cNvSpPr>
            <p:nvPr/>
          </p:nvSpPr>
          <p:spPr bwMode="auto">
            <a:xfrm>
              <a:off x="3727450" y="1992313"/>
              <a:ext cx="147637" cy="296863"/>
            </a:xfrm>
            <a:custGeom>
              <a:avLst/>
              <a:gdLst>
                <a:gd name="T0" fmla="*/ 0 w 67"/>
                <a:gd name="T1" fmla="*/ 0 h 135"/>
                <a:gd name="T2" fmla="*/ 0 w 67"/>
                <a:gd name="T3" fmla="*/ 652797339 h 135"/>
                <a:gd name="T4" fmla="*/ 325323638 w 67"/>
                <a:gd name="T5" fmla="*/ 328816454 h 135"/>
                <a:gd name="T6" fmla="*/ 0 w 67"/>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35">
                  <a:moveTo>
                    <a:pt x="0" y="0"/>
                  </a:moveTo>
                  <a:cubicBezTo>
                    <a:pt x="0" y="135"/>
                    <a:pt x="0" y="135"/>
                    <a:pt x="0" y="135"/>
                  </a:cubicBezTo>
                  <a:cubicBezTo>
                    <a:pt x="37" y="135"/>
                    <a:pt x="67" y="105"/>
                    <a:pt x="67" y="68"/>
                  </a:cubicBezTo>
                  <a:cubicBezTo>
                    <a:pt x="67" y="30"/>
                    <a:pt x="37" y="0"/>
                    <a:pt x="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5" name="Freeform 8"/>
          <p:cNvSpPr>
            <a:spLocks/>
          </p:cNvSpPr>
          <p:nvPr/>
        </p:nvSpPr>
        <p:spPr bwMode="auto">
          <a:xfrm>
            <a:off x="7127875" y="2692069"/>
            <a:ext cx="3646488" cy="3629025"/>
          </a:xfrm>
          <a:custGeom>
            <a:avLst/>
            <a:gdLst>
              <a:gd name="T0" fmla="*/ 2147483646 w 1665"/>
              <a:gd name="T1" fmla="*/ 2147483646 h 1657"/>
              <a:gd name="T2" fmla="*/ 2147483646 w 1665"/>
              <a:gd name="T3" fmla="*/ 2147483646 h 1657"/>
              <a:gd name="T4" fmla="*/ 2147483646 w 1665"/>
              <a:gd name="T5" fmla="*/ 2147483646 h 1657"/>
              <a:gd name="T6" fmla="*/ 2147483646 w 1665"/>
              <a:gd name="T7" fmla="*/ 2147483646 h 1657"/>
              <a:gd name="T8" fmla="*/ 2147483646 w 1665"/>
              <a:gd name="T9" fmla="*/ 2147483646 h 1657"/>
              <a:gd name="T10" fmla="*/ 2147483646 w 1665"/>
              <a:gd name="T11" fmla="*/ 2147483646 h 1657"/>
              <a:gd name="T12" fmla="*/ 2147483646 w 1665"/>
              <a:gd name="T13" fmla="*/ 2147483646 h 1657"/>
              <a:gd name="T14" fmla="*/ 2147483646 w 1665"/>
              <a:gd name="T15" fmla="*/ 0 h 1657"/>
              <a:gd name="T16" fmla="*/ 2147483646 w 1665"/>
              <a:gd name="T17" fmla="*/ 0 h 1657"/>
              <a:gd name="T18" fmla="*/ 2147483646 w 1665"/>
              <a:gd name="T19" fmla="*/ 2147483646 h 1657"/>
              <a:gd name="T20" fmla="*/ 2147483646 w 1665"/>
              <a:gd name="T21" fmla="*/ 2147483646 h 1657"/>
              <a:gd name="T22" fmla="*/ 2147483646 w 1665"/>
              <a:gd name="T23" fmla="*/ 2147483646 h 1657"/>
              <a:gd name="T24" fmla="*/ 2147483646 w 1665"/>
              <a:gd name="T25" fmla="*/ 2147483646 h 1657"/>
              <a:gd name="T26" fmla="*/ 2147483646 w 1665"/>
              <a:gd name="T27" fmla="*/ 2147483646 h 1657"/>
              <a:gd name="T28" fmla="*/ 1630797037 w 1665"/>
              <a:gd name="T29" fmla="*/ 2147483646 h 1657"/>
              <a:gd name="T30" fmla="*/ 1131964049 w 1665"/>
              <a:gd name="T31" fmla="*/ 2147483646 h 1657"/>
              <a:gd name="T32" fmla="*/ 0 w 1665"/>
              <a:gd name="T33" fmla="*/ 2147483646 h 1657"/>
              <a:gd name="T34" fmla="*/ 604353372 w 1665"/>
              <a:gd name="T35" fmla="*/ 2147483646 h 1657"/>
              <a:gd name="T36" fmla="*/ 1237486622 w 1665"/>
              <a:gd name="T37" fmla="*/ 2147483646 h 1657"/>
              <a:gd name="T38" fmla="*/ 2147483646 w 1665"/>
              <a:gd name="T39" fmla="*/ 2147483646 h 1657"/>
              <a:gd name="T40" fmla="*/ 2147483646 w 1665"/>
              <a:gd name="T41" fmla="*/ 2147483646 h 1657"/>
              <a:gd name="T42" fmla="*/ 2147483646 w 1665"/>
              <a:gd name="T43" fmla="*/ 2147483646 h 1657"/>
              <a:gd name="T44" fmla="*/ 2147483646 w 1665"/>
              <a:gd name="T45" fmla="*/ 2147483646 h 1657"/>
              <a:gd name="T46" fmla="*/ 2147483646 w 1665"/>
              <a:gd name="T47" fmla="*/ 2147483646 h 1657"/>
              <a:gd name="T48" fmla="*/ 2147483646 w 1665"/>
              <a:gd name="T49" fmla="*/ 2147483646 h 1657"/>
              <a:gd name="T50" fmla="*/ 2147483646 w 1665"/>
              <a:gd name="T51" fmla="*/ 2147483646 h 1657"/>
              <a:gd name="T52" fmla="*/ 2147483646 w 1665"/>
              <a:gd name="T53" fmla="*/ 2147483646 h 1657"/>
              <a:gd name="T54" fmla="*/ 2147483646 w 1665"/>
              <a:gd name="T55" fmla="*/ 2147483646 h 1657"/>
              <a:gd name="T56" fmla="*/ 2147483646 w 1665"/>
              <a:gd name="T57" fmla="*/ 2147483646 h 16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65" h="1657">
                <a:moveTo>
                  <a:pt x="1623" y="1052"/>
                </a:moveTo>
                <a:cubicBezTo>
                  <a:pt x="1624" y="1044"/>
                  <a:pt x="1624" y="1036"/>
                  <a:pt x="1624" y="1028"/>
                </a:cubicBezTo>
                <a:cubicBezTo>
                  <a:pt x="1624" y="940"/>
                  <a:pt x="1553" y="869"/>
                  <a:pt x="1466" y="869"/>
                </a:cubicBezTo>
                <a:cubicBezTo>
                  <a:pt x="1432" y="869"/>
                  <a:pt x="1401" y="880"/>
                  <a:pt x="1375" y="898"/>
                </a:cubicBezTo>
                <a:cubicBezTo>
                  <a:pt x="1343" y="871"/>
                  <a:pt x="1302" y="855"/>
                  <a:pt x="1257" y="855"/>
                </a:cubicBezTo>
                <a:cubicBezTo>
                  <a:pt x="1160" y="855"/>
                  <a:pt x="1081" y="929"/>
                  <a:pt x="1073" y="1024"/>
                </a:cubicBezTo>
                <a:cubicBezTo>
                  <a:pt x="1051" y="993"/>
                  <a:pt x="1020" y="970"/>
                  <a:pt x="983" y="957"/>
                </a:cubicBezTo>
                <a:cubicBezTo>
                  <a:pt x="983" y="0"/>
                  <a:pt x="983" y="0"/>
                  <a:pt x="983" y="0"/>
                </a:cubicBezTo>
                <a:cubicBezTo>
                  <a:pt x="823" y="0"/>
                  <a:pt x="823" y="0"/>
                  <a:pt x="823" y="0"/>
                </a:cubicBezTo>
                <a:cubicBezTo>
                  <a:pt x="823" y="979"/>
                  <a:pt x="823" y="979"/>
                  <a:pt x="823" y="979"/>
                </a:cubicBezTo>
                <a:cubicBezTo>
                  <a:pt x="811" y="986"/>
                  <a:pt x="801" y="995"/>
                  <a:pt x="792" y="1005"/>
                </a:cubicBezTo>
                <a:cubicBezTo>
                  <a:pt x="766" y="972"/>
                  <a:pt x="731" y="949"/>
                  <a:pt x="690" y="939"/>
                </a:cubicBezTo>
                <a:cubicBezTo>
                  <a:pt x="690" y="933"/>
                  <a:pt x="690" y="927"/>
                  <a:pt x="690" y="921"/>
                </a:cubicBezTo>
                <a:cubicBezTo>
                  <a:pt x="690" y="819"/>
                  <a:pt x="608" y="737"/>
                  <a:pt x="507" y="737"/>
                </a:cubicBezTo>
                <a:cubicBezTo>
                  <a:pt x="433" y="737"/>
                  <a:pt x="370" y="780"/>
                  <a:pt x="340" y="842"/>
                </a:cubicBezTo>
                <a:cubicBezTo>
                  <a:pt x="309" y="826"/>
                  <a:pt x="274" y="817"/>
                  <a:pt x="236" y="817"/>
                </a:cubicBezTo>
                <a:cubicBezTo>
                  <a:pt x="106" y="817"/>
                  <a:pt x="0" y="923"/>
                  <a:pt x="0" y="1053"/>
                </a:cubicBezTo>
                <a:cubicBezTo>
                  <a:pt x="0" y="1144"/>
                  <a:pt x="51" y="1223"/>
                  <a:pt x="126" y="1262"/>
                </a:cubicBezTo>
                <a:cubicBezTo>
                  <a:pt x="159" y="1306"/>
                  <a:pt x="205" y="1338"/>
                  <a:pt x="258" y="1353"/>
                </a:cubicBezTo>
                <a:cubicBezTo>
                  <a:pt x="282" y="1463"/>
                  <a:pt x="380" y="1545"/>
                  <a:pt x="497" y="1545"/>
                </a:cubicBezTo>
                <a:cubicBezTo>
                  <a:pt x="534" y="1545"/>
                  <a:pt x="570" y="1537"/>
                  <a:pt x="601" y="1522"/>
                </a:cubicBezTo>
                <a:cubicBezTo>
                  <a:pt x="641" y="1602"/>
                  <a:pt x="724" y="1657"/>
                  <a:pt x="820" y="1657"/>
                </a:cubicBezTo>
                <a:cubicBezTo>
                  <a:pt x="911" y="1657"/>
                  <a:pt x="990" y="1607"/>
                  <a:pt x="1032" y="1533"/>
                </a:cubicBezTo>
                <a:cubicBezTo>
                  <a:pt x="1045" y="1536"/>
                  <a:pt x="1059" y="1537"/>
                  <a:pt x="1073" y="1537"/>
                </a:cubicBezTo>
                <a:cubicBezTo>
                  <a:pt x="1159" y="1537"/>
                  <a:pt x="1231" y="1478"/>
                  <a:pt x="1251" y="1398"/>
                </a:cubicBezTo>
                <a:cubicBezTo>
                  <a:pt x="1298" y="1383"/>
                  <a:pt x="1336" y="1349"/>
                  <a:pt x="1358" y="1306"/>
                </a:cubicBezTo>
                <a:cubicBezTo>
                  <a:pt x="1390" y="1336"/>
                  <a:pt x="1434" y="1353"/>
                  <a:pt x="1481" y="1353"/>
                </a:cubicBezTo>
                <a:cubicBezTo>
                  <a:pt x="1582" y="1353"/>
                  <a:pt x="1665" y="1271"/>
                  <a:pt x="1665" y="1170"/>
                </a:cubicBezTo>
                <a:cubicBezTo>
                  <a:pt x="1665" y="1125"/>
                  <a:pt x="1649" y="1084"/>
                  <a:pt x="1623" y="1052"/>
                </a:cubicBezTo>
                <a:close/>
              </a:path>
            </a:pathLst>
          </a:custGeom>
          <a:solidFill>
            <a:srgbClr val="B2B2B2">
              <a:alpha val="4588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193188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additive="base">
                                        <p:cTn id="1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fade">
                                      <p:cBhvr>
                                        <p:cTn id="26" dur="500"/>
                                        <p:tgtEl>
                                          <p:spTgt spid="13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500"/>
                                        <p:tgtEl>
                                          <p:spTgt spid="134"/>
                                        </p:tgtEl>
                                      </p:cBhvr>
                                    </p:animEffect>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1000"/>
                                        <p:tgtEl>
                                          <p:spTgt spid="136"/>
                                        </p:tgtEl>
                                      </p:cBhvr>
                                    </p:animEffect>
                                    <p:anim calcmode="lin" valueType="num">
                                      <p:cBhvr>
                                        <p:cTn id="35" dur="1000" fill="hold"/>
                                        <p:tgtEl>
                                          <p:spTgt spid="136"/>
                                        </p:tgtEl>
                                        <p:attrNameLst>
                                          <p:attrName>ppt_x</p:attrName>
                                        </p:attrNameLst>
                                      </p:cBhvr>
                                      <p:tavLst>
                                        <p:tav tm="0">
                                          <p:val>
                                            <p:strVal val="#ppt_x"/>
                                          </p:val>
                                        </p:tav>
                                        <p:tav tm="100000">
                                          <p:val>
                                            <p:strVal val="#ppt_x"/>
                                          </p:val>
                                        </p:tav>
                                      </p:tavLst>
                                    </p:anim>
                                    <p:anim calcmode="lin" valueType="num">
                                      <p:cBhvr>
                                        <p:cTn id="36" dur="1000" fill="hold"/>
                                        <p:tgtEl>
                                          <p:spTgt spid="136"/>
                                        </p:tgtEl>
                                        <p:attrNameLst>
                                          <p:attrName>ppt_y</p:attrName>
                                        </p:attrNameLst>
                                      </p:cBhvr>
                                      <p:tavLst>
                                        <p:tav tm="0">
                                          <p:val>
                                            <p:strVal val="#ppt_y+.1"/>
                                          </p:val>
                                        </p:tav>
                                        <p:tav tm="100000">
                                          <p:val>
                                            <p:strVal val="#ppt_y"/>
                                          </p:val>
                                        </p:tav>
                                      </p:tavLst>
                                    </p:anim>
                                  </p:childTnLst>
                                </p:cTn>
                              </p:par>
                              <p:par>
                                <p:cTn id="37" presetID="22" presetClass="entr" presetSubtype="1"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wipe(up)">
                                      <p:cBhvr>
                                        <p:cTn id="3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02</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03</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01</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1"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3"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5"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SOFTWARE PROJECT LIFE CYCLE	</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PROJECT ORGANIZATION</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TASK PLAN</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67"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8"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2"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29806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05</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06</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04</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5"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7"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9"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EQUIPMENT AND TOOLS</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COMMUNICATION MANAGEMENT</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RISK MANAGEMENT</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91"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92"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86"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45196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a:grpSpLocks/>
          </p:cNvGrpSpPr>
          <p:nvPr/>
        </p:nvGrpSpPr>
        <p:grpSpPr bwMode="auto">
          <a:xfrm>
            <a:off x="1450975" y="355600"/>
            <a:ext cx="3930650" cy="858838"/>
            <a:chOff x="2111702" y="2083382"/>
            <a:chExt cx="3929770" cy="857522"/>
          </a:xfrm>
        </p:grpSpPr>
        <p:sp>
          <p:nvSpPr>
            <p:cNvPr id="23" name="Freeform 29"/>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80C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0"/>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2"/>
            <p:cNvSpPr>
              <a:spLocks/>
            </p:cNvSpPr>
            <p:nvPr/>
          </p:nvSpPr>
          <p:spPr bwMode="auto">
            <a:xfrm>
              <a:off x="2111702" y="208338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36"/>
            <p:cNvSpPr>
              <a:spLocks noChangeArrowheads="1"/>
            </p:cNvSpPr>
            <p:nvPr/>
          </p:nvSpPr>
          <p:spPr bwMode="auto">
            <a:xfrm>
              <a:off x="4897675" y="2164059"/>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 name="Freeform 37"/>
            <p:cNvSpPr>
              <a:spLocks/>
            </p:cNvSpPr>
            <p:nvPr/>
          </p:nvSpPr>
          <p:spPr bwMode="auto">
            <a:xfrm>
              <a:off x="4897675" y="2164059"/>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3"/>
            <p:cNvSpPr>
              <a:spLocks noEditPoints="1"/>
            </p:cNvSpPr>
            <p:nvPr/>
          </p:nvSpPr>
          <p:spPr bwMode="auto">
            <a:xfrm>
              <a:off x="5192229" y="2328315"/>
              <a:ext cx="361986" cy="360413"/>
            </a:xfrm>
            <a:custGeom>
              <a:avLst/>
              <a:gdLst>
                <a:gd name="T0" fmla="*/ 685288860 w 176"/>
                <a:gd name="T1" fmla="*/ 285156308 h 176"/>
                <a:gd name="T2" fmla="*/ 672596726 w 176"/>
                <a:gd name="T3" fmla="*/ 176127280 h 176"/>
                <a:gd name="T4" fmla="*/ 600684916 w 176"/>
                <a:gd name="T5" fmla="*/ 71290101 h 176"/>
                <a:gd name="T6" fmla="*/ 566843338 w 176"/>
                <a:gd name="T7" fmla="*/ 71290101 h 176"/>
                <a:gd name="T8" fmla="*/ 456859240 w 176"/>
                <a:gd name="T9" fmla="*/ 58708411 h 176"/>
                <a:gd name="T10" fmla="*/ 423017662 w 176"/>
                <a:gd name="T11" fmla="*/ 0 h 176"/>
                <a:gd name="T12" fmla="*/ 296112775 w 176"/>
                <a:gd name="T13" fmla="*/ 25161333 h 176"/>
                <a:gd name="T14" fmla="*/ 211508831 w 176"/>
                <a:gd name="T15" fmla="*/ 92257537 h 176"/>
                <a:gd name="T16" fmla="*/ 160746465 w 176"/>
                <a:gd name="T17" fmla="*/ 67096204 h 176"/>
                <a:gd name="T18" fmla="*/ 71913866 w 176"/>
                <a:gd name="T19" fmla="*/ 142578154 h 176"/>
                <a:gd name="T20" fmla="*/ 93063310 w 176"/>
                <a:gd name="T21" fmla="*/ 209674358 h 176"/>
                <a:gd name="T22" fmla="*/ 25380155 w 176"/>
                <a:gd name="T23" fmla="*/ 293544102 h 176"/>
                <a:gd name="T24" fmla="*/ 0 w 176"/>
                <a:gd name="T25" fmla="*/ 419348717 h 176"/>
                <a:gd name="T26" fmla="*/ 59221732 w 176"/>
                <a:gd name="T27" fmla="*/ 452897843 h 176"/>
                <a:gd name="T28" fmla="*/ 71913866 w 176"/>
                <a:gd name="T29" fmla="*/ 561926871 h 176"/>
                <a:gd name="T30" fmla="*/ 143825676 w 176"/>
                <a:gd name="T31" fmla="*/ 666764050 h 176"/>
                <a:gd name="T32" fmla="*/ 177667254 w 176"/>
                <a:gd name="T33" fmla="*/ 666764050 h 176"/>
                <a:gd name="T34" fmla="*/ 287651352 w 176"/>
                <a:gd name="T35" fmla="*/ 679345740 h 176"/>
                <a:gd name="T36" fmla="*/ 321492930 w 176"/>
                <a:gd name="T37" fmla="*/ 738054151 h 176"/>
                <a:gd name="T38" fmla="*/ 448397817 w 176"/>
                <a:gd name="T39" fmla="*/ 712892818 h 176"/>
                <a:gd name="T40" fmla="*/ 533001761 w 176"/>
                <a:gd name="T41" fmla="*/ 645796614 h 176"/>
                <a:gd name="T42" fmla="*/ 583764127 w 176"/>
                <a:gd name="T43" fmla="*/ 670957947 h 176"/>
                <a:gd name="T44" fmla="*/ 672596726 w 176"/>
                <a:gd name="T45" fmla="*/ 595475997 h 176"/>
                <a:gd name="T46" fmla="*/ 651447282 w 176"/>
                <a:gd name="T47" fmla="*/ 528379793 h 176"/>
                <a:gd name="T48" fmla="*/ 719130437 w 176"/>
                <a:gd name="T49" fmla="*/ 444510049 h 176"/>
                <a:gd name="T50" fmla="*/ 744510592 w 176"/>
                <a:gd name="T51" fmla="*/ 318705434 h 176"/>
                <a:gd name="T52" fmla="*/ 710669015 w 176"/>
                <a:gd name="T53" fmla="*/ 410962971 h 176"/>
                <a:gd name="T54" fmla="*/ 676827437 w 176"/>
                <a:gd name="T55" fmla="*/ 419348717 h 176"/>
                <a:gd name="T56" fmla="*/ 621836416 w 176"/>
                <a:gd name="T57" fmla="*/ 511606254 h 176"/>
                <a:gd name="T58" fmla="*/ 642985859 w 176"/>
                <a:gd name="T59" fmla="*/ 578702458 h 176"/>
                <a:gd name="T60" fmla="*/ 583764127 w 176"/>
                <a:gd name="T61" fmla="*/ 637410869 h 176"/>
                <a:gd name="T62" fmla="*/ 533001761 w 176"/>
                <a:gd name="T63" fmla="*/ 612249536 h 176"/>
                <a:gd name="T64" fmla="*/ 448397817 w 176"/>
                <a:gd name="T65" fmla="*/ 645796614 h 176"/>
                <a:gd name="T66" fmla="*/ 414556240 w 176"/>
                <a:gd name="T67" fmla="*/ 704507073 h 176"/>
                <a:gd name="T68" fmla="*/ 329954352 w 176"/>
                <a:gd name="T69" fmla="*/ 704507073 h 176"/>
                <a:gd name="T70" fmla="*/ 296112775 w 176"/>
                <a:gd name="T71" fmla="*/ 645796614 h 176"/>
                <a:gd name="T72" fmla="*/ 211508831 w 176"/>
                <a:gd name="T73" fmla="*/ 612249536 h 176"/>
                <a:gd name="T74" fmla="*/ 164977176 w 176"/>
                <a:gd name="T75" fmla="*/ 637410869 h 176"/>
                <a:gd name="T76" fmla="*/ 101524733 w 176"/>
                <a:gd name="T77" fmla="*/ 578702458 h 176"/>
                <a:gd name="T78" fmla="*/ 122674176 w 176"/>
                <a:gd name="T79" fmla="*/ 511606254 h 176"/>
                <a:gd name="T80" fmla="*/ 67683155 w 176"/>
                <a:gd name="T81" fmla="*/ 419348717 h 176"/>
                <a:gd name="T82" fmla="*/ 33841578 w 176"/>
                <a:gd name="T83" fmla="*/ 410962971 h 176"/>
                <a:gd name="T84" fmla="*/ 67683155 w 176"/>
                <a:gd name="T85" fmla="*/ 318705434 h 176"/>
                <a:gd name="T86" fmla="*/ 122674176 w 176"/>
                <a:gd name="T87" fmla="*/ 226447897 h 176"/>
                <a:gd name="T88" fmla="*/ 101524733 w 176"/>
                <a:gd name="T89" fmla="*/ 159351693 h 176"/>
                <a:gd name="T90" fmla="*/ 160746465 w 176"/>
                <a:gd name="T91" fmla="*/ 100643282 h 176"/>
                <a:gd name="T92" fmla="*/ 211508831 w 176"/>
                <a:gd name="T93" fmla="*/ 125804615 h 176"/>
                <a:gd name="T94" fmla="*/ 296112775 w 176"/>
                <a:gd name="T95" fmla="*/ 92257537 h 176"/>
                <a:gd name="T96" fmla="*/ 329954352 w 176"/>
                <a:gd name="T97" fmla="*/ 33547078 h 176"/>
                <a:gd name="T98" fmla="*/ 414556240 w 176"/>
                <a:gd name="T99" fmla="*/ 33547078 h 176"/>
                <a:gd name="T100" fmla="*/ 448397817 w 176"/>
                <a:gd name="T101" fmla="*/ 92257537 h 176"/>
                <a:gd name="T102" fmla="*/ 533001761 w 176"/>
                <a:gd name="T103" fmla="*/ 125804615 h 176"/>
                <a:gd name="T104" fmla="*/ 583764127 w 176"/>
                <a:gd name="T105" fmla="*/ 100643282 h 176"/>
                <a:gd name="T106" fmla="*/ 642985859 w 176"/>
                <a:gd name="T107" fmla="*/ 163545590 h 176"/>
                <a:gd name="T108" fmla="*/ 621836416 w 176"/>
                <a:gd name="T109" fmla="*/ 226447897 h 176"/>
                <a:gd name="T110" fmla="*/ 676827437 w 176"/>
                <a:gd name="T111" fmla="*/ 318705434 h 176"/>
                <a:gd name="T112" fmla="*/ 710669015 w 176"/>
                <a:gd name="T113" fmla="*/ 410962971 h 176"/>
                <a:gd name="T114" fmla="*/ 203047408 w 176"/>
                <a:gd name="T115" fmla="*/ 369028099 h 176"/>
                <a:gd name="T116" fmla="*/ 541463184 w 176"/>
                <a:gd name="T117" fmla="*/ 369028099 h 176"/>
                <a:gd name="T118" fmla="*/ 372255296 w 176"/>
                <a:gd name="T119" fmla="*/ 503218460 h 176"/>
                <a:gd name="T120" fmla="*/ 372255296 w 176"/>
                <a:gd name="T121" fmla="*/ 234835691 h 176"/>
                <a:gd name="T122" fmla="*/ 372255296 w 176"/>
                <a:gd name="T123" fmla="*/ 503218460 h 1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6" h="176">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moveTo>
                    <a:pt x="88" y="48"/>
                  </a:moveTo>
                  <a:cubicBezTo>
                    <a:pt x="66" y="48"/>
                    <a:pt x="48" y="66"/>
                    <a:pt x="48" y="88"/>
                  </a:cubicBezTo>
                  <a:cubicBezTo>
                    <a:pt x="48" y="110"/>
                    <a:pt x="66" y="128"/>
                    <a:pt x="88" y="128"/>
                  </a:cubicBezTo>
                  <a:cubicBezTo>
                    <a:pt x="110" y="128"/>
                    <a:pt x="128" y="110"/>
                    <a:pt x="128" y="88"/>
                  </a:cubicBezTo>
                  <a:cubicBezTo>
                    <a:pt x="128" y="66"/>
                    <a:pt x="110" y="48"/>
                    <a:pt x="88" y="48"/>
                  </a:cubicBezTo>
                  <a:moveTo>
                    <a:pt x="88" y="120"/>
                  </a:moveTo>
                  <a:cubicBezTo>
                    <a:pt x="70" y="120"/>
                    <a:pt x="56" y="106"/>
                    <a:pt x="56" y="88"/>
                  </a:cubicBezTo>
                  <a:cubicBezTo>
                    <a:pt x="56" y="70"/>
                    <a:pt x="70" y="56"/>
                    <a:pt x="88" y="56"/>
                  </a:cubicBezTo>
                  <a:cubicBezTo>
                    <a:pt x="106" y="56"/>
                    <a:pt x="120" y="70"/>
                    <a:pt x="120" y="88"/>
                  </a:cubicBezTo>
                  <a:cubicBezTo>
                    <a:pt x="120" y="106"/>
                    <a:pt x="106" y="120"/>
                    <a:pt x="88" y="12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98"/>
            <p:cNvSpPr>
              <a:spLocks noChangeArrowheads="1"/>
            </p:cNvSpPr>
            <p:nvPr/>
          </p:nvSpPr>
          <p:spPr bwMode="auto">
            <a:xfrm>
              <a:off x="2200244" y="2234917"/>
              <a:ext cx="2608889" cy="5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SOFTWARE PROJECT </a:t>
              </a:r>
              <a:endParaRPr lang="en-US" altLang="en-US" sz="1500" b="1" dirty="0" smtClean="0">
                <a:latin typeface="Roboto" pitchFamily="2" charset="0"/>
                <a:ea typeface="Roboto" pitchFamily="2" charset="0"/>
                <a:cs typeface="Roboto" pitchFamily="2" charset="0"/>
              </a:endParaRPr>
            </a:p>
            <a:p>
              <a:r>
                <a:rPr lang="en-US" altLang="en-US" sz="1500" b="1" dirty="0">
                  <a:latin typeface="Roboto" pitchFamily="2" charset="0"/>
                  <a:ea typeface="Roboto" pitchFamily="2" charset="0"/>
                  <a:cs typeface="Roboto" pitchFamily="2" charset="0"/>
                </a:rPr>
                <a:t>	</a:t>
              </a:r>
              <a:r>
                <a:rPr lang="en-US" altLang="en-US" sz="1500" b="1" dirty="0" smtClean="0">
                  <a:latin typeface="Roboto" pitchFamily="2" charset="0"/>
                  <a:ea typeface="Roboto" pitchFamily="2" charset="0"/>
                  <a:cs typeface="Roboto" pitchFamily="2" charset="0"/>
                </a:rPr>
                <a:t>		LIFE CYCLE</a:t>
              </a:r>
              <a:endParaRPr lang="en-US" altLang="en-US" sz="1500" dirty="0">
                <a:latin typeface="Lato" pitchFamily="34" charset="0"/>
              </a:endParaRPr>
            </a:p>
          </p:txBody>
        </p:sp>
      </p:grpSp>
      <p:grpSp>
        <p:nvGrpSpPr>
          <p:cNvPr id="30" name="Group 29"/>
          <p:cNvGrpSpPr>
            <a:grpSpLocks/>
          </p:cNvGrpSpPr>
          <p:nvPr/>
        </p:nvGrpSpPr>
        <p:grpSpPr bwMode="auto">
          <a:xfrm>
            <a:off x="525463" y="382588"/>
            <a:ext cx="693737" cy="801687"/>
            <a:chOff x="1186142" y="2110438"/>
            <a:chExt cx="693086" cy="800806"/>
          </a:xfrm>
          <a:solidFill>
            <a:srgbClr val="80C568"/>
          </a:solidFill>
        </p:grpSpPr>
        <p:sp>
          <p:nvSpPr>
            <p:cNvPr id="31" name="Freeform 318"/>
            <p:cNvSpPr>
              <a:spLocks/>
            </p:cNvSpPr>
            <p:nvPr/>
          </p:nvSpPr>
          <p:spPr bwMode="auto">
            <a:xfrm>
              <a:off x="1186142" y="2110438"/>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TextBox 52"/>
            <p:cNvSpPr txBox="1">
              <a:spLocks noChangeArrowheads="1"/>
            </p:cNvSpPr>
            <p:nvPr/>
          </p:nvSpPr>
          <p:spPr bwMode="auto">
            <a:xfrm>
              <a:off x="1280852" y="2295397"/>
              <a:ext cx="503666" cy="40011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01</a:t>
              </a:r>
            </a:p>
          </p:txBody>
        </p:sp>
      </p:grpSp>
      <p:pic>
        <p:nvPicPr>
          <p:cNvPr id="39" name="Picture 38" descr="IterativeModel"/>
          <p:cNvPicPr/>
          <p:nvPr/>
        </p:nvPicPr>
        <p:blipFill>
          <a:blip r:embed="rId2">
            <a:extLst>
              <a:ext uri="{28A0092B-C50C-407E-A947-70E740481C1C}">
                <a14:useLocalDpi xmlns:a14="http://schemas.microsoft.com/office/drawing/2010/main"/>
              </a:ext>
            </a:extLst>
          </a:blip>
          <a:srcRect/>
          <a:stretch>
            <a:fillRect/>
          </a:stretch>
        </p:blipFill>
        <p:spPr bwMode="auto">
          <a:xfrm>
            <a:off x="1849902" y="1459747"/>
            <a:ext cx="8571355" cy="4554252"/>
          </a:xfrm>
          <a:prstGeom prst="rect">
            <a:avLst/>
          </a:prstGeom>
          <a:noFill/>
        </p:spPr>
      </p:pic>
      <p:sp>
        <p:nvSpPr>
          <p:cNvPr id="40" name="TextBox 1"/>
          <p:cNvSpPr txBox="1"/>
          <p:nvPr/>
        </p:nvSpPr>
        <p:spPr>
          <a:xfrm>
            <a:off x="1849902" y="6162868"/>
            <a:ext cx="34095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Interactive and Incremental Model</a:t>
            </a:r>
          </a:p>
        </p:txBody>
      </p:sp>
    </p:spTree>
    <p:extLst>
      <p:ext uri="{BB962C8B-B14F-4D97-AF65-F5344CB8AC3E}">
        <p14:creationId xmlns:p14="http://schemas.microsoft.com/office/powerpoint/2010/main" val="49061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1000"/>
                                        <p:tgtEl>
                                          <p:spTgt spid="40"/>
                                        </p:tgtEl>
                                      </p:cBhvr>
                                    </p:animEffect>
                                    <p:anim calcmode="lin" valueType="num">
                                      <p:cBhvr>
                                        <p:cTn id="16" dur="1000" fill="hold"/>
                                        <p:tgtEl>
                                          <p:spTgt spid="40"/>
                                        </p:tgtEl>
                                        <p:attrNameLst>
                                          <p:attrName>ppt_x</p:attrName>
                                        </p:attrNameLst>
                                      </p:cBhvr>
                                      <p:tavLst>
                                        <p:tav tm="0">
                                          <p:val>
                                            <p:strVal val="#ppt_x"/>
                                          </p:val>
                                        </p:tav>
                                        <p:tav tm="100000">
                                          <p:val>
                                            <p:strVal val="#ppt_x"/>
                                          </p:val>
                                        </p:tav>
                                      </p:tavLst>
                                    </p:anim>
                                    <p:anim calcmode="lin" valueType="num">
                                      <p:cBhvr>
                                        <p:cTn id="17" dur="1000" fill="hold"/>
                                        <p:tgtEl>
                                          <p:spTgt spid="4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72746" y="312964"/>
            <a:ext cx="3930650" cy="857250"/>
            <a:chOff x="2111702" y="3142598"/>
            <a:chExt cx="3929770" cy="857522"/>
          </a:xfrm>
        </p:grpSpPr>
        <p:sp>
          <p:nvSpPr>
            <p:cNvPr id="4" name="Freeform 44"/>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45"/>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7"/>
            <p:cNvSpPr>
              <a:spLocks/>
            </p:cNvSpPr>
            <p:nvPr/>
          </p:nvSpPr>
          <p:spPr bwMode="auto">
            <a:xfrm>
              <a:off x="2111702" y="3142598"/>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51"/>
            <p:cNvSpPr>
              <a:spLocks noChangeArrowheads="1"/>
            </p:cNvSpPr>
            <p:nvPr/>
          </p:nvSpPr>
          <p:spPr bwMode="auto">
            <a:xfrm>
              <a:off x="4897675" y="3223276"/>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52"/>
            <p:cNvSpPr>
              <a:spLocks/>
            </p:cNvSpPr>
            <p:nvPr/>
          </p:nvSpPr>
          <p:spPr bwMode="auto">
            <a:xfrm>
              <a:off x="4897675" y="3223276"/>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50"/>
            <p:cNvSpPr>
              <a:spLocks noEditPoints="1"/>
            </p:cNvSpPr>
            <p:nvPr/>
          </p:nvSpPr>
          <p:spPr bwMode="auto">
            <a:xfrm>
              <a:off x="5204947" y="3406891"/>
              <a:ext cx="336550" cy="336550"/>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99"/>
            <p:cNvSpPr>
              <a:spLocks noChangeArrowheads="1"/>
            </p:cNvSpPr>
            <p:nvPr/>
          </p:nvSpPr>
          <p:spPr bwMode="auto">
            <a:xfrm>
              <a:off x="2288786" y="3374109"/>
              <a:ext cx="2608889" cy="32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PROJECT </a:t>
              </a:r>
              <a:r>
                <a:rPr lang="en-US" altLang="en-US" sz="1500" b="1" dirty="0" smtClean="0">
                  <a:latin typeface="Roboto" pitchFamily="2" charset="0"/>
                  <a:ea typeface="Roboto" pitchFamily="2" charset="0"/>
                  <a:cs typeface="Roboto" pitchFamily="2" charset="0"/>
                </a:rPr>
                <a:t>ORGANIZATION</a:t>
              </a:r>
            </a:p>
          </p:txBody>
        </p:sp>
      </p:grpSp>
      <p:grpSp>
        <p:nvGrpSpPr>
          <p:cNvPr id="11" name="Group 10"/>
          <p:cNvGrpSpPr>
            <a:grpSpLocks/>
          </p:cNvGrpSpPr>
          <p:nvPr/>
        </p:nvGrpSpPr>
        <p:grpSpPr bwMode="auto">
          <a:xfrm>
            <a:off x="547234" y="335189"/>
            <a:ext cx="693737" cy="801688"/>
            <a:chOff x="1186142" y="3165693"/>
            <a:chExt cx="693086" cy="800806"/>
          </a:xfrm>
        </p:grpSpPr>
        <p:sp>
          <p:nvSpPr>
            <p:cNvPr id="12" name="Freeform 318"/>
            <p:cNvSpPr>
              <a:spLocks/>
            </p:cNvSpPr>
            <p:nvPr/>
          </p:nvSpPr>
          <p:spPr bwMode="auto">
            <a:xfrm>
              <a:off x="1186142" y="3165693"/>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TextBox 55"/>
            <p:cNvSpPr txBox="1">
              <a:spLocks noChangeArrowheads="1"/>
            </p:cNvSpPr>
            <p:nvPr/>
          </p:nvSpPr>
          <p:spPr bwMode="auto">
            <a:xfrm>
              <a:off x="1280852" y="3356653"/>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Roboto" pitchFamily="2" charset="0"/>
                  <a:ea typeface="Roboto" pitchFamily="2" charset="0"/>
                  <a:cs typeface="Roboto" pitchFamily="2" charset="0"/>
                </a:rPr>
                <a:t>02</a:t>
              </a:r>
            </a:p>
          </p:txBody>
        </p:sp>
      </p:grpSp>
      <p:sp>
        <p:nvSpPr>
          <p:cNvPr id="57" name="Rounded Rectangle 56"/>
          <p:cNvSpPr/>
          <p:nvPr/>
        </p:nvSpPr>
        <p:spPr>
          <a:xfrm>
            <a:off x="3142649" y="1674857"/>
            <a:ext cx="2635199" cy="83772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Project Leader</a:t>
            </a:r>
          </a:p>
          <a:p>
            <a:pPr algn="ctr"/>
            <a:r>
              <a:rPr lang="en-US" sz="1600" dirty="0"/>
              <a:t>Pham Quang </a:t>
            </a:r>
            <a:r>
              <a:rPr lang="en-US" sz="1600" dirty="0" smtClean="0"/>
              <a:t>Khang</a:t>
            </a:r>
            <a:endParaRPr lang="en-US" sz="1600" dirty="0"/>
          </a:p>
        </p:txBody>
      </p:sp>
      <p:sp>
        <p:nvSpPr>
          <p:cNvPr id="58" name="Rounded Rectangle 57"/>
          <p:cNvSpPr/>
          <p:nvPr/>
        </p:nvSpPr>
        <p:spPr>
          <a:xfrm>
            <a:off x="9581318" y="1674856"/>
            <a:ext cx="2311147" cy="83772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t>Main </a:t>
            </a:r>
            <a:r>
              <a:rPr lang="en-US" sz="1500" dirty="0" smtClean="0"/>
              <a:t>Supervisor</a:t>
            </a:r>
          </a:p>
          <a:p>
            <a:pPr algn="ctr"/>
            <a:r>
              <a:rPr lang="en-US" sz="1600" dirty="0" smtClean="0"/>
              <a:t>PhD</a:t>
            </a:r>
            <a:r>
              <a:rPr lang="en-US" sz="1600" dirty="0"/>
              <a:t>. Phan </a:t>
            </a:r>
            <a:r>
              <a:rPr lang="en-US" sz="1600" dirty="0" err="1" smtClean="0"/>
              <a:t>Duy</a:t>
            </a:r>
            <a:r>
              <a:rPr lang="en-US" sz="1600" dirty="0" smtClean="0"/>
              <a:t> Hung</a:t>
            </a:r>
            <a:endParaRPr lang="en-US" sz="1600" dirty="0"/>
          </a:p>
        </p:txBody>
      </p:sp>
      <p:cxnSp>
        <p:nvCxnSpPr>
          <p:cNvPr id="60" name="Line 8"/>
          <p:cNvCxnSpPr>
            <a:cxnSpLocks noChangeShapeType="1"/>
          </p:cNvCxnSpPr>
          <p:nvPr/>
        </p:nvCxnSpPr>
        <p:spPr bwMode="auto">
          <a:xfrm flipH="1">
            <a:off x="9121910" y="1674856"/>
            <a:ext cx="1729" cy="4972688"/>
          </a:xfrm>
          <a:prstGeom prst="line">
            <a:avLst/>
          </a:prstGeom>
          <a:ln>
            <a:headEnd/>
            <a:tailEnd/>
          </a:ln>
          <a:extLst/>
        </p:spPr>
        <p:style>
          <a:lnRef idx="3">
            <a:schemeClr val="accent2"/>
          </a:lnRef>
          <a:fillRef idx="0">
            <a:schemeClr val="accent2"/>
          </a:fillRef>
          <a:effectRef idx="2">
            <a:schemeClr val="accent2"/>
          </a:effectRef>
          <a:fontRef idx="minor">
            <a:schemeClr val="tx1"/>
          </a:fontRef>
        </p:style>
      </p:cxnSp>
      <p:sp>
        <p:nvSpPr>
          <p:cNvPr id="63" name="Rounded Rectangle 62"/>
          <p:cNvSpPr/>
          <p:nvPr/>
        </p:nvSpPr>
        <p:spPr>
          <a:xfrm>
            <a:off x="181103" y="2656574"/>
            <a:ext cx="2007731"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smtClean="0"/>
              <a:t>Technical Leader</a:t>
            </a:r>
            <a:endParaRPr lang="en-US" sz="1600" dirty="0"/>
          </a:p>
          <a:p>
            <a:pPr algn="ctr"/>
            <a:r>
              <a:rPr lang="en-US" sz="1600" dirty="0" smtClean="0"/>
              <a:t>Le Anh </a:t>
            </a:r>
            <a:r>
              <a:rPr lang="en-US" sz="1600" dirty="0" err="1" smtClean="0"/>
              <a:t>Tuyen</a:t>
            </a:r>
            <a:endParaRPr lang="en-US" sz="1600" dirty="0"/>
          </a:p>
        </p:txBody>
      </p:sp>
      <p:sp>
        <p:nvSpPr>
          <p:cNvPr id="65" name="Rounded Rectangle 64"/>
          <p:cNvSpPr/>
          <p:nvPr/>
        </p:nvSpPr>
        <p:spPr>
          <a:xfrm>
            <a:off x="2382891"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Test </a:t>
            </a:r>
            <a:r>
              <a:rPr lang="en-US" sz="1600" dirty="0" smtClean="0"/>
              <a:t>Leader</a:t>
            </a:r>
            <a:endParaRPr lang="en-US" sz="1600" dirty="0"/>
          </a:p>
          <a:p>
            <a:pPr algn="ctr"/>
            <a:r>
              <a:rPr lang="en-US" sz="1600" dirty="0"/>
              <a:t>Ho Quang </a:t>
            </a:r>
            <a:r>
              <a:rPr lang="en-US" sz="1600" dirty="0" err="1"/>
              <a:t>Hao</a:t>
            </a:r>
            <a:endParaRPr lang="en-US" sz="1500" dirty="0"/>
          </a:p>
        </p:txBody>
      </p:sp>
      <p:sp>
        <p:nvSpPr>
          <p:cNvPr id="66" name="Rounded Rectangle 65"/>
          <p:cNvSpPr/>
          <p:nvPr/>
        </p:nvSpPr>
        <p:spPr>
          <a:xfrm>
            <a:off x="4654307"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Dev Team</a:t>
            </a:r>
            <a:endParaRPr lang="en-US" sz="1500" dirty="0"/>
          </a:p>
        </p:txBody>
      </p:sp>
      <p:sp>
        <p:nvSpPr>
          <p:cNvPr id="67" name="Rounded Rectangle 66"/>
          <p:cNvSpPr/>
          <p:nvPr/>
        </p:nvSpPr>
        <p:spPr>
          <a:xfrm>
            <a:off x="6888973"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QA </a:t>
            </a:r>
            <a:r>
              <a:rPr lang="en-US" sz="1600" dirty="0" smtClean="0"/>
              <a:t>Team</a:t>
            </a:r>
            <a:endParaRPr lang="en-US" sz="1600" dirty="0"/>
          </a:p>
        </p:txBody>
      </p:sp>
      <p:sp>
        <p:nvSpPr>
          <p:cNvPr id="68" name="Rounded Rectangle 67"/>
          <p:cNvSpPr/>
          <p:nvPr/>
        </p:nvSpPr>
        <p:spPr>
          <a:xfrm>
            <a:off x="5882052" y="354874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Bui </a:t>
            </a:r>
            <a:r>
              <a:rPr lang="en-US" sz="1600" dirty="0" err="1" smtClean="0"/>
              <a:t>Manh</a:t>
            </a:r>
            <a:r>
              <a:rPr lang="en-US" sz="1600" dirty="0" smtClean="0"/>
              <a:t/>
            </a:r>
            <a:br>
              <a:rPr lang="en-US" sz="1600" dirty="0" smtClean="0"/>
            </a:br>
            <a:r>
              <a:rPr lang="en-US" sz="1600" dirty="0" smtClean="0"/>
              <a:t>Tri</a:t>
            </a:r>
            <a:endParaRPr lang="en-US" sz="1500" dirty="0"/>
          </a:p>
        </p:txBody>
      </p:sp>
      <p:sp>
        <p:nvSpPr>
          <p:cNvPr id="70" name="Rounded Rectangle 69"/>
          <p:cNvSpPr/>
          <p:nvPr/>
        </p:nvSpPr>
        <p:spPr>
          <a:xfrm>
            <a:off x="5887710"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Lam </a:t>
            </a:r>
            <a:r>
              <a:rPr lang="en-US" sz="1600" dirty="0" err="1" smtClean="0"/>
              <a:t>Duc</a:t>
            </a:r>
            <a:r>
              <a:rPr lang="en-US" sz="1600" dirty="0" smtClean="0"/>
              <a:t/>
            </a:r>
            <a:br>
              <a:rPr lang="en-US" sz="1600" dirty="0" smtClean="0"/>
            </a:br>
            <a:r>
              <a:rPr lang="en-US" sz="1600" dirty="0" smtClean="0"/>
              <a:t>Thang</a:t>
            </a:r>
            <a:endParaRPr lang="en-US" sz="1500" dirty="0"/>
          </a:p>
        </p:txBody>
      </p:sp>
      <p:sp>
        <p:nvSpPr>
          <p:cNvPr id="71" name="Rounded Rectangle 70"/>
          <p:cNvSpPr/>
          <p:nvPr/>
        </p:nvSpPr>
        <p:spPr>
          <a:xfrm>
            <a:off x="4857265" y="5753864"/>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Le Anh</a:t>
            </a:r>
          </a:p>
          <a:p>
            <a:pPr algn="ctr"/>
            <a:r>
              <a:rPr lang="en-US" sz="1600" dirty="0" err="1" smtClean="0"/>
              <a:t>Tuyen</a:t>
            </a:r>
            <a:endParaRPr lang="en-US" sz="1500" dirty="0"/>
          </a:p>
        </p:txBody>
      </p:sp>
      <p:sp>
        <p:nvSpPr>
          <p:cNvPr id="72" name="Rounded Rectangle 71"/>
          <p:cNvSpPr/>
          <p:nvPr/>
        </p:nvSpPr>
        <p:spPr>
          <a:xfrm>
            <a:off x="3875160" y="355346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Pham Quang</a:t>
            </a:r>
            <a:br>
              <a:rPr lang="en-US" sz="1600" dirty="0" smtClean="0"/>
            </a:br>
            <a:r>
              <a:rPr lang="en-US" sz="1600" dirty="0" smtClean="0"/>
              <a:t>Khang</a:t>
            </a:r>
            <a:endParaRPr lang="en-US" sz="1500" dirty="0"/>
          </a:p>
        </p:txBody>
      </p:sp>
      <p:sp>
        <p:nvSpPr>
          <p:cNvPr id="73" name="Rounded Rectangle 72"/>
          <p:cNvSpPr/>
          <p:nvPr/>
        </p:nvSpPr>
        <p:spPr>
          <a:xfrm>
            <a:off x="3864389"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4" name="Rounded Rectangle 73"/>
          <p:cNvSpPr/>
          <p:nvPr/>
        </p:nvSpPr>
        <p:spPr>
          <a:xfrm>
            <a:off x="7670947" y="3541492"/>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5" name="Rounded Rectangle 74"/>
          <p:cNvSpPr/>
          <p:nvPr/>
        </p:nvSpPr>
        <p:spPr>
          <a:xfrm>
            <a:off x="7670947" y="468221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Ho Quang </a:t>
            </a:r>
            <a:r>
              <a:rPr lang="en-US" sz="1600" dirty="0" err="1" smtClean="0"/>
              <a:t>Hao</a:t>
            </a:r>
            <a:endParaRPr lang="en-US" sz="1600" dirty="0" smtClean="0"/>
          </a:p>
        </p:txBody>
      </p:sp>
      <p:cxnSp>
        <p:nvCxnSpPr>
          <p:cNvPr id="96" name="Elbow Connector 95"/>
          <p:cNvCxnSpPr>
            <a:endCxn id="74" idx="1"/>
          </p:cNvCxnSpPr>
          <p:nvPr/>
        </p:nvCxnSpPr>
        <p:spPr>
          <a:xfrm rot="16200000" flipH="1">
            <a:off x="7208371" y="3557886"/>
            <a:ext cx="647243"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75" idx="1"/>
          </p:cNvCxnSpPr>
          <p:nvPr/>
        </p:nvCxnSpPr>
        <p:spPr>
          <a:xfrm rot="16200000" flipH="1">
            <a:off x="6967614" y="4457856"/>
            <a:ext cx="1128756"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57" idx="3"/>
            <a:endCxn id="67" idx="0"/>
          </p:cNvCxnSpPr>
          <p:nvPr/>
        </p:nvCxnSpPr>
        <p:spPr>
          <a:xfrm>
            <a:off x="5777848" y="2093720"/>
            <a:ext cx="2149804"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57" idx="3"/>
          </p:cNvCxnSpPr>
          <p:nvPr/>
        </p:nvCxnSpPr>
        <p:spPr>
          <a:xfrm>
            <a:off x="5777848" y="2093720"/>
            <a:ext cx="488882"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57" idx="1"/>
            <a:endCxn id="63" idx="0"/>
          </p:cNvCxnSpPr>
          <p:nvPr/>
        </p:nvCxnSpPr>
        <p:spPr>
          <a:xfrm rot="10800000" flipV="1">
            <a:off x="1184969" y="2093720"/>
            <a:ext cx="1957680"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57" idx="1"/>
          </p:cNvCxnSpPr>
          <p:nvPr/>
        </p:nvCxnSpPr>
        <p:spPr>
          <a:xfrm rot="10800000" flipV="1">
            <a:off x="2648243" y="2093719"/>
            <a:ext cx="494407" cy="5961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16200000" flipH="1">
            <a:off x="5358724" y="3518909"/>
            <a:ext cx="654501" cy="39215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6200000" flipH="1">
            <a:off x="5130924" y="4376319"/>
            <a:ext cx="1110100" cy="3978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a:off x="5129651" y="5137581"/>
            <a:ext cx="3602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71" idx="0"/>
          </p:cNvCxnSpPr>
          <p:nvPr/>
        </p:nvCxnSpPr>
        <p:spPr>
          <a:xfrm>
            <a:off x="5489896" y="5130562"/>
            <a:ext cx="0" cy="62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72" idx="3"/>
          </p:cNvCxnSpPr>
          <p:nvPr/>
        </p:nvCxnSpPr>
        <p:spPr>
          <a:xfrm flipH="1">
            <a:off x="5140422" y="4027719"/>
            <a:ext cx="349474" cy="4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57" idx="0"/>
            <a:endCxn id="58" idx="0"/>
          </p:cNvCxnSpPr>
          <p:nvPr/>
        </p:nvCxnSpPr>
        <p:spPr>
          <a:xfrm rot="5400000" flipH="1" flipV="1">
            <a:off x="7598570" y="-1463464"/>
            <a:ext cx="1" cy="6276643"/>
          </a:xfrm>
          <a:prstGeom prst="bentConnector3">
            <a:avLst>
              <a:gd name="adj1" fmla="val 22860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95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barn(inVertical)">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strips(downLeft)">
                                      <p:cBhvr>
                                        <p:cTn id="32" dur="500"/>
                                        <p:tgtEl>
                                          <p:spTgt spid="12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strips(downLeft)">
                                      <p:cBhvr>
                                        <p:cTn id="41" dur="500"/>
                                        <p:tgtEl>
                                          <p:spTgt spid="1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strips(downLeft)">
                                      <p:cBhvr>
                                        <p:cTn id="48" dur="500"/>
                                        <p:tgtEl>
                                          <p:spTgt spid="122"/>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childTnLst>
                          </p:cTn>
                        </p:par>
                        <p:par>
                          <p:cTn id="53" fill="hold">
                            <p:stCondLst>
                              <p:cond delay="1500"/>
                            </p:stCondLst>
                            <p:childTnLst>
                              <p:par>
                                <p:cTn id="54" presetID="18" presetClass="entr" presetSubtype="12" fill="hold" nodeType="after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strips(downLeft)">
                                      <p:cBhvr>
                                        <p:cTn id="56" dur="500"/>
                                        <p:tgtEl>
                                          <p:spTgt spid="11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randombar(horizontal)">
                                      <p:cBhvr>
                                        <p:cTn id="59" dur="500"/>
                                        <p:tgtEl>
                                          <p:spTgt spid="6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barn(inVertical)">
                                      <p:cBhvr>
                                        <p:cTn id="64" dur="500"/>
                                        <p:tgtEl>
                                          <p:spTgt spid="13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arn(inVertical)">
                                      <p:cBhvr>
                                        <p:cTn id="67" dur="500"/>
                                        <p:tgtEl>
                                          <p:spTgt spid="72"/>
                                        </p:tgtEl>
                                      </p:cBhvr>
                                    </p:animEffect>
                                  </p:childTnLst>
                                </p:cTn>
                              </p:par>
                              <p:par>
                                <p:cTn id="68" presetID="16" presetClass="entr" presetSubtype="21" fill="hold" nodeType="withEffect">
                                  <p:stCondLst>
                                    <p:cond delay="0"/>
                                  </p:stCondLst>
                                  <p:childTnLst>
                                    <p:set>
                                      <p:cBhvr>
                                        <p:cTn id="69" dur="1" fill="hold">
                                          <p:stCondLst>
                                            <p:cond delay="0"/>
                                          </p:stCondLst>
                                        </p:cTn>
                                        <p:tgtEl>
                                          <p:spTgt spid="146"/>
                                        </p:tgtEl>
                                        <p:attrNameLst>
                                          <p:attrName>style.visibility</p:attrName>
                                        </p:attrNameLst>
                                      </p:cBhvr>
                                      <p:to>
                                        <p:strVal val="visible"/>
                                      </p:to>
                                    </p:set>
                                    <p:animEffect transition="in" filter="barn(inVertical)">
                                      <p:cBhvr>
                                        <p:cTn id="70" dur="500"/>
                                        <p:tgtEl>
                                          <p:spTgt spid="1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arn(inVertical)">
                                      <p:cBhvr>
                                        <p:cTn id="73" dur="500"/>
                                        <p:tgtEl>
                                          <p:spTgt spid="73"/>
                                        </p:tgtEl>
                                      </p:cBhvr>
                                    </p:animEffect>
                                  </p:childTnLst>
                                </p:cTn>
                              </p:par>
                              <p:par>
                                <p:cTn id="74" presetID="16" presetClass="entr" presetSubtype="21" fill="hold" nodeType="withEffect">
                                  <p:stCondLst>
                                    <p:cond delay="0"/>
                                  </p:stCondLst>
                                  <p:childTnLst>
                                    <p:set>
                                      <p:cBhvr>
                                        <p:cTn id="75" dur="1" fill="hold">
                                          <p:stCondLst>
                                            <p:cond delay="0"/>
                                          </p:stCondLst>
                                        </p:cTn>
                                        <p:tgtEl>
                                          <p:spTgt spid="142"/>
                                        </p:tgtEl>
                                        <p:attrNameLst>
                                          <p:attrName>style.visibility</p:attrName>
                                        </p:attrNameLst>
                                      </p:cBhvr>
                                      <p:to>
                                        <p:strVal val="visible"/>
                                      </p:to>
                                    </p:set>
                                    <p:animEffect transition="in" filter="barn(inVertical)">
                                      <p:cBhvr>
                                        <p:cTn id="76" dur="500"/>
                                        <p:tgtEl>
                                          <p:spTgt spid="142"/>
                                        </p:tgtEl>
                                      </p:cBhvr>
                                    </p:animEffect>
                                  </p:childTnLst>
                                </p:cTn>
                              </p:par>
                              <p:par>
                                <p:cTn id="77" presetID="16" presetClass="entr" presetSubtype="21"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barn(inVertical)">
                                      <p:cBhvr>
                                        <p:cTn id="79" dur="500"/>
                                        <p:tgtEl>
                                          <p:spTgt spid="138"/>
                                        </p:tgtEl>
                                      </p:cBhvr>
                                    </p:animEffect>
                                  </p:childTnLst>
                                </p:cTn>
                              </p:par>
                              <p:par>
                                <p:cTn id="80" presetID="16" presetClass="entr" presetSubtype="21" fill="hold"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barn(inVertical)">
                                      <p:cBhvr>
                                        <p:cTn id="82" dur="500"/>
                                        <p:tgtEl>
                                          <p:spTgt spid="14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barn(inVertical)">
                                      <p:cBhvr>
                                        <p:cTn id="85" dur="500"/>
                                        <p:tgtEl>
                                          <p:spTgt spid="7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barn(inVertical)">
                                      <p:cBhvr>
                                        <p:cTn id="88" dur="500"/>
                                        <p:tgtEl>
                                          <p:spTgt spid="70"/>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barn(inVertical)">
                                      <p:cBhvr>
                                        <p:cTn id="91" dur="500"/>
                                        <p:tgtEl>
                                          <p:spTgt spid="68"/>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barn(inVertical)">
                                      <p:cBhvr>
                                        <p:cTn id="94" dur="500"/>
                                        <p:tgtEl>
                                          <p:spTgt spid="74"/>
                                        </p:tgtEl>
                                      </p:cBhvr>
                                    </p:animEffect>
                                  </p:childTnLst>
                                </p:cTn>
                              </p:par>
                              <p:par>
                                <p:cTn id="95" presetID="16" presetClass="entr" presetSubtype="21" fill="hold" nodeType="withEffect">
                                  <p:stCondLst>
                                    <p:cond delay="0"/>
                                  </p:stCondLst>
                                  <p:childTnLst>
                                    <p:set>
                                      <p:cBhvr>
                                        <p:cTn id="96" dur="1" fill="hold">
                                          <p:stCondLst>
                                            <p:cond delay="0"/>
                                          </p:stCondLst>
                                        </p:cTn>
                                        <p:tgtEl>
                                          <p:spTgt spid="96"/>
                                        </p:tgtEl>
                                        <p:attrNameLst>
                                          <p:attrName>style.visibility</p:attrName>
                                        </p:attrNameLst>
                                      </p:cBhvr>
                                      <p:to>
                                        <p:strVal val="visible"/>
                                      </p:to>
                                    </p:set>
                                    <p:animEffect transition="in" filter="barn(inVertical)">
                                      <p:cBhvr>
                                        <p:cTn id="97" dur="500"/>
                                        <p:tgtEl>
                                          <p:spTgt spid="96"/>
                                        </p:tgtEl>
                                      </p:cBhvr>
                                    </p:animEffect>
                                  </p:childTnLst>
                                </p:cTn>
                              </p:par>
                              <p:par>
                                <p:cTn id="98" presetID="16" presetClass="entr" presetSubtype="21" fill="hold"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barn(inVertical)">
                                      <p:cBhvr>
                                        <p:cTn id="100" dur="500"/>
                                        <p:tgtEl>
                                          <p:spTgt spid="9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barn(inVertical)">
                                      <p:cBhvr>
                                        <p:cTn id="10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3" grpId="0" animBg="1"/>
      <p:bldP spid="65" grpId="0" animBg="1"/>
      <p:bldP spid="66" grpId="0" animBg="1"/>
      <p:bldP spid="67" grpId="0" animBg="1"/>
      <p:bldP spid="68" grpId="0" animBg="1"/>
      <p:bldP spid="70" grpId="0" animBg="1"/>
      <p:bldP spid="71" grpId="0" animBg="1"/>
      <p:bldP spid="72" grpId="0" animBg="1"/>
      <p:bldP spid="73" grpId="0" animBg="1"/>
      <p:bldP spid="74" grpId="0" animBg="1"/>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421826"/>
              <a:ext cx="2608889" cy="4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smtClean="0">
                  <a:solidFill>
                    <a:schemeClr val="bg1"/>
                  </a:solidFill>
                  <a:latin typeface="Lato" pitchFamily="34" charset="0"/>
                </a:rPr>
                <a:t>TASK PLAN</a:t>
              </a:r>
              <a:endParaRPr lang="en-US" altLang="en-US" sz="2000" dirty="0">
                <a:solidFill>
                  <a:schemeClr val="bg1"/>
                </a:solidFill>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03</a:t>
              </a:r>
            </a:p>
          </p:txBody>
        </p:sp>
      </p:grpSp>
    </p:spTree>
    <p:extLst>
      <p:ext uri="{BB962C8B-B14F-4D97-AF65-F5344CB8AC3E}">
        <p14:creationId xmlns:p14="http://schemas.microsoft.com/office/powerpoint/2010/main" val="118913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1BCCD4"/>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138512" y="4421826"/>
              <a:ext cx="2759164" cy="3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900" dirty="0" smtClean="0">
                  <a:latin typeface="Lato" pitchFamily="34" charset="0"/>
                </a:rPr>
                <a:t>EQUIPMENT &amp; TOOLS</a:t>
              </a:r>
              <a:endParaRPr lang="en-US" altLang="en-US" sz="1900"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1BCCD4"/>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smtClean="0">
                  <a:latin typeface="Roboto" pitchFamily="2" charset="0"/>
                  <a:ea typeface="Roboto" pitchFamily="2" charset="0"/>
                  <a:cs typeface="Roboto" pitchFamily="2" charset="0"/>
                </a:rPr>
                <a:t>04</a:t>
              </a:r>
              <a:endParaRPr lang="en-US" altLang="en-US" sz="2000" b="1" dirty="0">
                <a:latin typeface="Roboto" pitchFamily="2" charset="0"/>
                <a:ea typeface="Roboto" pitchFamily="2" charset="0"/>
                <a:cs typeface="Roboto" pitchFamily="2" charset="0"/>
              </a:endParaRPr>
            </a:p>
          </p:txBody>
        </p:sp>
      </p:grpSp>
      <p:sp>
        <p:nvSpPr>
          <p:cNvPr id="14" name="Freeform 50"/>
          <p:cNvSpPr>
            <a:spLocks noEditPoints="1"/>
          </p:cNvSpPr>
          <p:nvPr/>
        </p:nvSpPr>
        <p:spPr bwMode="auto">
          <a:xfrm>
            <a:off x="4495230" y="605726"/>
            <a:ext cx="336625" cy="336443"/>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Rectangle 1"/>
          <p:cNvSpPr/>
          <p:nvPr/>
        </p:nvSpPr>
        <p:spPr>
          <a:xfrm>
            <a:off x="217714" y="1465943"/>
            <a:ext cx="11814629" cy="497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990997" y="313087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Github</a:t>
            </a:r>
            <a:endParaRPr lang="en-US" sz="1600" dirty="0">
              <a:solidFill>
                <a:schemeClr val="bg1"/>
              </a:solidFill>
              <a:latin typeface="Roboto Light" charset="0"/>
              <a:ea typeface="Roboto Light" charset="0"/>
              <a:cs typeface="Roboto Light" charset="0"/>
            </a:endParaRPr>
          </a:p>
        </p:txBody>
      </p:sp>
      <p:sp>
        <p:nvSpPr>
          <p:cNvPr id="22" name="Rectangle 21"/>
          <p:cNvSpPr/>
          <p:nvPr/>
        </p:nvSpPr>
        <p:spPr>
          <a:xfrm>
            <a:off x="3140301" y="3130874"/>
            <a:ext cx="1762181"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Smart </a:t>
            </a:r>
            <a:r>
              <a:rPr lang="en-US" sz="1600" dirty="0" smtClean="0">
                <a:solidFill>
                  <a:schemeClr val="bg1"/>
                </a:solidFill>
                <a:latin typeface="Roboto Light" charset="0"/>
                <a:ea typeface="Roboto Light" charset="0"/>
                <a:cs typeface="Roboto Light" charset="0"/>
              </a:rPr>
              <a:t>GIT</a:t>
            </a:r>
            <a:endParaRPr lang="en-US" sz="1600" dirty="0">
              <a:solidFill>
                <a:schemeClr val="bg1"/>
              </a:solidFill>
              <a:latin typeface="Roboto Light" charset="0"/>
              <a:ea typeface="Roboto Light" charset="0"/>
              <a:cs typeface="Roboto Light" charset="0"/>
            </a:endParaRPr>
          </a:p>
        </p:txBody>
      </p:sp>
      <p:pic>
        <p:nvPicPr>
          <p:cNvPr id="23" name="Picture 22"/>
          <p:cNvPicPr/>
          <p:nvPr/>
        </p:nvPicPr>
        <p:blipFill>
          <a:blip r:embed="rId2" cstate="print">
            <a:extLst>
              <a:ext uri="{28A0092B-C50C-407E-A947-70E740481C1C}">
                <a14:useLocalDpi xmlns:a14="http://schemas.microsoft.com/office/drawing/2010/main" val="0"/>
              </a:ext>
            </a:extLst>
          </a:blip>
          <a:stretch>
            <a:fillRect/>
          </a:stretch>
        </p:blipFill>
        <p:spPr>
          <a:xfrm>
            <a:off x="1176056" y="1737413"/>
            <a:ext cx="1322070" cy="1099185"/>
          </a:xfrm>
          <a:prstGeom prst="rect">
            <a:avLst/>
          </a:prstGeom>
        </p:spPr>
      </p:pic>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3409914" y="1656785"/>
            <a:ext cx="1214885" cy="1346200"/>
          </a:xfrm>
          <a:prstGeom prst="rect">
            <a:avLst/>
          </a:prstGeom>
        </p:spPr>
      </p:pic>
      <p:pic>
        <p:nvPicPr>
          <p:cNvPr id="25" name="Picture 24" descr="C:\Users\Cuong\Desktop\tải xuống (3).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759796" y="1737742"/>
            <a:ext cx="1300162" cy="13001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Users\Cuong\Desktop\tải xuống (1).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65638" y="1692281"/>
            <a:ext cx="1278133" cy="13910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41782" y="3960479"/>
            <a:ext cx="1176486" cy="1176486"/>
          </a:xfrm>
          <a:prstGeom prst="rect">
            <a:avLst/>
          </a:prstGeom>
        </p:spPr>
      </p:pic>
      <p:sp>
        <p:nvSpPr>
          <p:cNvPr id="28" name="Rectangle 27"/>
          <p:cNvSpPr/>
          <p:nvPr/>
        </p:nvSpPr>
        <p:spPr>
          <a:xfrm>
            <a:off x="5315583" y="3124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a:solidFill>
                  <a:schemeClr val="bg1"/>
                </a:solidFill>
                <a:latin typeface="Roboto Light" charset="0"/>
                <a:ea typeface="Roboto Light" charset="0"/>
                <a:cs typeface="Roboto Light" charset="0"/>
              </a:rPr>
              <a:t>Balsamiq</a:t>
            </a:r>
            <a:r>
              <a:rPr lang="en-US" sz="1600" dirty="0">
                <a:solidFill>
                  <a:schemeClr val="bg1"/>
                </a:solidFill>
                <a:latin typeface="Roboto Light" charset="0"/>
                <a:ea typeface="Roboto Light" charset="0"/>
                <a:cs typeface="Roboto Light" charset="0"/>
              </a:rPr>
              <a:t> </a:t>
            </a:r>
            <a:r>
              <a:rPr lang="en-US" sz="1600" dirty="0" smtClean="0">
                <a:solidFill>
                  <a:schemeClr val="bg1"/>
                </a:solidFill>
                <a:latin typeface="Roboto Light" charset="0"/>
                <a:ea typeface="Roboto Light" charset="0"/>
                <a:cs typeface="Roboto Light" charset="0"/>
              </a:rPr>
              <a:t>Mockup</a:t>
            </a:r>
            <a:endParaRPr lang="en-US" sz="1600" dirty="0">
              <a:solidFill>
                <a:schemeClr val="bg1"/>
              </a:solidFill>
              <a:latin typeface="Roboto Light" charset="0"/>
              <a:ea typeface="Roboto Light" charset="0"/>
              <a:cs typeface="Roboto Light" charset="0"/>
            </a:endParaRPr>
          </a:p>
        </p:txBody>
      </p:sp>
      <p:sp>
        <p:nvSpPr>
          <p:cNvPr id="29" name="Rectangle 28"/>
          <p:cNvSpPr/>
          <p:nvPr/>
        </p:nvSpPr>
        <p:spPr>
          <a:xfrm>
            <a:off x="7541776" y="3116166"/>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Google </a:t>
            </a:r>
            <a:r>
              <a:rPr lang="en-US" sz="1600" dirty="0" smtClean="0">
                <a:solidFill>
                  <a:schemeClr val="bg1"/>
                </a:solidFill>
                <a:latin typeface="Roboto Light" charset="0"/>
                <a:ea typeface="Roboto Light" charset="0"/>
                <a:cs typeface="Roboto Light" charset="0"/>
              </a:rPr>
              <a:t>Chrome</a:t>
            </a:r>
            <a:endParaRPr lang="en-US" sz="1600" dirty="0">
              <a:solidFill>
                <a:schemeClr val="bg1"/>
              </a:solidFill>
              <a:latin typeface="Roboto Light" charset="0"/>
              <a:ea typeface="Roboto Light" charset="0"/>
              <a:cs typeface="Roboto Light" charset="0"/>
            </a:endParaRPr>
          </a:p>
        </p:txBody>
      </p:sp>
      <p:sp>
        <p:nvSpPr>
          <p:cNvPr id="30" name="Rectangle 29"/>
          <p:cNvSpPr/>
          <p:nvPr/>
        </p:nvSpPr>
        <p:spPr>
          <a:xfrm>
            <a:off x="9691080" y="3116166"/>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Microsoft </a:t>
            </a:r>
            <a:r>
              <a:rPr lang="en-US" sz="1600" dirty="0" smtClean="0">
                <a:solidFill>
                  <a:schemeClr val="bg1"/>
                </a:solidFill>
                <a:latin typeface="Roboto Light" charset="0"/>
                <a:ea typeface="Roboto Light" charset="0"/>
                <a:cs typeface="Roboto Light" charset="0"/>
              </a:rPr>
              <a:t>Office</a:t>
            </a:r>
            <a:endParaRPr lang="en-US" sz="1600" dirty="0">
              <a:solidFill>
                <a:schemeClr val="bg1"/>
              </a:solidFill>
              <a:latin typeface="Roboto Light" charset="0"/>
              <a:ea typeface="Roboto Light" charset="0"/>
              <a:cs typeface="Roboto Light" charset="0"/>
            </a:endParaRPr>
          </a:p>
        </p:txBody>
      </p:sp>
      <p:sp>
        <p:nvSpPr>
          <p:cNvPr id="31" name="Rectangle 30"/>
          <p:cNvSpPr/>
          <p:nvPr/>
        </p:nvSpPr>
        <p:spPr>
          <a:xfrm>
            <a:off x="761923" y="539274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Postman</a:t>
            </a:r>
            <a:endParaRPr lang="en-US" sz="1600" dirty="0">
              <a:solidFill>
                <a:schemeClr val="bg1"/>
              </a:solidFill>
              <a:latin typeface="Roboto Light" charset="0"/>
              <a:ea typeface="Roboto Light" charset="0"/>
              <a:cs typeface="Roboto Light" charset="0"/>
            </a:endParaRPr>
          </a:p>
        </p:txBody>
      </p:sp>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5500642" y="1678039"/>
            <a:ext cx="1262380" cy="1262380"/>
          </a:xfrm>
          <a:prstGeom prst="rect">
            <a:avLst/>
          </a:prstGeom>
        </p:spPr>
      </p:pic>
      <p:pic>
        <p:nvPicPr>
          <p:cNvPr id="33" name="Picture 32"/>
          <p:cNvPicPr/>
          <p:nvPr/>
        </p:nvPicPr>
        <p:blipFill>
          <a:blip r:embed="rId8" cstate="print">
            <a:extLst>
              <a:ext uri="{28A0092B-C50C-407E-A947-70E740481C1C}">
                <a14:useLocalDpi xmlns:a14="http://schemas.microsoft.com/office/drawing/2010/main" val="0"/>
              </a:ext>
            </a:extLst>
          </a:blip>
          <a:stretch>
            <a:fillRect/>
          </a:stretch>
        </p:blipFill>
        <p:spPr>
          <a:xfrm>
            <a:off x="3042335" y="3955143"/>
            <a:ext cx="1582463" cy="1181822"/>
          </a:xfrm>
          <a:prstGeom prst="rect">
            <a:avLst/>
          </a:prstGeom>
        </p:spPr>
      </p:pic>
      <p:sp>
        <p:nvSpPr>
          <p:cNvPr id="34" name="Rectangle 33"/>
          <p:cNvSpPr/>
          <p:nvPr/>
        </p:nvSpPr>
        <p:spPr>
          <a:xfrm>
            <a:off x="3042335" y="539274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Window 10</a:t>
            </a:r>
            <a:endParaRPr lang="en-US" sz="1600" dirty="0">
              <a:solidFill>
                <a:schemeClr val="bg1"/>
              </a:solidFill>
              <a:latin typeface="Roboto Light" charset="0"/>
              <a:ea typeface="Roboto Light" charset="0"/>
              <a:cs typeface="Roboto Light" charset="0"/>
            </a:endParaRPr>
          </a:p>
        </p:txBody>
      </p:sp>
      <p:pic>
        <p:nvPicPr>
          <p:cNvPr id="35" name="Picture 34"/>
          <p:cNvPicPr/>
          <p:nvPr/>
        </p:nvPicPr>
        <p:blipFill>
          <a:blip r:embed="rId9" cstate="print">
            <a:extLst>
              <a:ext uri="{28A0092B-C50C-407E-A947-70E740481C1C}">
                <a14:useLocalDpi xmlns:a14="http://schemas.microsoft.com/office/drawing/2010/main" val="0"/>
              </a:ext>
            </a:extLst>
          </a:blip>
          <a:stretch>
            <a:fillRect/>
          </a:stretch>
        </p:blipFill>
        <p:spPr>
          <a:xfrm>
            <a:off x="5315583" y="3955143"/>
            <a:ext cx="1813092" cy="1181822"/>
          </a:xfrm>
          <a:prstGeom prst="rect">
            <a:avLst/>
          </a:prstGeom>
        </p:spPr>
      </p:pic>
      <p:sp>
        <p:nvSpPr>
          <p:cNvPr id="36" name="Rectangle 35"/>
          <p:cNvSpPr/>
          <p:nvPr/>
        </p:nvSpPr>
        <p:spPr>
          <a:xfrm>
            <a:off x="5256926" y="5378491"/>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Robo</a:t>
            </a:r>
            <a:r>
              <a:rPr lang="en-US" sz="1600" dirty="0" smtClean="0">
                <a:solidFill>
                  <a:schemeClr val="bg1"/>
                </a:solidFill>
                <a:latin typeface="Roboto Light" charset="0"/>
                <a:ea typeface="Roboto Light" charset="0"/>
                <a:cs typeface="Roboto Light" charset="0"/>
              </a:rPr>
              <a:t> Mongo</a:t>
            </a:r>
            <a:endParaRPr lang="en-US" sz="1600" dirty="0">
              <a:solidFill>
                <a:schemeClr val="bg1"/>
              </a:solidFill>
              <a:latin typeface="Roboto Light" charset="0"/>
              <a:ea typeface="Roboto Light" charset="0"/>
              <a:cs typeface="Roboto Light" charset="0"/>
            </a:endParaRPr>
          </a:p>
        </p:txBody>
      </p:sp>
      <p:pic>
        <p:nvPicPr>
          <p:cNvPr id="37" name="Picture 36"/>
          <p:cNvPicPr/>
          <p:nvPr/>
        </p:nvPicPr>
        <p:blipFill>
          <a:blip r:embed="rId10" cstate="print">
            <a:extLst>
              <a:ext uri="{28A0092B-C50C-407E-A947-70E740481C1C}">
                <a14:useLocalDpi xmlns:a14="http://schemas.microsoft.com/office/drawing/2010/main" val="0"/>
              </a:ext>
            </a:extLst>
          </a:blip>
          <a:stretch>
            <a:fillRect/>
          </a:stretch>
        </p:blipFill>
        <p:spPr>
          <a:xfrm>
            <a:off x="7559596" y="3963552"/>
            <a:ext cx="1718383" cy="1173413"/>
          </a:xfrm>
          <a:prstGeom prst="rect">
            <a:avLst/>
          </a:prstGeom>
        </p:spPr>
      </p:pic>
      <p:sp>
        <p:nvSpPr>
          <p:cNvPr id="38" name="Rectangle 37"/>
          <p:cNvSpPr/>
          <p:nvPr/>
        </p:nvSpPr>
        <p:spPr>
          <a:xfrm>
            <a:off x="7541776" y="5378490"/>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Astah</a:t>
            </a:r>
            <a:endParaRPr lang="en-US" sz="1600" dirty="0">
              <a:solidFill>
                <a:schemeClr val="bg1"/>
              </a:solidFill>
              <a:latin typeface="Roboto Light" charset="0"/>
              <a:ea typeface="Roboto Light" charset="0"/>
              <a:cs typeface="Roboto Light" charset="0"/>
            </a:endParaRPr>
          </a:p>
        </p:txBody>
      </p:sp>
      <p:pic>
        <p:nvPicPr>
          <p:cNvPr id="39" name="Picture 38"/>
          <p:cNvPicPr/>
          <p:nvPr/>
        </p:nvPicPr>
        <p:blipFill>
          <a:blip r:embed="rId11" cstate="print">
            <a:extLst>
              <a:ext uri="{28A0092B-C50C-407E-A947-70E740481C1C}">
                <a14:useLocalDpi xmlns:a14="http://schemas.microsoft.com/office/drawing/2010/main" val="0"/>
              </a:ext>
            </a:extLst>
          </a:blip>
          <a:stretch>
            <a:fillRect/>
          </a:stretch>
        </p:blipFill>
        <p:spPr>
          <a:xfrm>
            <a:off x="9675703" y="3963552"/>
            <a:ext cx="1751580" cy="1173413"/>
          </a:xfrm>
          <a:prstGeom prst="rect">
            <a:avLst/>
          </a:prstGeom>
        </p:spPr>
      </p:pic>
      <p:sp>
        <p:nvSpPr>
          <p:cNvPr id="40" name="Rectangle 39"/>
          <p:cNvSpPr/>
          <p:nvPr/>
        </p:nvSpPr>
        <p:spPr>
          <a:xfrm>
            <a:off x="9636602" y="5386440"/>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Google Drive</a:t>
            </a:r>
            <a:endParaRPr lang="en-US" sz="1600" dirty="0">
              <a:solidFill>
                <a:schemeClr val="bg1"/>
              </a:solidFill>
              <a:latin typeface="Roboto Light" charset="0"/>
              <a:ea typeface="Roboto Light" charset="0"/>
              <a:cs typeface="Roboto Light" charset="0"/>
            </a:endParaRPr>
          </a:p>
        </p:txBody>
      </p:sp>
    </p:spTree>
    <p:extLst>
      <p:ext uri="{BB962C8B-B14F-4D97-AF65-F5344CB8AC3E}">
        <p14:creationId xmlns:p14="http://schemas.microsoft.com/office/powerpoint/2010/main" val="18952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421826"/>
              <a:ext cx="2608889" cy="4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smtClean="0">
                  <a:solidFill>
                    <a:schemeClr val="bg1"/>
                  </a:solidFill>
                  <a:latin typeface="Lato" pitchFamily="34" charset="0"/>
                </a:rPr>
                <a:t>TASK PLAN</a:t>
              </a:r>
              <a:endParaRPr lang="en-US" altLang="en-US" sz="2000" dirty="0">
                <a:solidFill>
                  <a:schemeClr val="bg1"/>
                </a:solidFill>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03</a:t>
              </a:r>
            </a:p>
          </p:txBody>
        </p:sp>
      </p:grpSp>
    </p:spTree>
    <p:extLst>
      <p:ext uri="{BB962C8B-B14F-4D97-AF65-F5344CB8AC3E}">
        <p14:creationId xmlns:p14="http://schemas.microsoft.com/office/powerpoint/2010/main" val="329607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9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88"/>
            <a:ext cx="2435225" cy="1981201"/>
          </a:xfrm>
          <a:prstGeom prst="rect">
            <a:avLst/>
          </a:prstGeom>
          <a:solidFill>
            <a:srgbClr val="92D05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6" name="Group 25"/>
          <p:cNvGrpSpPr>
            <a:grpSpLocks/>
          </p:cNvGrpSpPr>
          <p:nvPr/>
        </p:nvGrpSpPr>
        <p:grpSpPr bwMode="auto">
          <a:xfrm>
            <a:off x="444501" y="442913"/>
            <a:ext cx="1693787" cy="971550"/>
            <a:chOff x="643745" y="2956827"/>
            <a:chExt cx="1693150" cy="971815"/>
          </a:xfrm>
        </p:grpSpPr>
        <p:sp>
          <p:nvSpPr>
            <p:cNvPr id="25641"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PhD. </a:t>
              </a:r>
              <a:br>
                <a:rPr lang="en-US" altLang="en-US" sz="1500" dirty="0" smtClean="0">
                  <a:latin typeface="Lato" pitchFamily="34" charset="0"/>
                </a:rPr>
              </a:br>
              <a:r>
                <a:rPr lang="en-US" altLang="en-US" sz="1500" dirty="0" smtClean="0">
                  <a:latin typeface="Lato" pitchFamily="34" charset="0"/>
                </a:rPr>
                <a:t>Phan </a:t>
              </a:r>
              <a:r>
                <a:rPr lang="en-US" altLang="en-US" sz="1500" dirty="0" err="1" smtClean="0">
                  <a:latin typeface="Lato" pitchFamily="34" charset="0"/>
                </a:rPr>
                <a:t>Duy</a:t>
              </a:r>
              <a:r>
                <a:rPr lang="en-US" altLang="en-US" sz="1500" dirty="0" smtClean="0">
                  <a:latin typeface="Lato" pitchFamily="34" charset="0"/>
                </a:rPr>
                <a:t> Hung</a:t>
              </a:r>
              <a:endParaRPr lang="en-US" altLang="en-US" sz="1500" dirty="0">
                <a:latin typeface="Lato" pitchFamily="34" charset="0"/>
              </a:endParaRPr>
            </a:p>
          </p:txBody>
        </p:sp>
        <p:sp>
          <p:nvSpPr>
            <p:cNvPr id="25642" name="Content Placeholder 2"/>
            <p:cNvSpPr txBox="1">
              <a:spLocks/>
            </p:cNvSpPr>
            <p:nvPr/>
          </p:nvSpPr>
          <p:spPr bwMode="auto">
            <a:xfrm>
              <a:off x="643745" y="2956827"/>
              <a:ext cx="1693150"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20000"/>
                </a:spcBef>
              </a:pPr>
              <a:r>
                <a:rPr lang="en-US" altLang="en-US" sz="2000" dirty="0">
                  <a:latin typeface="Lato" pitchFamily="34" charset="0"/>
                </a:rPr>
                <a:t>Supervisor </a:t>
              </a:r>
            </a:p>
          </p:txBody>
        </p:sp>
      </p:grpSp>
      <p:sp>
        <p:nvSpPr>
          <p:cNvPr id="29" name="Freeform 51"/>
          <p:cNvSpPr>
            <a:spLocks/>
          </p:cNvSpPr>
          <p:nvPr/>
        </p:nvSpPr>
        <p:spPr bwMode="auto">
          <a:xfrm>
            <a:off x="1058863" y="1530458"/>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w="9525">
            <a:solidFill>
              <a:srgbClr val="000000"/>
            </a:solidFill>
            <a:round/>
            <a:headEnd/>
            <a:tailEnd/>
          </a:ln>
        </p:spPr>
        <p:txBody>
          <a:bodyPr/>
          <a:lstStyle/>
          <a:p>
            <a:endParaRPr lang="en-US"/>
          </a:p>
        </p:txBody>
      </p:sp>
      <p:sp>
        <p:nvSpPr>
          <p:cNvPr id="30" name="Rectangle 29"/>
          <p:cNvSpPr/>
          <p:nvPr/>
        </p:nvSpPr>
        <p:spPr>
          <a:xfrm>
            <a:off x="2442789" y="1957388"/>
            <a:ext cx="2441575" cy="1981201"/>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31" name="Group 30"/>
          <p:cNvGrpSpPr>
            <a:grpSpLocks/>
          </p:cNvGrpSpPr>
          <p:nvPr/>
        </p:nvGrpSpPr>
        <p:grpSpPr bwMode="auto">
          <a:xfrm>
            <a:off x="2630658" y="2392361"/>
            <a:ext cx="1949963" cy="971552"/>
            <a:chOff x="412228" y="2956825"/>
            <a:chExt cx="1949229" cy="971817"/>
          </a:xfrm>
        </p:grpSpPr>
        <p:sp>
          <p:nvSpPr>
            <p:cNvPr id="25639" name="Content Placeholder 2"/>
            <p:cNvSpPr txBox="1">
              <a:spLocks/>
            </p:cNvSpPr>
            <p:nvPr/>
          </p:nvSpPr>
          <p:spPr bwMode="auto">
            <a:xfrm>
              <a:off x="412228" y="3340844"/>
              <a:ext cx="1949229"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Pham Quang Khang</a:t>
              </a:r>
              <a:endParaRPr lang="en-US" altLang="en-US" sz="1500" dirty="0">
                <a:latin typeface="Lato" pitchFamily="34" charset="0"/>
              </a:endParaRPr>
            </a:p>
          </p:txBody>
        </p:sp>
        <p:sp>
          <p:nvSpPr>
            <p:cNvPr id="25640" name="Content Placeholder 2"/>
            <p:cNvSpPr txBox="1">
              <a:spLocks/>
            </p:cNvSpPr>
            <p:nvPr/>
          </p:nvSpPr>
          <p:spPr bwMode="auto">
            <a:xfrm>
              <a:off x="552853" y="2956825"/>
              <a:ext cx="172574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Leader</a:t>
              </a:r>
              <a:endParaRPr lang="en-US" altLang="en-US" sz="2000" dirty="0">
                <a:latin typeface="Roboto" pitchFamily="2" charset="0"/>
                <a:ea typeface="Roboto" pitchFamily="2" charset="0"/>
                <a:cs typeface="Roboto" pitchFamily="2" charset="0"/>
              </a:endParaRPr>
            </a:p>
          </p:txBody>
        </p:sp>
      </p:grpSp>
      <p:sp>
        <p:nvSpPr>
          <p:cNvPr id="34" name="Freeform 51"/>
          <p:cNvSpPr>
            <a:spLocks/>
          </p:cNvSpPr>
          <p:nvPr/>
        </p:nvSpPr>
        <p:spPr bwMode="auto">
          <a:xfrm>
            <a:off x="3480594" y="3447835"/>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35" name="Rectangle 34"/>
          <p:cNvSpPr/>
          <p:nvPr/>
        </p:nvSpPr>
        <p:spPr>
          <a:xfrm>
            <a:off x="4870450" y="-1588"/>
            <a:ext cx="2447925" cy="1939856"/>
          </a:xfrm>
          <a:prstGeom prst="rect">
            <a:avLst/>
          </a:prstGeom>
          <a:solidFill>
            <a:schemeClr val="accent3">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6" name="Group 35"/>
          <p:cNvGrpSpPr>
            <a:grpSpLocks/>
          </p:cNvGrpSpPr>
          <p:nvPr/>
        </p:nvGrpSpPr>
        <p:grpSpPr bwMode="auto">
          <a:xfrm>
            <a:off x="5057292" y="442915"/>
            <a:ext cx="2077416" cy="984382"/>
            <a:chOff x="390665" y="2956827"/>
            <a:chExt cx="2078784" cy="984650"/>
          </a:xfrm>
        </p:grpSpPr>
        <p:sp>
          <p:nvSpPr>
            <p:cNvPr id="25637" name="Content Placeholder 2"/>
            <p:cNvSpPr txBox="1">
              <a:spLocks/>
            </p:cNvSpPr>
            <p:nvPr/>
          </p:nvSpPr>
          <p:spPr bwMode="auto">
            <a:xfrm>
              <a:off x="584988" y="3353679"/>
              <a:ext cx="1691726"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p>
            <a:p>
              <a:pPr algn="ctr" eaLnBrk="1" hangingPunct="1">
                <a:spcBef>
                  <a:spcPct val="20000"/>
                </a:spcBef>
                <a:buFont typeface="Arial" panose="020B0604020202020204" pitchFamily="34" charset="0"/>
                <a:buNone/>
              </a:pPr>
              <a:r>
                <a:rPr lang="en-US" altLang="en-US" sz="1500" dirty="0" smtClean="0">
                  <a:latin typeface="Lato" pitchFamily="34" charset="0"/>
                </a:rPr>
                <a:t>Le Anh </a:t>
              </a:r>
              <a:r>
                <a:rPr lang="en-US" altLang="en-US" sz="1500" dirty="0" err="1" smtClean="0">
                  <a:latin typeface="Lato" pitchFamily="34" charset="0"/>
                </a:rPr>
                <a:t>Tuyen</a:t>
              </a:r>
              <a:endParaRPr lang="en-US" altLang="en-US" sz="1500" dirty="0">
                <a:latin typeface="Lato" pitchFamily="34" charset="0"/>
              </a:endParaRPr>
            </a:p>
          </p:txBody>
        </p:sp>
        <p:sp>
          <p:nvSpPr>
            <p:cNvPr id="25638" name="Content Placeholder 2"/>
            <p:cNvSpPr txBox="1">
              <a:spLocks/>
            </p:cNvSpPr>
            <p:nvPr/>
          </p:nvSpPr>
          <p:spPr bwMode="auto">
            <a:xfrm>
              <a:off x="390665" y="2956827"/>
              <a:ext cx="207878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Technical Leader</a:t>
              </a:r>
              <a:endParaRPr lang="en-US" altLang="en-US" sz="2000" dirty="0">
                <a:latin typeface="Roboto" pitchFamily="2" charset="0"/>
                <a:ea typeface="Roboto" pitchFamily="2" charset="0"/>
                <a:cs typeface="Roboto" pitchFamily="2" charset="0"/>
              </a:endParaRPr>
            </a:p>
          </p:txBody>
        </p:sp>
      </p:grpSp>
      <p:sp>
        <p:nvSpPr>
          <p:cNvPr id="39" name="Freeform 51"/>
          <p:cNvSpPr>
            <a:spLocks/>
          </p:cNvSpPr>
          <p:nvPr/>
        </p:nvSpPr>
        <p:spPr bwMode="auto">
          <a:xfrm>
            <a:off x="5944896" y="1530457"/>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0" name="Rectangle 39"/>
          <p:cNvSpPr/>
          <p:nvPr/>
        </p:nvSpPr>
        <p:spPr>
          <a:xfrm>
            <a:off x="7333504" y="1942335"/>
            <a:ext cx="2402634" cy="1996253"/>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1" name="Group 40"/>
          <p:cNvGrpSpPr>
            <a:grpSpLocks/>
          </p:cNvGrpSpPr>
          <p:nvPr/>
        </p:nvGrpSpPr>
        <p:grpSpPr bwMode="auto">
          <a:xfrm>
            <a:off x="7764462" y="2392361"/>
            <a:ext cx="1542255" cy="971552"/>
            <a:chOff x="661201" y="2956825"/>
            <a:chExt cx="1541676" cy="971817"/>
          </a:xfrm>
        </p:grpSpPr>
        <p:sp>
          <p:nvSpPr>
            <p:cNvPr id="25635"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a:t>
              </a:r>
              <a:br>
                <a:rPr lang="en-US" altLang="en-US" sz="1500" dirty="0" smtClean="0">
                  <a:latin typeface="Lato" pitchFamily="34" charset="0"/>
                </a:rPr>
              </a:br>
              <a:r>
                <a:rPr lang="en-US" altLang="en-US" sz="1500" dirty="0" smtClean="0">
                  <a:latin typeface="Lato" pitchFamily="34" charset="0"/>
                </a:rPr>
                <a:t>Ho Quang </a:t>
              </a:r>
              <a:r>
                <a:rPr lang="en-US" altLang="en-US" sz="1500" dirty="0" err="1" smtClean="0">
                  <a:latin typeface="Lato" pitchFamily="34" charset="0"/>
                </a:rPr>
                <a:t>Hao</a:t>
              </a:r>
              <a:endParaRPr lang="en-US" altLang="en-US" sz="1500" dirty="0">
                <a:latin typeface="Lato" pitchFamily="34" charset="0"/>
              </a:endParaRPr>
            </a:p>
          </p:txBody>
        </p:sp>
        <p:sp>
          <p:nvSpPr>
            <p:cNvPr id="25636" name="Content Placeholder 2"/>
            <p:cNvSpPr txBox="1">
              <a:spLocks/>
            </p:cNvSpPr>
            <p:nvPr/>
          </p:nvSpPr>
          <p:spPr bwMode="auto">
            <a:xfrm>
              <a:off x="736920" y="2956825"/>
              <a:ext cx="1465957"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Test Leader</a:t>
              </a:r>
              <a:endParaRPr lang="en-US" altLang="en-US" sz="2000" dirty="0">
                <a:latin typeface="Roboto" pitchFamily="2" charset="0"/>
                <a:ea typeface="Roboto" pitchFamily="2" charset="0"/>
                <a:cs typeface="Roboto" pitchFamily="2" charset="0"/>
              </a:endParaRPr>
            </a:p>
          </p:txBody>
        </p:sp>
      </p:grpSp>
      <p:sp>
        <p:nvSpPr>
          <p:cNvPr id="44" name="Freeform 51"/>
          <p:cNvSpPr>
            <a:spLocks/>
          </p:cNvSpPr>
          <p:nvPr/>
        </p:nvSpPr>
        <p:spPr bwMode="auto">
          <a:xfrm>
            <a:off x="8353425" y="3449085"/>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5" name="Rectangle 44"/>
          <p:cNvSpPr/>
          <p:nvPr/>
        </p:nvSpPr>
        <p:spPr>
          <a:xfrm>
            <a:off x="9750425" y="0"/>
            <a:ext cx="2454275" cy="1938268"/>
          </a:xfrm>
          <a:prstGeom prst="rect">
            <a:avLst/>
          </a:prstGeom>
          <a:solidFill>
            <a:schemeClr val="accent5">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6" name="Group 45"/>
          <p:cNvGrpSpPr>
            <a:grpSpLocks/>
          </p:cNvGrpSpPr>
          <p:nvPr/>
        </p:nvGrpSpPr>
        <p:grpSpPr bwMode="auto">
          <a:xfrm>
            <a:off x="9934093" y="442913"/>
            <a:ext cx="1896836" cy="971550"/>
            <a:chOff x="417671" y="2956827"/>
            <a:chExt cx="1898085" cy="971815"/>
          </a:xfrm>
        </p:grpSpPr>
        <p:sp>
          <p:nvSpPr>
            <p:cNvPr id="25633" name="Content Placeholder 2"/>
            <p:cNvSpPr txBox="1">
              <a:spLocks/>
            </p:cNvSpPr>
            <p:nvPr/>
          </p:nvSpPr>
          <p:spPr bwMode="auto">
            <a:xfrm>
              <a:off x="417671" y="3340844"/>
              <a:ext cx="189808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Ms.</a:t>
              </a:r>
              <a:br>
                <a:rPr lang="en-US" altLang="en-US" sz="1500" dirty="0" smtClean="0">
                  <a:latin typeface="Lato" pitchFamily="34" charset="0"/>
                </a:rPr>
              </a:br>
              <a:r>
                <a:rPr lang="en-US" altLang="en-US" sz="1500" dirty="0" smtClean="0">
                  <a:latin typeface="Lato" pitchFamily="34" charset="0"/>
                </a:rPr>
                <a:t>Nguyen </a:t>
              </a:r>
              <a:r>
                <a:rPr lang="en-US" altLang="en-US" sz="1500" dirty="0" err="1" smtClean="0">
                  <a:latin typeface="Lato" pitchFamily="34" charset="0"/>
                </a:rPr>
                <a:t>Thi</a:t>
              </a:r>
              <a:r>
                <a:rPr lang="en-US" altLang="en-US" sz="1500" dirty="0" smtClean="0">
                  <a:latin typeface="Lato" pitchFamily="34" charset="0"/>
                </a:rPr>
                <a:t> Ly Linh</a:t>
              </a:r>
              <a:endParaRPr lang="en-US" altLang="en-US" sz="1500" dirty="0">
                <a:latin typeface="Lato" pitchFamily="34" charset="0"/>
              </a:endParaRPr>
            </a:p>
          </p:txBody>
        </p:sp>
        <p:sp>
          <p:nvSpPr>
            <p:cNvPr id="25634" name="Content Placeholder 2"/>
            <p:cNvSpPr txBox="1">
              <a:spLocks/>
            </p:cNvSpPr>
            <p:nvPr/>
          </p:nvSpPr>
          <p:spPr bwMode="auto">
            <a:xfrm>
              <a:off x="744061" y="2956827"/>
              <a:ext cx="1368815"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QA Leader</a:t>
              </a:r>
              <a:endParaRPr lang="en-US" altLang="en-US" sz="2000" dirty="0">
                <a:latin typeface="Roboto" pitchFamily="2" charset="0"/>
                <a:ea typeface="Roboto" pitchFamily="2" charset="0"/>
                <a:cs typeface="Roboto" pitchFamily="2" charset="0"/>
              </a:endParaRPr>
            </a:p>
          </p:txBody>
        </p:sp>
      </p:grpSp>
      <p:sp>
        <p:nvSpPr>
          <p:cNvPr id="49" name="Freeform 51"/>
          <p:cNvSpPr>
            <a:spLocks/>
          </p:cNvSpPr>
          <p:nvPr/>
        </p:nvSpPr>
        <p:spPr bwMode="auto">
          <a:xfrm>
            <a:off x="10804525" y="1530457"/>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pic>
        <p:nvPicPr>
          <p:cNvPr id="48" name="Picture Placeholder 4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9349" b="9349"/>
          <a:stretch>
            <a:fillRect/>
          </a:stretch>
        </p:blipFill>
        <p:spPr bwMode="auto">
          <a:xfrm>
            <a:off x="0" y="1957388"/>
            <a:ext cx="2436813"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Placeholder 4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974" r="8974"/>
          <a:stretch>
            <a:fillRect/>
          </a:stretch>
        </p:blipFill>
        <p:spPr bwMode="auto">
          <a:xfrm>
            <a:off x="2432050" y="-12700"/>
            <a:ext cx="2438400" cy="196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Placeholder 5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7722" b="7722"/>
          <a:stretch>
            <a:fillRect/>
          </a:stretch>
        </p:blipFill>
        <p:spPr bwMode="auto">
          <a:xfrm>
            <a:off x="9752014" y="1938268"/>
            <a:ext cx="2466974" cy="1983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Placeholder 5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9349" b="9349"/>
          <a:stretch>
            <a:fillRect/>
          </a:stretch>
        </p:blipFill>
        <p:spPr bwMode="auto">
          <a:xfrm>
            <a:off x="2414665" y="4471255"/>
            <a:ext cx="245419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Placeholder 50"/>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9375" b="9375"/>
          <a:stretch>
            <a:fillRect/>
          </a:stretch>
        </p:blipFill>
        <p:spPr>
          <a:xfrm>
            <a:off x="4875212" y="1938269"/>
            <a:ext cx="2438400" cy="2000320"/>
          </a:xfrm>
        </p:spPr>
      </p:pic>
      <p:pic>
        <p:nvPicPr>
          <p:cNvPr id="57" name="Picture Placeholder 56"/>
          <p:cNvPicPr>
            <a:picLocks noGrp="1" noChangeAspect="1"/>
          </p:cNvPicPr>
          <p:nvPr>
            <p:ph type="pic" sz="quarter" idx="17"/>
          </p:nvPr>
        </p:nvPicPr>
        <p:blipFill>
          <a:blip r:embed="rId7">
            <a:extLst>
              <a:ext uri="{28A0092B-C50C-407E-A947-70E740481C1C}">
                <a14:useLocalDpi xmlns:a14="http://schemas.microsoft.com/office/drawing/2010/main" val="0"/>
              </a:ext>
            </a:extLst>
          </a:blip>
          <a:stretch>
            <a:fillRect/>
          </a:stretch>
        </p:blipFill>
        <p:spPr>
          <a:xfrm>
            <a:off x="7357852" y="4446363"/>
            <a:ext cx="2424322" cy="2025211"/>
          </a:xfrm>
        </p:spPr>
      </p:pic>
      <p:pic>
        <p:nvPicPr>
          <p:cNvPr id="52" name="Picture Placeholder 51"/>
          <p:cNvPicPr>
            <a:picLocks noGrp="1" noChangeAspect="1"/>
          </p:cNvPicPr>
          <p:nvPr>
            <p:ph type="pic" sz="quarter" idx="18"/>
          </p:nvPr>
        </p:nvPicPr>
        <p:blipFill>
          <a:blip r:embed="rId8">
            <a:extLst>
              <a:ext uri="{28A0092B-C50C-407E-A947-70E740481C1C}">
                <a14:useLocalDpi xmlns:a14="http://schemas.microsoft.com/office/drawing/2010/main" val="0"/>
              </a:ext>
            </a:extLst>
          </a:blip>
          <a:srcRect t="9375" b="9375"/>
          <a:stretch>
            <a:fillRect/>
          </a:stretch>
        </p:blipFill>
        <p:spPr>
          <a:xfrm>
            <a:off x="7315200" y="0"/>
            <a:ext cx="2438400" cy="1938268"/>
          </a:xfrm>
        </p:spPr>
      </p:pic>
      <p:sp>
        <p:nvSpPr>
          <p:cNvPr id="71" name="Rectangle 70"/>
          <p:cNvSpPr/>
          <p:nvPr/>
        </p:nvSpPr>
        <p:spPr>
          <a:xfrm>
            <a:off x="-7937" y="4471255"/>
            <a:ext cx="2435225" cy="1981201"/>
          </a:xfrm>
          <a:prstGeom prst="rect">
            <a:avLst/>
          </a:prstGeom>
          <a:solidFill>
            <a:schemeClr val="accent6">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2" name="Group 71"/>
          <p:cNvGrpSpPr>
            <a:grpSpLocks/>
          </p:cNvGrpSpPr>
          <p:nvPr/>
        </p:nvGrpSpPr>
        <p:grpSpPr bwMode="auto">
          <a:xfrm>
            <a:off x="273202" y="4939011"/>
            <a:ext cx="1860326" cy="971550"/>
            <a:chOff x="475683" y="2956827"/>
            <a:chExt cx="1859627" cy="971815"/>
          </a:xfrm>
        </p:grpSpPr>
        <p:sp>
          <p:nvSpPr>
            <p:cNvPr id="73"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Lam </a:t>
              </a:r>
              <a:r>
                <a:rPr lang="en-US" altLang="en-US" sz="1500" dirty="0" err="1" smtClean="0">
                  <a:latin typeface="Lato" pitchFamily="34" charset="0"/>
                </a:rPr>
                <a:t>Duc</a:t>
              </a:r>
              <a:r>
                <a:rPr lang="en-US" altLang="en-US" sz="1500" dirty="0" smtClean="0">
                  <a:latin typeface="Lato" pitchFamily="34" charset="0"/>
                </a:rPr>
                <a:t> Thang</a:t>
              </a:r>
              <a:endParaRPr lang="en-US" altLang="en-US" sz="1500" dirty="0">
                <a:latin typeface="Lato" pitchFamily="34" charset="0"/>
              </a:endParaRPr>
            </a:p>
          </p:txBody>
        </p:sp>
        <p:sp>
          <p:nvSpPr>
            <p:cNvPr id="74"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75" name="Freeform 51"/>
          <p:cNvSpPr>
            <a:spLocks/>
          </p:cNvSpPr>
          <p:nvPr/>
        </p:nvSpPr>
        <p:spPr bwMode="auto">
          <a:xfrm>
            <a:off x="1038263" y="597129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91" name="Rectangle 90"/>
          <p:cNvSpPr/>
          <p:nvPr/>
        </p:nvSpPr>
        <p:spPr>
          <a:xfrm>
            <a:off x="9787034" y="4471255"/>
            <a:ext cx="2412904" cy="1982788"/>
          </a:xfrm>
          <a:prstGeom prst="rect">
            <a:avLst/>
          </a:prstGeom>
          <a:solidFill>
            <a:schemeClr val="accent6">
              <a:alpha val="8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6" name="Group 105"/>
          <p:cNvGrpSpPr>
            <a:grpSpLocks/>
          </p:cNvGrpSpPr>
          <p:nvPr/>
        </p:nvGrpSpPr>
        <p:grpSpPr bwMode="auto">
          <a:xfrm>
            <a:off x="10165782" y="4958131"/>
            <a:ext cx="1860326" cy="971550"/>
            <a:chOff x="475683" y="2956827"/>
            <a:chExt cx="1859627" cy="971815"/>
          </a:xfrm>
        </p:grpSpPr>
        <p:sp>
          <p:nvSpPr>
            <p:cNvPr id="107"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Bui </a:t>
              </a:r>
              <a:r>
                <a:rPr lang="en-US" altLang="en-US" sz="1500" dirty="0" err="1" smtClean="0">
                  <a:latin typeface="Lato" pitchFamily="34" charset="0"/>
                </a:rPr>
                <a:t>Manh</a:t>
              </a:r>
              <a:r>
                <a:rPr lang="en-US" altLang="en-US" sz="1500" dirty="0" smtClean="0">
                  <a:latin typeface="Lato" pitchFamily="34" charset="0"/>
                </a:rPr>
                <a:t> Tri</a:t>
              </a:r>
              <a:endParaRPr lang="en-US" altLang="en-US" sz="1500" dirty="0">
                <a:latin typeface="Lato" pitchFamily="34" charset="0"/>
              </a:endParaRPr>
            </a:p>
          </p:txBody>
        </p:sp>
        <p:sp>
          <p:nvSpPr>
            <p:cNvPr id="108"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109" name="Freeform 51"/>
          <p:cNvSpPr>
            <a:spLocks/>
          </p:cNvSpPr>
          <p:nvPr/>
        </p:nvSpPr>
        <p:spPr bwMode="auto">
          <a:xfrm>
            <a:off x="10930843" y="599041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59" name="Round Same Side Corner Rectangle 58"/>
          <p:cNvSpPr/>
          <p:nvPr/>
        </p:nvSpPr>
        <p:spPr>
          <a:xfrm>
            <a:off x="0" y="3938588"/>
            <a:ext cx="12192000" cy="506563"/>
          </a:xfrm>
          <a:prstGeom prst="round2SameRect">
            <a:avLst/>
          </a:prstGeom>
        </p:spPr>
        <p:style>
          <a:lnRef idx="3">
            <a:schemeClr val="lt1"/>
          </a:lnRef>
          <a:fillRef idx="1003">
            <a:schemeClr val="lt2"/>
          </a:fillRef>
          <a:effectRef idx="1">
            <a:schemeClr val="accent3"/>
          </a:effectRef>
          <a:fontRef idx="minor">
            <a:schemeClr val="lt1"/>
          </a:fontRef>
        </p:style>
        <p:txBody>
          <a:bodyPr rtlCol="0" anchor="ctr"/>
          <a:lstStyle/>
          <a:p>
            <a:pPr algn="ctr"/>
            <a:r>
              <a:rPr lang="en-US" sz="3000" dirty="0" smtClean="0">
                <a:solidFill>
                  <a:schemeClr val="accent3">
                    <a:lumMod val="75000"/>
                  </a:schemeClr>
                </a:solidFill>
              </a:rPr>
              <a:t>Our Amazing Team</a:t>
            </a:r>
            <a:endParaRPr lang="en-US" sz="3000" dirty="0">
              <a:solidFill>
                <a:schemeClr val="accent3">
                  <a:lumMod val="75000"/>
                </a:schemeClr>
              </a:solidFill>
            </a:endParaRPr>
          </a:p>
        </p:txBody>
      </p:sp>
      <p:sp>
        <p:nvSpPr>
          <p:cNvPr id="61" name="Rounded Rectangle 60"/>
          <p:cNvSpPr/>
          <p:nvPr/>
        </p:nvSpPr>
        <p:spPr>
          <a:xfrm>
            <a:off x="-7937" y="6454333"/>
            <a:ext cx="12223005" cy="4036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3000" dirty="0">
                <a:solidFill>
                  <a:srgbClr val="FF0000"/>
                </a:solidFill>
                <a:latin typeface="Roboto" pitchFamily="2" charset="0"/>
                <a:ea typeface="Roboto" pitchFamily="2" charset="0"/>
                <a:cs typeface="Roboto" pitchFamily="2" charset="0"/>
              </a:rPr>
              <a:t>Teamwork makes the dream work</a:t>
            </a:r>
            <a:r>
              <a:rPr lang="en-US" altLang="en-US" sz="3000" dirty="0" smtClean="0">
                <a:solidFill>
                  <a:srgbClr val="FF0000"/>
                </a:solidFill>
                <a:latin typeface="Roboto" pitchFamily="2" charset="0"/>
                <a:ea typeface="Roboto" pitchFamily="2" charset="0"/>
                <a:cs typeface="Roboto" pitchFamily="2" charset="0"/>
              </a:rPr>
              <a:t>!</a:t>
            </a:r>
            <a:endParaRPr lang="en-US" altLang="en-US" sz="3000" dirty="0">
              <a:solidFill>
                <a:srgbClr val="FF0000"/>
              </a:solidFill>
              <a:latin typeface="Roboto" pitchFamily="2" charset="0"/>
              <a:ea typeface="Roboto" pitchFamily="2" charset="0"/>
              <a:cs typeface="Roboto" pitchFamily="2" charset="0"/>
            </a:endParaRPr>
          </a:p>
        </p:txBody>
      </p:sp>
      <p:sp>
        <p:nvSpPr>
          <p:cNvPr id="62" name="Down Arrow 61"/>
          <p:cNvSpPr/>
          <p:nvPr/>
        </p:nvSpPr>
        <p:spPr>
          <a:xfrm>
            <a:off x="5376809" y="4471255"/>
            <a:ext cx="1483835" cy="1981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936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1000" fill="hold"/>
                                        <p:tgtEl>
                                          <p:spTgt spid="29"/>
                                        </p:tgtEl>
                                        <p:attrNameLst>
                                          <p:attrName>ppt_x</p:attrName>
                                        </p:attrNameLst>
                                      </p:cBhvr>
                                      <p:tavLst>
                                        <p:tav tm="0">
                                          <p:val>
                                            <p:strVal val="#ppt_x"/>
                                          </p:val>
                                        </p:tav>
                                        <p:tav tm="100000">
                                          <p:val>
                                            <p:strVal val="#ppt_x"/>
                                          </p:val>
                                        </p:tav>
                                      </p:tavLst>
                                    </p:anim>
                                    <p:anim calcmode="lin" valueType="num">
                                      <p:cBhvr additive="base">
                                        <p:cTn id="19" dur="10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1000"/>
                                        <p:tgtEl>
                                          <p:spTgt spid="3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1000"/>
                                        <p:tgtEl>
                                          <p:spTgt spid="3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anim calcmode="lin" valueType="num">
                                      <p:cBhvr>
                                        <p:cTn id="43" dur="500" fill="hold"/>
                                        <p:tgtEl>
                                          <p:spTgt spid="51"/>
                                        </p:tgtEl>
                                        <p:attrNameLst>
                                          <p:attrName>ppt_x</p:attrName>
                                        </p:attrNameLst>
                                      </p:cBhvr>
                                      <p:tavLst>
                                        <p:tav tm="0">
                                          <p:val>
                                            <p:strVal val="#ppt_x"/>
                                          </p:val>
                                        </p:tav>
                                        <p:tav tm="100000">
                                          <p:val>
                                            <p:strVal val="#ppt_x"/>
                                          </p:val>
                                        </p:tav>
                                      </p:tavLst>
                                    </p:anim>
                                    <p:anim calcmode="lin" valueType="num">
                                      <p:cBhvr>
                                        <p:cTn id="44" dur="5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53" presetClass="entr" presetSubtype="16"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1000" fill="hold"/>
                                        <p:tgtEl>
                                          <p:spTgt spid="41"/>
                                        </p:tgtEl>
                                        <p:attrNameLst>
                                          <p:attrName>ppt_w</p:attrName>
                                        </p:attrNameLst>
                                      </p:cBhvr>
                                      <p:tavLst>
                                        <p:tav tm="0">
                                          <p:val>
                                            <p:fltVal val="0"/>
                                          </p:val>
                                        </p:tav>
                                        <p:tav tm="100000">
                                          <p:val>
                                            <p:strVal val="#ppt_w"/>
                                          </p:val>
                                        </p:tav>
                                      </p:tavLst>
                                    </p:anim>
                                    <p:anim calcmode="lin" valueType="num">
                                      <p:cBhvr>
                                        <p:cTn id="59" dur="1000" fill="hold"/>
                                        <p:tgtEl>
                                          <p:spTgt spid="41"/>
                                        </p:tgtEl>
                                        <p:attrNameLst>
                                          <p:attrName>ppt_h</p:attrName>
                                        </p:attrNameLst>
                                      </p:cBhvr>
                                      <p:tavLst>
                                        <p:tav tm="0">
                                          <p:val>
                                            <p:fltVal val="0"/>
                                          </p:val>
                                        </p:tav>
                                        <p:tav tm="100000">
                                          <p:val>
                                            <p:strVal val="#ppt_h"/>
                                          </p:val>
                                        </p:tav>
                                      </p:tavLst>
                                    </p:anim>
                                    <p:animEffect transition="in" filter="fade">
                                      <p:cBhvr>
                                        <p:cTn id="60" dur="10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1000" fill="hold"/>
                                        <p:tgtEl>
                                          <p:spTgt spid="44"/>
                                        </p:tgtEl>
                                        <p:attrNameLst>
                                          <p:attrName>ppt_w</p:attrName>
                                        </p:attrNameLst>
                                      </p:cBhvr>
                                      <p:tavLst>
                                        <p:tav tm="0">
                                          <p:val>
                                            <p:fltVal val="0"/>
                                          </p:val>
                                        </p:tav>
                                        <p:tav tm="100000">
                                          <p:val>
                                            <p:strVal val="#ppt_w"/>
                                          </p:val>
                                        </p:tav>
                                      </p:tavLst>
                                    </p:anim>
                                    <p:anim calcmode="lin" valueType="num">
                                      <p:cBhvr>
                                        <p:cTn id="64" dur="1000" fill="hold"/>
                                        <p:tgtEl>
                                          <p:spTgt spid="44"/>
                                        </p:tgtEl>
                                        <p:attrNameLst>
                                          <p:attrName>ppt_h</p:attrName>
                                        </p:attrNameLst>
                                      </p:cBhvr>
                                      <p:tavLst>
                                        <p:tav tm="0">
                                          <p:val>
                                            <p:fltVal val="0"/>
                                          </p:val>
                                        </p:tav>
                                        <p:tav tm="100000">
                                          <p:val>
                                            <p:strVal val="#ppt_h"/>
                                          </p:val>
                                        </p:tav>
                                      </p:tavLst>
                                    </p:anim>
                                    <p:animEffect transition="in" filter="fade">
                                      <p:cBhvr>
                                        <p:cTn id="65" dur="1000"/>
                                        <p:tgtEl>
                                          <p:spTgt spid="44"/>
                                        </p:tgtEl>
                                      </p:cBhvr>
                                    </p:animEffect>
                                  </p:childTnLst>
                                </p:cTn>
                              </p:par>
                            </p:childTnLst>
                          </p:cTn>
                        </p:par>
                        <p:par>
                          <p:cTn id="66" fill="hold">
                            <p:stCondLst>
                              <p:cond delay="4000"/>
                            </p:stCondLst>
                            <p:childTnLst>
                              <p:par>
                                <p:cTn id="67" presetID="14" presetClass="entr" presetSubtype="10"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1000"/>
                                        <p:tgtEl>
                                          <p:spTgt spid="46"/>
                                        </p:tgtEl>
                                      </p:cBhvr>
                                    </p:animEffect>
                                  </p:childTnLst>
                                </p:cTn>
                              </p:par>
                              <p:par>
                                <p:cTn id="70" presetID="14" presetClass="entr" presetSubtype="1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1000"/>
                                        <p:tgtEl>
                                          <p:spTgt spid="49"/>
                                        </p:tgtEl>
                                      </p:cBhvr>
                                    </p:animEffect>
                                  </p:childTnLst>
                                </p:cTn>
                              </p:par>
                            </p:childTnLst>
                          </p:cTn>
                        </p:par>
                        <p:par>
                          <p:cTn id="76" fill="hold">
                            <p:stCondLst>
                              <p:cond delay="5000"/>
                            </p:stCondLst>
                            <p:childTnLst>
                              <p:par>
                                <p:cTn id="77" presetID="50" presetClass="entr" presetSubtype="0" decel="100000"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1000" fill="hold"/>
                                        <p:tgtEl>
                                          <p:spTgt spid="71"/>
                                        </p:tgtEl>
                                        <p:attrNameLst>
                                          <p:attrName>ppt_w</p:attrName>
                                        </p:attrNameLst>
                                      </p:cBhvr>
                                      <p:tavLst>
                                        <p:tav tm="0">
                                          <p:val>
                                            <p:strVal val="#ppt_w+.3"/>
                                          </p:val>
                                        </p:tav>
                                        <p:tav tm="100000">
                                          <p:val>
                                            <p:strVal val="#ppt_w"/>
                                          </p:val>
                                        </p:tav>
                                      </p:tavLst>
                                    </p:anim>
                                    <p:anim calcmode="lin" valueType="num">
                                      <p:cBhvr>
                                        <p:cTn id="80" dur="1000" fill="hold"/>
                                        <p:tgtEl>
                                          <p:spTgt spid="71"/>
                                        </p:tgtEl>
                                        <p:attrNameLst>
                                          <p:attrName>ppt_h</p:attrName>
                                        </p:attrNameLst>
                                      </p:cBhvr>
                                      <p:tavLst>
                                        <p:tav tm="0">
                                          <p:val>
                                            <p:strVal val="#ppt_h"/>
                                          </p:val>
                                        </p:tav>
                                        <p:tav tm="100000">
                                          <p:val>
                                            <p:strVal val="#ppt_h"/>
                                          </p:val>
                                        </p:tav>
                                      </p:tavLst>
                                    </p:anim>
                                    <p:animEffect transition="in" filter="fade">
                                      <p:cBhvr>
                                        <p:cTn id="81" dur="1000"/>
                                        <p:tgtEl>
                                          <p:spTgt spid="71"/>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 calcmode="lin" valueType="num">
                                      <p:cBhvr>
                                        <p:cTn id="84" dur="1000" fill="hold"/>
                                        <p:tgtEl>
                                          <p:spTgt spid="75"/>
                                        </p:tgtEl>
                                        <p:attrNameLst>
                                          <p:attrName>ppt_w</p:attrName>
                                        </p:attrNameLst>
                                      </p:cBhvr>
                                      <p:tavLst>
                                        <p:tav tm="0">
                                          <p:val>
                                            <p:strVal val="#ppt_w+.3"/>
                                          </p:val>
                                        </p:tav>
                                        <p:tav tm="100000">
                                          <p:val>
                                            <p:strVal val="#ppt_w"/>
                                          </p:val>
                                        </p:tav>
                                      </p:tavLst>
                                    </p:anim>
                                    <p:anim calcmode="lin" valueType="num">
                                      <p:cBhvr>
                                        <p:cTn id="85" dur="1000" fill="hold"/>
                                        <p:tgtEl>
                                          <p:spTgt spid="75"/>
                                        </p:tgtEl>
                                        <p:attrNameLst>
                                          <p:attrName>ppt_h</p:attrName>
                                        </p:attrNameLst>
                                      </p:cBhvr>
                                      <p:tavLst>
                                        <p:tav tm="0">
                                          <p:val>
                                            <p:strVal val="#ppt_h"/>
                                          </p:val>
                                        </p:tav>
                                        <p:tav tm="100000">
                                          <p:val>
                                            <p:strVal val="#ppt_h"/>
                                          </p:val>
                                        </p:tav>
                                      </p:tavLst>
                                    </p:anim>
                                    <p:animEffect transition="in" filter="fade">
                                      <p:cBhvr>
                                        <p:cTn id="86" dur="1000"/>
                                        <p:tgtEl>
                                          <p:spTgt spid="75"/>
                                        </p:tgtEl>
                                      </p:cBhvr>
                                    </p:animEffect>
                                  </p:childTnLst>
                                </p:cTn>
                              </p:par>
                              <p:par>
                                <p:cTn id="87" presetID="50" presetClass="entr" presetSubtype="0" decel="10000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p:cTn id="89" dur="1000" fill="hold"/>
                                        <p:tgtEl>
                                          <p:spTgt spid="72"/>
                                        </p:tgtEl>
                                        <p:attrNameLst>
                                          <p:attrName>ppt_w</p:attrName>
                                        </p:attrNameLst>
                                      </p:cBhvr>
                                      <p:tavLst>
                                        <p:tav tm="0">
                                          <p:val>
                                            <p:strVal val="#ppt_w+.3"/>
                                          </p:val>
                                        </p:tav>
                                        <p:tav tm="100000">
                                          <p:val>
                                            <p:strVal val="#ppt_w"/>
                                          </p:val>
                                        </p:tav>
                                      </p:tavLst>
                                    </p:anim>
                                    <p:anim calcmode="lin" valueType="num">
                                      <p:cBhvr>
                                        <p:cTn id="90" dur="1000" fill="hold"/>
                                        <p:tgtEl>
                                          <p:spTgt spid="72"/>
                                        </p:tgtEl>
                                        <p:attrNameLst>
                                          <p:attrName>ppt_h</p:attrName>
                                        </p:attrNameLst>
                                      </p:cBhvr>
                                      <p:tavLst>
                                        <p:tav tm="0">
                                          <p:val>
                                            <p:strVal val="#ppt_h"/>
                                          </p:val>
                                        </p:tav>
                                        <p:tav tm="100000">
                                          <p:val>
                                            <p:strVal val="#ppt_h"/>
                                          </p:val>
                                        </p:tav>
                                      </p:tavLst>
                                    </p:anim>
                                    <p:animEffect transition="in" filter="fade">
                                      <p:cBhvr>
                                        <p:cTn id="91" dur="1000"/>
                                        <p:tgtEl>
                                          <p:spTgt spid="72"/>
                                        </p:tgtEl>
                                      </p:cBhvr>
                                    </p:animEffect>
                                  </p:childTnLst>
                                </p:cTn>
                              </p:par>
                              <p:par>
                                <p:cTn id="92" presetID="50" presetClass="entr" presetSubtype="0" decel="10000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strVal val="#ppt_w+.3"/>
                                          </p:val>
                                        </p:tav>
                                        <p:tav tm="100000">
                                          <p:val>
                                            <p:strVal val="#ppt_w"/>
                                          </p:val>
                                        </p:tav>
                                      </p:tavLst>
                                    </p:anim>
                                    <p:anim calcmode="lin" valueType="num">
                                      <p:cBhvr>
                                        <p:cTn id="95" dur="500" fill="hold"/>
                                        <p:tgtEl>
                                          <p:spTgt spid="56"/>
                                        </p:tgtEl>
                                        <p:attrNameLst>
                                          <p:attrName>ppt_h</p:attrName>
                                        </p:attrNameLst>
                                      </p:cBhvr>
                                      <p:tavLst>
                                        <p:tav tm="0">
                                          <p:val>
                                            <p:strVal val="#ppt_h"/>
                                          </p:val>
                                        </p:tav>
                                        <p:tav tm="100000">
                                          <p:val>
                                            <p:strVal val="#ppt_h"/>
                                          </p:val>
                                        </p:tav>
                                      </p:tavLst>
                                    </p:anim>
                                    <p:animEffect transition="in" filter="fade">
                                      <p:cBhvr>
                                        <p:cTn id="96" dur="500"/>
                                        <p:tgtEl>
                                          <p:spTgt spid="56"/>
                                        </p:tgtEl>
                                      </p:cBhvr>
                                    </p:animEffect>
                                  </p:childTnLst>
                                </p:cTn>
                              </p:par>
                              <p:par>
                                <p:cTn id="97" presetID="50" presetClass="entr" presetSubtype="0" decel="10000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ppt_w</p:attrName>
                                        </p:attrNameLst>
                                      </p:cBhvr>
                                      <p:tavLst>
                                        <p:tav tm="0">
                                          <p:val>
                                            <p:strVal val="#ppt_w+.3"/>
                                          </p:val>
                                        </p:tav>
                                        <p:tav tm="100000">
                                          <p:val>
                                            <p:strVal val="#ppt_w"/>
                                          </p:val>
                                        </p:tav>
                                      </p:tavLst>
                                    </p:anim>
                                    <p:anim calcmode="lin" valueType="num">
                                      <p:cBhvr>
                                        <p:cTn id="100" dur="500" fill="hold"/>
                                        <p:tgtEl>
                                          <p:spTgt spid="57"/>
                                        </p:tgtEl>
                                        <p:attrNameLst>
                                          <p:attrName>ppt_h</p:attrName>
                                        </p:attrNameLst>
                                      </p:cBhvr>
                                      <p:tavLst>
                                        <p:tav tm="0">
                                          <p:val>
                                            <p:strVal val="#ppt_h"/>
                                          </p:val>
                                        </p:tav>
                                        <p:tav tm="100000">
                                          <p:val>
                                            <p:strVal val="#ppt_h"/>
                                          </p:val>
                                        </p:tav>
                                      </p:tavLst>
                                    </p:anim>
                                    <p:animEffect transition="in" filter="fade">
                                      <p:cBhvr>
                                        <p:cTn id="101" dur="500"/>
                                        <p:tgtEl>
                                          <p:spTgt spid="57"/>
                                        </p:tgtEl>
                                      </p:cBhvr>
                                    </p:animEffect>
                                  </p:childTnLst>
                                </p:cTn>
                              </p:par>
                              <p:par>
                                <p:cTn id="102" presetID="50" presetClass="entr" presetSubtype="0" decel="10000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 calcmode="lin" valueType="num">
                                      <p:cBhvr>
                                        <p:cTn id="104" dur="1000" fill="hold"/>
                                        <p:tgtEl>
                                          <p:spTgt spid="109"/>
                                        </p:tgtEl>
                                        <p:attrNameLst>
                                          <p:attrName>ppt_w</p:attrName>
                                        </p:attrNameLst>
                                      </p:cBhvr>
                                      <p:tavLst>
                                        <p:tav tm="0">
                                          <p:val>
                                            <p:strVal val="#ppt_w+.3"/>
                                          </p:val>
                                        </p:tav>
                                        <p:tav tm="100000">
                                          <p:val>
                                            <p:strVal val="#ppt_w"/>
                                          </p:val>
                                        </p:tav>
                                      </p:tavLst>
                                    </p:anim>
                                    <p:anim calcmode="lin" valueType="num">
                                      <p:cBhvr>
                                        <p:cTn id="105" dur="1000" fill="hold"/>
                                        <p:tgtEl>
                                          <p:spTgt spid="109"/>
                                        </p:tgtEl>
                                        <p:attrNameLst>
                                          <p:attrName>ppt_h</p:attrName>
                                        </p:attrNameLst>
                                      </p:cBhvr>
                                      <p:tavLst>
                                        <p:tav tm="0">
                                          <p:val>
                                            <p:strVal val="#ppt_h"/>
                                          </p:val>
                                        </p:tav>
                                        <p:tav tm="100000">
                                          <p:val>
                                            <p:strVal val="#ppt_h"/>
                                          </p:val>
                                        </p:tav>
                                      </p:tavLst>
                                    </p:anim>
                                    <p:animEffect transition="in" filter="fade">
                                      <p:cBhvr>
                                        <p:cTn id="106" dur="1000"/>
                                        <p:tgtEl>
                                          <p:spTgt spid="109"/>
                                        </p:tgtEl>
                                      </p:cBhvr>
                                    </p:animEffect>
                                  </p:childTnLst>
                                </p:cTn>
                              </p:par>
                              <p:par>
                                <p:cTn id="107" presetID="50" presetClass="entr" presetSubtype="0" decel="100000" fill="hold" nodeType="withEffect">
                                  <p:stCondLst>
                                    <p:cond delay="0"/>
                                  </p:stCondLst>
                                  <p:childTnLst>
                                    <p:set>
                                      <p:cBhvr>
                                        <p:cTn id="108" dur="1" fill="hold">
                                          <p:stCondLst>
                                            <p:cond delay="0"/>
                                          </p:stCondLst>
                                        </p:cTn>
                                        <p:tgtEl>
                                          <p:spTgt spid="106"/>
                                        </p:tgtEl>
                                        <p:attrNameLst>
                                          <p:attrName>style.visibility</p:attrName>
                                        </p:attrNameLst>
                                      </p:cBhvr>
                                      <p:to>
                                        <p:strVal val="visible"/>
                                      </p:to>
                                    </p:set>
                                    <p:anim calcmode="lin" valueType="num">
                                      <p:cBhvr>
                                        <p:cTn id="109" dur="1000" fill="hold"/>
                                        <p:tgtEl>
                                          <p:spTgt spid="106"/>
                                        </p:tgtEl>
                                        <p:attrNameLst>
                                          <p:attrName>ppt_w</p:attrName>
                                        </p:attrNameLst>
                                      </p:cBhvr>
                                      <p:tavLst>
                                        <p:tav tm="0">
                                          <p:val>
                                            <p:strVal val="#ppt_w+.3"/>
                                          </p:val>
                                        </p:tav>
                                        <p:tav tm="100000">
                                          <p:val>
                                            <p:strVal val="#ppt_w"/>
                                          </p:val>
                                        </p:tav>
                                      </p:tavLst>
                                    </p:anim>
                                    <p:anim calcmode="lin" valueType="num">
                                      <p:cBhvr>
                                        <p:cTn id="110" dur="1000" fill="hold"/>
                                        <p:tgtEl>
                                          <p:spTgt spid="106"/>
                                        </p:tgtEl>
                                        <p:attrNameLst>
                                          <p:attrName>ppt_h</p:attrName>
                                        </p:attrNameLst>
                                      </p:cBhvr>
                                      <p:tavLst>
                                        <p:tav tm="0">
                                          <p:val>
                                            <p:strVal val="#ppt_h"/>
                                          </p:val>
                                        </p:tav>
                                        <p:tav tm="100000">
                                          <p:val>
                                            <p:strVal val="#ppt_h"/>
                                          </p:val>
                                        </p:tav>
                                      </p:tavLst>
                                    </p:anim>
                                    <p:animEffect transition="in" filter="fade">
                                      <p:cBhvr>
                                        <p:cTn id="111" dur="1000"/>
                                        <p:tgtEl>
                                          <p:spTgt spid="106"/>
                                        </p:tgtEl>
                                      </p:cBhvr>
                                    </p:animEffect>
                                  </p:childTnLst>
                                </p:cTn>
                              </p:par>
                              <p:par>
                                <p:cTn id="112" presetID="50" presetClass="entr" presetSubtype="0" decel="10000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 calcmode="lin" valueType="num">
                                      <p:cBhvr>
                                        <p:cTn id="114" dur="1000" fill="hold"/>
                                        <p:tgtEl>
                                          <p:spTgt spid="91"/>
                                        </p:tgtEl>
                                        <p:attrNameLst>
                                          <p:attrName>ppt_w</p:attrName>
                                        </p:attrNameLst>
                                      </p:cBhvr>
                                      <p:tavLst>
                                        <p:tav tm="0">
                                          <p:val>
                                            <p:strVal val="#ppt_w+.3"/>
                                          </p:val>
                                        </p:tav>
                                        <p:tav tm="100000">
                                          <p:val>
                                            <p:strVal val="#ppt_w"/>
                                          </p:val>
                                        </p:tav>
                                      </p:tavLst>
                                    </p:anim>
                                    <p:anim calcmode="lin" valueType="num">
                                      <p:cBhvr>
                                        <p:cTn id="115" dur="1000" fill="hold"/>
                                        <p:tgtEl>
                                          <p:spTgt spid="91"/>
                                        </p:tgtEl>
                                        <p:attrNameLst>
                                          <p:attrName>ppt_h</p:attrName>
                                        </p:attrNameLst>
                                      </p:cBhvr>
                                      <p:tavLst>
                                        <p:tav tm="0">
                                          <p:val>
                                            <p:strVal val="#ppt_h"/>
                                          </p:val>
                                        </p:tav>
                                        <p:tav tm="100000">
                                          <p:val>
                                            <p:strVal val="#ppt_h"/>
                                          </p:val>
                                        </p:tav>
                                      </p:tavLst>
                                    </p:anim>
                                    <p:animEffect transition="in" filter="fade">
                                      <p:cBhvr>
                                        <p:cTn id="116" dur="1000"/>
                                        <p:tgtEl>
                                          <p:spTgt spid="91"/>
                                        </p:tgtEl>
                                      </p:cBhvr>
                                    </p:animEffect>
                                  </p:childTnLst>
                                </p:cTn>
                              </p:par>
                            </p:childTnLst>
                          </p:cTn>
                        </p:par>
                        <p:par>
                          <p:cTn id="117" fill="hold">
                            <p:stCondLst>
                              <p:cond delay="6000"/>
                            </p:stCondLst>
                            <p:childTnLst>
                              <p:par>
                                <p:cTn id="118" presetID="18" presetClass="entr" presetSubtype="12" fill="hold" grpId="0"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strips(downLeft)">
                                      <p:cBhvr>
                                        <p:cTn id="120" dur="500"/>
                                        <p:tgtEl>
                                          <p:spTgt spid="62"/>
                                        </p:tgtEl>
                                      </p:cBhvr>
                                    </p:animEffect>
                                  </p:childTnLst>
                                </p:cTn>
                              </p:par>
                            </p:childTnLst>
                          </p:cTn>
                        </p:par>
                        <p:par>
                          <p:cTn id="121" fill="hold">
                            <p:stCondLst>
                              <p:cond delay="6500"/>
                            </p:stCondLst>
                            <p:childTnLst>
                              <p:par>
                                <p:cTn id="122" presetID="6" presetClass="entr" presetSubtype="16" fill="hold" grpId="0" nodeType="after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circle(in)">
                                      <p:cBhvr>
                                        <p:cTn id="124"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9" grpId="0" animBg="1"/>
      <p:bldP spid="44" grpId="0" animBg="1"/>
      <p:bldP spid="49" grpId="0" animBg="1"/>
      <p:bldP spid="71" grpId="0" animBg="1"/>
      <p:bldP spid="75" grpId="0" animBg="1"/>
      <p:bldP spid="91" grpId="0" animBg="1"/>
      <p:bldP spid="109" grpId="0" animBg="1"/>
      <p:bldP spid="59"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595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TABLE OF CONTENT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7" name="Freeform 24"/>
          <p:cNvSpPr>
            <a:spLocks/>
          </p:cNvSpPr>
          <p:nvPr/>
        </p:nvSpPr>
        <p:spPr bwMode="auto">
          <a:xfrm>
            <a:off x="1216025" y="3757613"/>
            <a:ext cx="1573213" cy="1381125"/>
          </a:xfrm>
          <a:custGeom>
            <a:avLst/>
            <a:gdLst>
              <a:gd name="T0" fmla="*/ 787 w 908"/>
              <a:gd name="T1" fmla="*/ 0 h 797"/>
              <a:gd name="T2" fmla="*/ 787 w 908"/>
              <a:gd name="T3" fmla="*/ 0 h 797"/>
              <a:gd name="T4" fmla="*/ 0 w 908"/>
              <a:gd name="T5" fmla="*/ 0 h 797"/>
              <a:gd name="T6" fmla="*/ 405 w 908"/>
              <a:gd name="T7" fmla="*/ 797 h 797"/>
              <a:gd name="T8" fmla="*/ 908 w 908"/>
              <a:gd name="T9" fmla="*/ 294 h 797"/>
              <a:gd name="T10" fmla="*/ 787 w 908"/>
              <a:gd name="T11" fmla="*/ 0 h 797"/>
              <a:gd name="T12" fmla="*/ 787 w 908"/>
              <a:gd name="T13" fmla="*/ 0 h 797"/>
            </a:gdLst>
            <a:ahLst/>
            <a:cxnLst>
              <a:cxn ang="0">
                <a:pos x="T0" y="T1"/>
              </a:cxn>
              <a:cxn ang="0">
                <a:pos x="T2" y="T3"/>
              </a:cxn>
              <a:cxn ang="0">
                <a:pos x="T4" y="T5"/>
              </a:cxn>
              <a:cxn ang="0">
                <a:pos x="T6" y="T7"/>
              </a:cxn>
              <a:cxn ang="0">
                <a:pos x="T8" y="T9"/>
              </a:cxn>
              <a:cxn ang="0">
                <a:pos x="T10" y="T11"/>
              </a:cxn>
              <a:cxn ang="0">
                <a:pos x="T12" y="T13"/>
              </a:cxn>
            </a:cxnLst>
            <a:rect l="0" t="0" r="r" b="b"/>
            <a:pathLst>
              <a:path w="908" h="797">
                <a:moveTo>
                  <a:pt x="787" y="0"/>
                </a:moveTo>
                <a:cubicBezTo>
                  <a:pt x="787" y="0"/>
                  <a:pt x="787" y="0"/>
                  <a:pt x="787" y="0"/>
                </a:cubicBezTo>
                <a:cubicBezTo>
                  <a:pt x="0" y="0"/>
                  <a:pt x="0" y="0"/>
                  <a:pt x="0" y="0"/>
                </a:cubicBezTo>
                <a:cubicBezTo>
                  <a:pt x="61" y="503"/>
                  <a:pt x="405" y="797"/>
                  <a:pt x="405" y="797"/>
                </a:cubicBezTo>
                <a:cubicBezTo>
                  <a:pt x="908" y="294"/>
                  <a:pt x="908" y="294"/>
                  <a:pt x="908" y="294"/>
                </a:cubicBezTo>
                <a:cubicBezTo>
                  <a:pt x="789" y="175"/>
                  <a:pt x="787" y="0"/>
                  <a:pt x="787" y="0"/>
                </a:cubicBezTo>
                <a:cubicBezTo>
                  <a:pt x="787" y="0"/>
                  <a:pt x="787" y="0"/>
                  <a:pt x="787" y="0"/>
                </a:cubicBezTo>
              </a:path>
            </a:pathLst>
          </a:custGeom>
          <a:solidFill>
            <a:schemeClr val="accent1">
              <a:lumMod val="40000"/>
              <a:lumOff val="60000"/>
            </a:schemeClr>
          </a:solidFill>
          <a:ln>
            <a:noFill/>
          </a:ln>
          <a:effectLst>
            <a:outerShdw blurRad="88900" dist="38100" dir="13500000" algn="b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8" name="Freeform 43"/>
          <p:cNvSpPr>
            <a:spLocks/>
          </p:cNvSpPr>
          <p:nvPr/>
        </p:nvSpPr>
        <p:spPr bwMode="auto">
          <a:xfrm>
            <a:off x="1825625" y="4267200"/>
            <a:ext cx="1471613" cy="1444625"/>
          </a:xfrm>
          <a:custGeom>
            <a:avLst/>
            <a:gdLst>
              <a:gd name="T0" fmla="*/ 556 w 850"/>
              <a:gd name="T1" fmla="*/ 0 h 834"/>
              <a:gd name="T2" fmla="*/ 556 w 850"/>
              <a:gd name="T3" fmla="*/ 0 h 834"/>
              <a:gd name="T4" fmla="*/ 0 w 850"/>
              <a:gd name="T5" fmla="*/ 556 h 834"/>
              <a:gd name="T6" fmla="*/ 807 w 850"/>
              <a:gd name="T7" fmla="*/ 834 h 834"/>
              <a:gd name="T8" fmla="*/ 850 w 850"/>
              <a:gd name="T9" fmla="*/ 833 h 834"/>
              <a:gd name="T10" fmla="*/ 850 w 850"/>
              <a:gd name="T11" fmla="*/ 121 h 834"/>
              <a:gd name="T12" fmla="*/ 556 w 850"/>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850" h="834">
                <a:moveTo>
                  <a:pt x="556" y="0"/>
                </a:moveTo>
                <a:cubicBezTo>
                  <a:pt x="556" y="0"/>
                  <a:pt x="556" y="0"/>
                  <a:pt x="556" y="0"/>
                </a:cubicBezTo>
                <a:cubicBezTo>
                  <a:pt x="0" y="556"/>
                  <a:pt x="0" y="556"/>
                  <a:pt x="0" y="556"/>
                </a:cubicBezTo>
                <a:cubicBezTo>
                  <a:pt x="325" y="811"/>
                  <a:pt x="685" y="834"/>
                  <a:pt x="807" y="834"/>
                </a:cubicBezTo>
                <a:cubicBezTo>
                  <a:pt x="835" y="834"/>
                  <a:pt x="850" y="833"/>
                  <a:pt x="850" y="833"/>
                </a:cubicBezTo>
                <a:cubicBezTo>
                  <a:pt x="850" y="121"/>
                  <a:pt x="850" y="121"/>
                  <a:pt x="850" y="121"/>
                </a:cubicBezTo>
                <a:cubicBezTo>
                  <a:pt x="682" y="121"/>
                  <a:pt x="556" y="0"/>
                  <a:pt x="556" y="0"/>
                </a:cubicBezTo>
              </a:path>
            </a:pathLst>
          </a:custGeom>
          <a:solidFill>
            <a:schemeClr val="accent1">
              <a:lumMod val="60000"/>
              <a:lumOff val="40000"/>
            </a:schemeClr>
          </a:solidFill>
          <a:ln>
            <a:no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9" name="Freeform 62"/>
          <p:cNvSpPr>
            <a:spLocks/>
          </p:cNvSpPr>
          <p:nvPr/>
        </p:nvSpPr>
        <p:spPr bwMode="auto">
          <a:xfrm>
            <a:off x="3297238" y="4267200"/>
            <a:ext cx="1382712" cy="1571625"/>
          </a:xfrm>
          <a:custGeom>
            <a:avLst/>
            <a:gdLst>
              <a:gd name="T0" fmla="*/ 294 w 797"/>
              <a:gd name="T1" fmla="*/ 0 h 908"/>
              <a:gd name="T2" fmla="*/ 0 w 797"/>
              <a:gd name="T3" fmla="*/ 121 h 908"/>
              <a:gd name="T4" fmla="*/ 0 w 797"/>
              <a:gd name="T5" fmla="*/ 908 h 908"/>
              <a:gd name="T6" fmla="*/ 797 w 797"/>
              <a:gd name="T7" fmla="*/ 503 h 908"/>
              <a:gd name="T8" fmla="*/ 294 w 797"/>
              <a:gd name="T9" fmla="*/ 0 h 908"/>
            </a:gdLst>
            <a:ahLst/>
            <a:cxnLst>
              <a:cxn ang="0">
                <a:pos x="T0" y="T1"/>
              </a:cxn>
              <a:cxn ang="0">
                <a:pos x="T2" y="T3"/>
              </a:cxn>
              <a:cxn ang="0">
                <a:pos x="T4" y="T5"/>
              </a:cxn>
              <a:cxn ang="0">
                <a:pos x="T6" y="T7"/>
              </a:cxn>
              <a:cxn ang="0">
                <a:pos x="T8" y="T9"/>
              </a:cxn>
            </a:cxnLst>
            <a:rect l="0" t="0" r="r" b="b"/>
            <a:pathLst>
              <a:path w="797" h="908">
                <a:moveTo>
                  <a:pt x="294" y="0"/>
                </a:moveTo>
                <a:cubicBezTo>
                  <a:pt x="175" y="119"/>
                  <a:pt x="0" y="121"/>
                  <a:pt x="0" y="121"/>
                </a:cubicBezTo>
                <a:cubicBezTo>
                  <a:pt x="0" y="908"/>
                  <a:pt x="0" y="908"/>
                  <a:pt x="0" y="908"/>
                </a:cubicBezTo>
                <a:cubicBezTo>
                  <a:pt x="503" y="847"/>
                  <a:pt x="797" y="503"/>
                  <a:pt x="797" y="503"/>
                </a:cubicBezTo>
                <a:cubicBezTo>
                  <a:pt x="294" y="0"/>
                  <a:pt x="294" y="0"/>
                  <a:pt x="294" y="0"/>
                </a:cubicBezTo>
              </a:path>
            </a:pathLst>
          </a:custGeom>
          <a:solidFill>
            <a:srgbClr val="00B0F0"/>
          </a:solidFill>
          <a:ln>
            <a:solidFill>
              <a:srgbClr val="00B0F0"/>
            </a:solid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0" name="Freeform 81"/>
          <p:cNvSpPr>
            <a:spLocks/>
          </p:cNvSpPr>
          <p:nvPr/>
        </p:nvSpPr>
        <p:spPr bwMode="auto">
          <a:xfrm>
            <a:off x="3808413" y="3757613"/>
            <a:ext cx="1443037" cy="1471612"/>
          </a:xfrm>
          <a:custGeom>
            <a:avLst/>
            <a:gdLst>
              <a:gd name="T0" fmla="*/ 121 w 834"/>
              <a:gd name="T1" fmla="*/ 0 h 850"/>
              <a:gd name="T2" fmla="*/ 0 w 834"/>
              <a:gd name="T3" fmla="*/ 294 h 850"/>
              <a:gd name="T4" fmla="*/ 556 w 834"/>
              <a:gd name="T5" fmla="*/ 850 h 850"/>
              <a:gd name="T6" fmla="*/ 834 w 834"/>
              <a:gd name="T7" fmla="*/ 43 h 850"/>
              <a:gd name="T8" fmla="*/ 833 w 834"/>
              <a:gd name="T9" fmla="*/ 0 h 850"/>
              <a:gd name="T10" fmla="*/ 121 w 834"/>
              <a:gd name="T11" fmla="*/ 0 h 850"/>
            </a:gdLst>
            <a:ahLst/>
            <a:cxnLst>
              <a:cxn ang="0">
                <a:pos x="T0" y="T1"/>
              </a:cxn>
              <a:cxn ang="0">
                <a:pos x="T2" y="T3"/>
              </a:cxn>
              <a:cxn ang="0">
                <a:pos x="T4" y="T5"/>
              </a:cxn>
              <a:cxn ang="0">
                <a:pos x="T6" y="T7"/>
              </a:cxn>
              <a:cxn ang="0">
                <a:pos x="T8" y="T9"/>
              </a:cxn>
              <a:cxn ang="0">
                <a:pos x="T10" y="T11"/>
              </a:cxn>
            </a:cxnLst>
            <a:rect l="0" t="0" r="r" b="b"/>
            <a:pathLst>
              <a:path w="834" h="850">
                <a:moveTo>
                  <a:pt x="121" y="0"/>
                </a:moveTo>
                <a:cubicBezTo>
                  <a:pt x="121" y="168"/>
                  <a:pt x="0" y="294"/>
                  <a:pt x="0" y="294"/>
                </a:cubicBezTo>
                <a:cubicBezTo>
                  <a:pt x="556" y="850"/>
                  <a:pt x="556" y="850"/>
                  <a:pt x="556" y="850"/>
                </a:cubicBezTo>
                <a:cubicBezTo>
                  <a:pt x="810" y="525"/>
                  <a:pt x="834" y="165"/>
                  <a:pt x="834" y="43"/>
                </a:cubicBezTo>
                <a:cubicBezTo>
                  <a:pt x="834" y="15"/>
                  <a:pt x="833" y="0"/>
                  <a:pt x="833" y="0"/>
                </a:cubicBezTo>
                <a:cubicBezTo>
                  <a:pt x="121" y="0"/>
                  <a:pt x="121" y="0"/>
                  <a:pt x="121" y="0"/>
                </a:cubicBezTo>
              </a:path>
            </a:pathLst>
          </a:custGeom>
          <a:solidFill>
            <a:schemeClr val="accent4"/>
          </a:solidFill>
          <a:ln>
            <a:noFill/>
          </a:ln>
          <a:effectLst>
            <a:outerShdw blurRad="88900" dist="38100" dir="8100000" algn="t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1" name="Freeform 99"/>
          <p:cNvSpPr>
            <a:spLocks/>
          </p:cNvSpPr>
          <p:nvPr/>
        </p:nvSpPr>
        <p:spPr bwMode="auto">
          <a:xfrm>
            <a:off x="3808413" y="2376488"/>
            <a:ext cx="1571625" cy="1381125"/>
          </a:xfrm>
          <a:custGeom>
            <a:avLst/>
            <a:gdLst>
              <a:gd name="T0" fmla="*/ 503 w 908"/>
              <a:gd name="T1" fmla="*/ 0 h 797"/>
              <a:gd name="T2" fmla="*/ 0 w 908"/>
              <a:gd name="T3" fmla="*/ 503 h 797"/>
              <a:gd name="T4" fmla="*/ 121 w 908"/>
              <a:gd name="T5" fmla="*/ 797 h 797"/>
              <a:gd name="T6" fmla="*/ 908 w 908"/>
              <a:gd name="T7" fmla="*/ 797 h 797"/>
              <a:gd name="T8" fmla="*/ 503 w 908"/>
              <a:gd name="T9" fmla="*/ 0 h 797"/>
            </a:gdLst>
            <a:ahLst/>
            <a:cxnLst>
              <a:cxn ang="0">
                <a:pos x="T0" y="T1"/>
              </a:cxn>
              <a:cxn ang="0">
                <a:pos x="T2" y="T3"/>
              </a:cxn>
              <a:cxn ang="0">
                <a:pos x="T4" y="T5"/>
              </a:cxn>
              <a:cxn ang="0">
                <a:pos x="T6" y="T7"/>
              </a:cxn>
              <a:cxn ang="0">
                <a:pos x="T8" y="T9"/>
              </a:cxn>
            </a:cxnLst>
            <a:rect l="0" t="0" r="r" b="b"/>
            <a:pathLst>
              <a:path w="908" h="797">
                <a:moveTo>
                  <a:pt x="503" y="0"/>
                </a:moveTo>
                <a:cubicBezTo>
                  <a:pt x="0" y="503"/>
                  <a:pt x="0" y="503"/>
                  <a:pt x="0" y="503"/>
                </a:cubicBezTo>
                <a:cubicBezTo>
                  <a:pt x="119" y="622"/>
                  <a:pt x="121" y="797"/>
                  <a:pt x="121" y="797"/>
                </a:cubicBezTo>
                <a:cubicBezTo>
                  <a:pt x="908" y="797"/>
                  <a:pt x="908" y="797"/>
                  <a:pt x="908" y="797"/>
                </a:cubicBezTo>
                <a:cubicBezTo>
                  <a:pt x="847" y="294"/>
                  <a:pt x="503" y="0"/>
                  <a:pt x="503" y="0"/>
                </a:cubicBezTo>
              </a:path>
            </a:pathLst>
          </a:custGeom>
          <a:solidFill>
            <a:schemeClr val="accent5">
              <a:lumMod val="60000"/>
              <a:lumOff val="40000"/>
            </a:schemeClr>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2" name="Freeform 118"/>
          <p:cNvSpPr>
            <a:spLocks/>
          </p:cNvSpPr>
          <p:nvPr/>
        </p:nvSpPr>
        <p:spPr bwMode="auto">
          <a:xfrm>
            <a:off x="3297238" y="1803400"/>
            <a:ext cx="1473200" cy="1444625"/>
          </a:xfrm>
          <a:custGeom>
            <a:avLst/>
            <a:gdLst>
              <a:gd name="T0" fmla="*/ 43 w 850"/>
              <a:gd name="T1" fmla="*/ 0 h 834"/>
              <a:gd name="T2" fmla="*/ 0 w 850"/>
              <a:gd name="T3" fmla="*/ 1 h 834"/>
              <a:gd name="T4" fmla="*/ 0 w 850"/>
              <a:gd name="T5" fmla="*/ 713 h 834"/>
              <a:gd name="T6" fmla="*/ 294 w 850"/>
              <a:gd name="T7" fmla="*/ 834 h 834"/>
              <a:gd name="T8" fmla="*/ 850 w 850"/>
              <a:gd name="T9" fmla="*/ 278 h 834"/>
              <a:gd name="T10" fmla="*/ 43 w 850"/>
              <a:gd name="T11" fmla="*/ 0 h 834"/>
            </a:gdLst>
            <a:ahLst/>
            <a:cxnLst>
              <a:cxn ang="0">
                <a:pos x="T0" y="T1"/>
              </a:cxn>
              <a:cxn ang="0">
                <a:pos x="T2" y="T3"/>
              </a:cxn>
              <a:cxn ang="0">
                <a:pos x="T4" y="T5"/>
              </a:cxn>
              <a:cxn ang="0">
                <a:pos x="T6" y="T7"/>
              </a:cxn>
              <a:cxn ang="0">
                <a:pos x="T8" y="T9"/>
              </a:cxn>
              <a:cxn ang="0">
                <a:pos x="T10" y="T11"/>
              </a:cxn>
            </a:cxnLst>
            <a:rect l="0" t="0" r="r" b="b"/>
            <a:pathLst>
              <a:path w="850" h="834">
                <a:moveTo>
                  <a:pt x="43" y="0"/>
                </a:moveTo>
                <a:cubicBezTo>
                  <a:pt x="15" y="0"/>
                  <a:pt x="0" y="1"/>
                  <a:pt x="0" y="1"/>
                </a:cubicBezTo>
                <a:cubicBezTo>
                  <a:pt x="0" y="713"/>
                  <a:pt x="0" y="713"/>
                  <a:pt x="0" y="713"/>
                </a:cubicBezTo>
                <a:cubicBezTo>
                  <a:pt x="168" y="713"/>
                  <a:pt x="294" y="834"/>
                  <a:pt x="294" y="834"/>
                </a:cubicBezTo>
                <a:cubicBezTo>
                  <a:pt x="850" y="278"/>
                  <a:pt x="850" y="278"/>
                  <a:pt x="850" y="278"/>
                </a:cubicBezTo>
                <a:cubicBezTo>
                  <a:pt x="525" y="24"/>
                  <a:pt x="165" y="0"/>
                  <a:pt x="43" y="0"/>
                </a:cubicBezTo>
              </a:path>
            </a:pathLst>
          </a:custGeom>
          <a:solidFill>
            <a:srgbClr val="00B050"/>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3" name="Freeform 137"/>
          <p:cNvSpPr>
            <a:spLocks/>
          </p:cNvSpPr>
          <p:nvPr/>
        </p:nvSpPr>
        <p:spPr bwMode="auto">
          <a:xfrm>
            <a:off x="1917700" y="1676400"/>
            <a:ext cx="1379538" cy="1571625"/>
          </a:xfrm>
          <a:custGeom>
            <a:avLst/>
            <a:gdLst>
              <a:gd name="T0" fmla="*/ 797 w 797"/>
              <a:gd name="T1" fmla="*/ 0 h 908"/>
              <a:gd name="T2" fmla="*/ 0 w 797"/>
              <a:gd name="T3" fmla="*/ 405 h 908"/>
              <a:gd name="T4" fmla="*/ 503 w 797"/>
              <a:gd name="T5" fmla="*/ 908 h 908"/>
              <a:gd name="T6" fmla="*/ 797 w 797"/>
              <a:gd name="T7" fmla="*/ 787 h 908"/>
              <a:gd name="T8" fmla="*/ 797 w 797"/>
              <a:gd name="T9" fmla="*/ 0 h 908"/>
            </a:gdLst>
            <a:ahLst/>
            <a:cxnLst>
              <a:cxn ang="0">
                <a:pos x="T0" y="T1"/>
              </a:cxn>
              <a:cxn ang="0">
                <a:pos x="T2" y="T3"/>
              </a:cxn>
              <a:cxn ang="0">
                <a:pos x="T4" y="T5"/>
              </a:cxn>
              <a:cxn ang="0">
                <a:pos x="T6" y="T7"/>
              </a:cxn>
              <a:cxn ang="0">
                <a:pos x="T8" y="T9"/>
              </a:cxn>
            </a:cxnLst>
            <a:rect l="0" t="0" r="r" b="b"/>
            <a:pathLst>
              <a:path w="797" h="908">
                <a:moveTo>
                  <a:pt x="797" y="0"/>
                </a:moveTo>
                <a:cubicBezTo>
                  <a:pt x="294" y="61"/>
                  <a:pt x="0" y="405"/>
                  <a:pt x="0" y="405"/>
                </a:cubicBezTo>
                <a:cubicBezTo>
                  <a:pt x="503" y="908"/>
                  <a:pt x="503" y="908"/>
                  <a:pt x="503" y="908"/>
                </a:cubicBezTo>
                <a:cubicBezTo>
                  <a:pt x="622" y="790"/>
                  <a:pt x="797" y="787"/>
                  <a:pt x="797" y="787"/>
                </a:cubicBezTo>
                <a:cubicBezTo>
                  <a:pt x="797" y="0"/>
                  <a:pt x="797" y="0"/>
                  <a:pt x="797" y="0"/>
                </a:cubicBezTo>
              </a:path>
            </a:pathLst>
          </a:custGeom>
          <a:solidFill>
            <a:srgbClr val="92D050"/>
          </a:solidFill>
          <a:ln>
            <a:noFill/>
          </a:ln>
          <a:effectLst>
            <a:outerShdw blurRad="88900" dist="38100" algn="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4" name="Freeform 6"/>
          <p:cNvSpPr>
            <a:spLocks/>
          </p:cNvSpPr>
          <p:nvPr/>
        </p:nvSpPr>
        <p:spPr bwMode="auto">
          <a:xfrm>
            <a:off x="1344613" y="2284413"/>
            <a:ext cx="1444625" cy="1473200"/>
          </a:xfrm>
          <a:custGeom>
            <a:avLst/>
            <a:gdLst>
              <a:gd name="T0" fmla="*/ 278 w 834"/>
              <a:gd name="T1" fmla="*/ 0 h 850"/>
              <a:gd name="T2" fmla="*/ 0 w 834"/>
              <a:gd name="T3" fmla="*/ 807 h 850"/>
              <a:gd name="T4" fmla="*/ 1 w 834"/>
              <a:gd name="T5" fmla="*/ 850 h 850"/>
              <a:gd name="T6" fmla="*/ 713 w 834"/>
              <a:gd name="T7" fmla="*/ 850 h 850"/>
              <a:gd name="T8" fmla="*/ 713 w 834"/>
              <a:gd name="T9" fmla="*/ 850 h 850"/>
              <a:gd name="T10" fmla="*/ 834 w 834"/>
              <a:gd name="T11" fmla="*/ 556 h 850"/>
              <a:gd name="T12" fmla="*/ 278 w 834"/>
              <a:gd name="T13" fmla="*/ 0 h 850"/>
            </a:gdLst>
            <a:ahLst/>
            <a:cxnLst>
              <a:cxn ang="0">
                <a:pos x="T0" y="T1"/>
              </a:cxn>
              <a:cxn ang="0">
                <a:pos x="T2" y="T3"/>
              </a:cxn>
              <a:cxn ang="0">
                <a:pos x="T4" y="T5"/>
              </a:cxn>
              <a:cxn ang="0">
                <a:pos x="T6" y="T7"/>
              </a:cxn>
              <a:cxn ang="0">
                <a:pos x="T8" y="T9"/>
              </a:cxn>
              <a:cxn ang="0">
                <a:pos x="T10" y="T11"/>
              </a:cxn>
              <a:cxn ang="0">
                <a:pos x="T12" y="T13"/>
              </a:cxn>
            </a:cxnLst>
            <a:rect l="0" t="0" r="r" b="b"/>
            <a:pathLst>
              <a:path w="834" h="850">
                <a:moveTo>
                  <a:pt x="278" y="0"/>
                </a:moveTo>
                <a:cubicBezTo>
                  <a:pt x="24" y="325"/>
                  <a:pt x="0" y="685"/>
                  <a:pt x="0" y="807"/>
                </a:cubicBezTo>
                <a:cubicBezTo>
                  <a:pt x="0" y="835"/>
                  <a:pt x="1" y="850"/>
                  <a:pt x="1" y="850"/>
                </a:cubicBezTo>
                <a:cubicBezTo>
                  <a:pt x="713" y="850"/>
                  <a:pt x="713" y="850"/>
                  <a:pt x="713" y="850"/>
                </a:cubicBezTo>
                <a:cubicBezTo>
                  <a:pt x="713" y="850"/>
                  <a:pt x="713" y="850"/>
                  <a:pt x="713" y="850"/>
                </a:cubicBezTo>
                <a:cubicBezTo>
                  <a:pt x="713" y="682"/>
                  <a:pt x="834" y="556"/>
                  <a:pt x="834" y="556"/>
                </a:cubicBezTo>
                <a:cubicBezTo>
                  <a:pt x="278" y="0"/>
                  <a:pt x="278" y="0"/>
                  <a:pt x="278" y="0"/>
                </a:cubicBezTo>
              </a:path>
            </a:pathLst>
          </a:custGeom>
          <a:solidFill>
            <a:schemeClr val="accent3">
              <a:lumMod val="40000"/>
              <a:lumOff val="60000"/>
            </a:schemeClr>
          </a:solidFill>
          <a:ln>
            <a:noFill/>
          </a:ln>
          <a:effectLst>
            <a:outerShdw blurRad="88900" dist="38100" dir="18900000" algn="b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5" name="Rectangle 113"/>
          <p:cNvSpPr>
            <a:spLocks noChangeArrowheads="1"/>
          </p:cNvSpPr>
          <p:nvPr/>
        </p:nvSpPr>
        <p:spPr bwMode="auto">
          <a:xfrm>
            <a:off x="2413000" y="4711700"/>
            <a:ext cx="71846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06.</a:t>
            </a:r>
          </a:p>
          <a:p>
            <a:pPr eaLnBrk="1" hangingPunct="1"/>
            <a:r>
              <a:rPr lang="en-US" altLang="en-US" sz="1100" dirty="0" smtClean="0">
                <a:solidFill>
                  <a:schemeClr val="bg1"/>
                </a:solidFill>
                <a:latin typeface="Roboto" pitchFamily="2" charset="0"/>
                <a:ea typeface="Roboto" pitchFamily="2" charset="0"/>
                <a:cs typeface="Roboto" pitchFamily="2" charset="0"/>
              </a:rPr>
              <a:t>TESTING</a:t>
            </a:r>
            <a:endParaRPr lang="en-US" altLang="en-US" sz="1100" dirty="0">
              <a:solidFill>
                <a:schemeClr val="bg1"/>
              </a:solidFill>
            </a:endParaRPr>
          </a:p>
        </p:txBody>
      </p:sp>
      <p:sp>
        <p:nvSpPr>
          <p:cNvPr id="36" name="Rectangle 114"/>
          <p:cNvSpPr>
            <a:spLocks noChangeArrowheads="1"/>
          </p:cNvSpPr>
          <p:nvPr/>
        </p:nvSpPr>
        <p:spPr bwMode="auto">
          <a:xfrm>
            <a:off x="1670050" y="3943350"/>
            <a:ext cx="86433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07.</a:t>
            </a:r>
          </a:p>
          <a:p>
            <a:pPr eaLnBrk="1" hangingPunct="1"/>
            <a:r>
              <a:rPr lang="en-US" altLang="en-US" sz="1100" dirty="0" smtClean="0">
                <a:solidFill>
                  <a:schemeClr val="bg1"/>
                </a:solidFill>
                <a:latin typeface="Roboto" pitchFamily="2" charset="0"/>
                <a:ea typeface="Roboto" pitchFamily="2" charset="0"/>
                <a:cs typeface="Roboto" pitchFamily="2" charset="0"/>
              </a:rPr>
              <a:t>SUMMARY</a:t>
            </a:r>
            <a:endParaRPr lang="en-US" altLang="en-US" sz="1100" dirty="0">
              <a:solidFill>
                <a:schemeClr val="bg1"/>
              </a:solidFill>
            </a:endParaRPr>
          </a:p>
        </p:txBody>
      </p:sp>
      <p:sp>
        <p:nvSpPr>
          <p:cNvPr id="37" name="Rectangle 115"/>
          <p:cNvSpPr>
            <a:spLocks noChangeArrowheads="1"/>
          </p:cNvSpPr>
          <p:nvPr/>
        </p:nvSpPr>
        <p:spPr bwMode="auto">
          <a:xfrm>
            <a:off x="1693863" y="2974975"/>
            <a:ext cx="58862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08.</a:t>
            </a:r>
          </a:p>
          <a:p>
            <a:pPr eaLnBrk="1" hangingPunct="1"/>
            <a:r>
              <a:rPr lang="en-US" altLang="en-US" sz="1100" dirty="0" smtClean="0">
                <a:solidFill>
                  <a:schemeClr val="bg1"/>
                </a:solidFill>
                <a:latin typeface="Roboto" pitchFamily="2" charset="0"/>
                <a:ea typeface="Roboto" pitchFamily="2" charset="0"/>
                <a:cs typeface="Roboto" pitchFamily="2" charset="0"/>
              </a:rPr>
              <a:t>DEMO</a:t>
            </a:r>
            <a:endParaRPr lang="en-US" altLang="en-US" sz="1100" dirty="0">
              <a:solidFill>
                <a:schemeClr val="bg1"/>
              </a:solidFill>
            </a:endParaRPr>
          </a:p>
        </p:txBody>
      </p:sp>
      <p:sp>
        <p:nvSpPr>
          <p:cNvPr id="38" name="Rectangle 116"/>
          <p:cNvSpPr>
            <a:spLocks noChangeArrowheads="1"/>
          </p:cNvSpPr>
          <p:nvPr/>
        </p:nvSpPr>
        <p:spPr bwMode="auto">
          <a:xfrm>
            <a:off x="2374900" y="2143125"/>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01.</a:t>
            </a:r>
          </a:p>
          <a:p>
            <a:pPr eaLnBrk="1" hangingPunct="1"/>
            <a:r>
              <a:rPr lang="en-US" altLang="en-US" sz="1100" dirty="0" smtClean="0">
                <a:solidFill>
                  <a:schemeClr val="bg1"/>
                </a:solidFill>
                <a:latin typeface="Roboto" pitchFamily="2" charset="0"/>
                <a:ea typeface="Roboto" pitchFamily="2" charset="0"/>
                <a:cs typeface="Roboto" pitchFamily="2" charset="0"/>
              </a:rPr>
              <a:t>PROJECT </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OVERVIEW</a:t>
            </a:r>
            <a:endParaRPr lang="en-US" altLang="en-US" sz="1100" dirty="0">
              <a:solidFill>
                <a:schemeClr val="bg1"/>
              </a:solidFill>
            </a:endParaRPr>
          </a:p>
        </p:txBody>
      </p:sp>
      <p:sp>
        <p:nvSpPr>
          <p:cNvPr id="39" name="Rectangle 121"/>
          <p:cNvSpPr>
            <a:spLocks noChangeArrowheads="1"/>
          </p:cNvSpPr>
          <p:nvPr/>
        </p:nvSpPr>
        <p:spPr bwMode="auto">
          <a:xfrm>
            <a:off x="3333524" y="2049020"/>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02</a:t>
            </a:r>
            <a:r>
              <a:rPr lang="en-US" altLang="en-US" sz="1400" b="1" dirty="0" smtClean="0">
                <a:solidFill>
                  <a:schemeClr val="bg1"/>
                </a:solidFill>
                <a:latin typeface="Roboto" pitchFamily="2" charset="0"/>
                <a:ea typeface="Roboto" pitchFamily="2" charset="0"/>
                <a:cs typeface="Roboto" pitchFamily="2" charset="0"/>
              </a:rPr>
              <a:t>.</a:t>
            </a:r>
          </a:p>
          <a:p>
            <a:pPr eaLnBrk="1" hangingPunct="1"/>
            <a:r>
              <a:rPr lang="en-US" altLang="en-US" sz="1100" dirty="0" smtClean="0">
                <a:solidFill>
                  <a:schemeClr val="bg1"/>
                </a:solidFill>
                <a:latin typeface="Roboto" pitchFamily="2" charset="0"/>
                <a:ea typeface="Roboto" pitchFamily="2" charset="0"/>
                <a:cs typeface="Roboto" pitchFamily="2" charset="0"/>
              </a:rPr>
              <a:t>PROJECT</a:t>
            </a:r>
          </a:p>
          <a:p>
            <a:pPr eaLnBrk="1" hangingPunct="1"/>
            <a:r>
              <a:rPr lang="en-US" altLang="en-US" sz="1100" dirty="0" smtClean="0">
                <a:solidFill>
                  <a:schemeClr val="bg1"/>
                </a:solidFill>
                <a:latin typeface="Roboto" pitchFamily="2" charset="0"/>
                <a:ea typeface="Roboto" pitchFamily="2" charset="0"/>
                <a:cs typeface="Roboto" pitchFamily="2" charset="0"/>
              </a:rPr>
              <a:t>MANAGEMENT</a:t>
            </a:r>
          </a:p>
        </p:txBody>
      </p:sp>
      <p:sp>
        <p:nvSpPr>
          <p:cNvPr id="40" name="Rectangle 124"/>
          <p:cNvSpPr>
            <a:spLocks noChangeArrowheads="1"/>
          </p:cNvSpPr>
          <p:nvPr/>
        </p:nvSpPr>
        <p:spPr bwMode="auto">
          <a:xfrm>
            <a:off x="4102095" y="2887663"/>
            <a:ext cx="1267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03.</a:t>
            </a:r>
          </a:p>
          <a:p>
            <a:pPr eaLnBrk="1" hangingPunct="1"/>
            <a:r>
              <a:rPr lang="en-US" altLang="en-US" sz="1100" dirty="0" smtClean="0">
                <a:solidFill>
                  <a:schemeClr val="bg1"/>
                </a:solidFill>
                <a:latin typeface="Roboto" pitchFamily="2" charset="0"/>
                <a:ea typeface="Roboto" pitchFamily="2" charset="0"/>
                <a:cs typeface="Roboto" pitchFamily="2" charset="0"/>
              </a:rPr>
              <a:t>REQUIREMENTS</a:t>
            </a:r>
          </a:p>
          <a:p>
            <a:pPr eaLnBrk="1" hangingPunct="1"/>
            <a:r>
              <a:rPr lang="en-US" altLang="en-US" sz="1100" dirty="0" smtClean="0">
                <a:solidFill>
                  <a:schemeClr val="bg1"/>
                </a:solidFill>
              </a:rPr>
              <a:t>SPECIFICATION</a:t>
            </a:r>
            <a:endParaRPr lang="en-US" altLang="en-US" sz="1100" dirty="0">
              <a:solidFill>
                <a:schemeClr val="bg1"/>
              </a:solidFill>
            </a:endParaRPr>
          </a:p>
        </p:txBody>
      </p:sp>
      <p:sp>
        <p:nvSpPr>
          <p:cNvPr id="41" name="Rectangle 126"/>
          <p:cNvSpPr>
            <a:spLocks noChangeArrowheads="1"/>
          </p:cNvSpPr>
          <p:nvPr/>
        </p:nvSpPr>
        <p:spPr bwMode="auto">
          <a:xfrm>
            <a:off x="4178300" y="3914775"/>
            <a:ext cx="888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04.</a:t>
            </a:r>
          </a:p>
          <a:p>
            <a:pPr eaLnBrk="1" hangingPunct="1"/>
            <a:r>
              <a:rPr lang="en-US" altLang="en-US" sz="1100" dirty="0" smtClean="0">
                <a:solidFill>
                  <a:schemeClr val="bg1"/>
                </a:solidFill>
                <a:latin typeface="Roboto" pitchFamily="2" charset="0"/>
                <a:ea typeface="Roboto" pitchFamily="2" charset="0"/>
                <a:cs typeface="Roboto" pitchFamily="2" charset="0"/>
              </a:rPr>
              <a:t>SOFTWARE</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DESIGN</a:t>
            </a:r>
            <a:endParaRPr lang="en-US" altLang="en-US" sz="1100" dirty="0">
              <a:solidFill>
                <a:schemeClr val="bg1"/>
              </a:solidFill>
            </a:endParaRPr>
          </a:p>
        </p:txBody>
      </p:sp>
      <p:sp>
        <p:nvSpPr>
          <p:cNvPr id="42" name="Rectangle 127"/>
          <p:cNvSpPr>
            <a:spLocks noChangeArrowheads="1"/>
          </p:cNvSpPr>
          <p:nvPr/>
        </p:nvSpPr>
        <p:spPr bwMode="auto">
          <a:xfrm>
            <a:off x="3440113" y="4665663"/>
            <a:ext cx="71526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05.</a:t>
            </a:r>
          </a:p>
          <a:p>
            <a:pPr eaLnBrk="1" hangingPunct="1"/>
            <a:r>
              <a:rPr lang="en-US" altLang="en-US" sz="1100" dirty="0" smtClean="0">
                <a:solidFill>
                  <a:schemeClr val="bg1"/>
                </a:solidFill>
                <a:latin typeface="Roboto" pitchFamily="2" charset="0"/>
                <a:ea typeface="Roboto" pitchFamily="2" charset="0"/>
                <a:cs typeface="Roboto" pitchFamily="2" charset="0"/>
              </a:rPr>
              <a:t>CODING</a:t>
            </a:r>
            <a:endParaRPr lang="en-US" altLang="en-US" sz="1100" dirty="0">
              <a:solidFill>
                <a:schemeClr val="bg1"/>
              </a:solidFill>
            </a:endParaRPr>
          </a:p>
        </p:txBody>
      </p:sp>
      <p:grpSp>
        <p:nvGrpSpPr>
          <p:cNvPr id="43" name="Group 42"/>
          <p:cNvGrpSpPr>
            <a:grpSpLocks/>
          </p:cNvGrpSpPr>
          <p:nvPr/>
        </p:nvGrpSpPr>
        <p:grpSpPr bwMode="auto">
          <a:xfrm>
            <a:off x="2681288" y="3140075"/>
            <a:ext cx="1233487" cy="1233488"/>
            <a:chOff x="2681466" y="3140740"/>
            <a:chExt cx="1232801" cy="1232801"/>
          </a:xfrm>
        </p:grpSpPr>
        <p:sp>
          <p:nvSpPr>
            <p:cNvPr id="44" name="Freeform 154"/>
            <p:cNvSpPr>
              <a:spLocks/>
            </p:cNvSpPr>
            <p:nvPr/>
          </p:nvSpPr>
          <p:spPr bwMode="auto">
            <a:xfrm>
              <a:off x="2861551" y="3140740"/>
              <a:ext cx="436315" cy="248977"/>
            </a:xfrm>
            <a:custGeom>
              <a:avLst/>
              <a:gdLst>
                <a:gd name="T0" fmla="*/ 0 w 252"/>
                <a:gd name="T1" fmla="*/ 310904842 h 144"/>
                <a:gd name="T2" fmla="*/ 755439600 w 252"/>
                <a:gd name="T3" fmla="*/ 0 h 144"/>
                <a:gd name="T4" fmla="*/ 755439600 w 252"/>
                <a:gd name="T5" fmla="*/ 167409368 h 144"/>
                <a:gd name="T6" fmla="*/ 119910443 w 252"/>
                <a:gd name="T7" fmla="*/ 430482962 h 144"/>
                <a:gd name="T8" fmla="*/ 0 w 252"/>
                <a:gd name="T9" fmla="*/ 31090484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104"/>
                  </a:moveTo>
                  <a:cubicBezTo>
                    <a:pt x="65" y="40"/>
                    <a:pt x="154" y="0"/>
                    <a:pt x="252" y="0"/>
                  </a:cubicBezTo>
                  <a:cubicBezTo>
                    <a:pt x="252" y="56"/>
                    <a:pt x="252" y="56"/>
                    <a:pt x="252" y="56"/>
                  </a:cubicBezTo>
                  <a:cubicBezTo>
                    <a:pt x="169" y="56"/>
                    <a:pt x="94" y="90"/>
                    <a:pt x="40" y="144"/>
                  </a:cubicBezTo>
                  <a:lnTo>
                    <a:pt x="0"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55"/>
            <p:cNvSpPr>
              <a:spLocks/>
            </p:cNvSpPr>
            <p:nvPr/>
          </p:nvSpPr>
          <p:spPr bwMode="auto">
            <a:xfrm>
              <a:off x="2681466" y="3321614"/>
              <a:ext cx="249098" cy="434733"/>
            </a:xfrm>
            <a:custGeom>
              <a:avLst/>
              <a:gdLst>
                <a:gd name="T0" fmla="*/ 0 w 144"/>
                <a:gd name="T1" fmla="*/ 252 h 252"/>
                <a:gd name="T2" fmla="*/ 104 w 144"/>
                <a:gd name="T3" fmla="*/ 0 h 252"/>
                <a:gd name="T4" fmla="*/ 144 w 144"/>
                <a:gd name="T5" fmla="*/ 40 h 252"/>
                <a:gd name="T6" fmla="*/ 56 w 144"/>
                <a:gd name="T7" fmla="*/ 252 h 252"/>
                <a:gd name="T8" fmla="*/ 0 w 144"/>
                <a:gd name="T9" fmla="*/ 252 h 252"/>
              </a:gdLst>
              <a:ahLst/>
              <a:cxnLst>
                <a:cxn ang="0">
                  <a:pos x="T0" y="T1"/>
                </a:cxn>
                <a:cxn ang="0">
                  <a:pos x="T2" y="T3"/>
                </a:cxn>
                <a:cxn ang="0">
                  <a:pos x="T4" y="T5"/>
                </a:cxn>
                <a:cxn ang="0">
                  <a:pos x="T6" y="T7"/>
                </a:cxn>
                <a:cxn ang="0">
                  <a:pos x="T8" y="T9"/>
                </a:cxn>
              </a:cxnLst>
              <a:rect l="0" t="0" r="r" b="b"/>
              <a:pathLst>
                <a:path w="144" h="252">
                  <a:moveTo>
                    <a:pt x="0" y="252"/>
                  </a:moveTo>
                  <a:cubicBezTo>
                    <a:pt x="0" y="161"/>
                    <a:pt x="35" y="70"/>
                    <a:pt x="104" y="0"/>
                  </a:cubicBezTo>
                  <a:cubicBezTo>
                    <a:pt x="144" y="40"/>
                    <a:pt x="144" y="40"/>
                    <a:pt x="144" y="40"/>
                  </a:cubicBezTo>
                  <a:cubicBezTo>
                    <a:pt x="85" y="99"/>
                    <a:pt x="56" y="175"/>
                    <a:pt x="56" y="252"/>
                  </a:cubicBezTo>
                  <a:lnTo>
                    <a:pt x="0" y="252"/>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156"/>
            <p:cNvSpPr>
              <a:spLocks/>
            </p:cNvSpPr>
            <p:nvPr/>
          </p:nvSpPr>
          <p:spPr bwMode="auto">
            <a:xfrm>
              <a:off x="2681466" y="3757140"/>
              <a:ext cx="248977" cy="436315"/>
            </a:xfrm>
            <a:custGeom>
              <a:avLst/>
              <a:gdLst>
                <a:gd name="T0" fmla="*/ 310904842 w 144"/>
                <a:gd name="T1" fmla="*/ 755439600 h 252"/>
                <a:gd name="T2" fmla="*/ 0 w 144"/>
                <a:gd name="T3" fmla="*/ 0 h 252"/>
                <a:gd name="T4" fmla="*/ 167409368 w 144"/>
                <a:gd name="T5" fmla="*/ 0 h 252"/>
                <a:gd name="T6" fmla="*/ 430482962 w 144"/>
                <a:gd name="T7" fmla="*/ 635529157 h 252"/>
                <a:gd name="T8" fmla="*/ 310904842 w 144"/>
                <a:gd name="T9" fmla="*/ 75543960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52">
                  <a:moveTo>
                    <a:pt x="104" y="252"/>
                  </a:moveTo>
                  <a:cubicBezTo>
                    <a:pt x="40" y="187"/>
                    <a:pt x="0" y="98"/>
                    <a:pt x="0" y="0"/>
                  </a:cubicBezTo>
                  <a:cubicBezTo>
                    <a:pt x="56" y="0"/>
                    <a:pt x="56" y="0"/>
                    <a:pt x="56" y="0"/>
                  </a:cubicBezTo>
                  <a:cubicBezTo>
                    <a:pt x="56" y="83"/>
                    <a:pt x="90" y="158"/>
                    <a:pt x="144" y="212"/>
                  </a:cubicBezTo>
                  <a:lnTo>
                    <a:pt x="104" y="2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57"/>
            <p:cNvSpPr>
              <a:spLocks/>
            </p:cNvSpPr>
            <p:nvPr/>
          </p:nvSpPr>
          <p:spPr bwMode="auto">
            <a:xfrm>
              <a:off x="2861551" y="4124564"/>
              <a:ext cx="436315" cy="248977"/>
            </a:xfrm>
            <a:custGeom>
              <a:avLst/>
              <a:gdLst>
                <a:gd name="T0" fmla="*/ 755439600 w 252"/>
                <a:gd name="T1" fmla="*/ 430482962 h 144"/>
                <a:gd name="T2" fmla="*/ 0 w 252"/>
                <a:gd name="T3" fmla="*/ 119578120 h 144"/>
                <a:gd name="T4" fmla="*/ 119910443 w 252"/>
                <a:gd name="T5" fmla="*/ 0 h 144"/>
                <a:gd name="T6" fmla="*/ 755439600 w 252"/>
                <a:gd name="T7" fmla="*/ 263073594 h 144"/>
                <a:gd name="T8" fmla="*/ 755439600 w 252"/>
                <a:gd name="T9" fmla="*/ 43048296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252" y="144"/>
                  </a:moveTo>
                  <a:cubicBezTo>
                    <a:pt x="161" y="144"/>
                    <a:pt x="70" y="109"/>
                    <a:pt x="0" y="40"/>
                  </a:cubicBezTo>
                  <a:cubicBezTo>
                    <a:pt x="40" y="0"/>
                    <a:pt x="40" y="0"/>
                    <a:pt x="40" y="0"/>
                  </a:cubicBezTo>
                  <a:cubicBezTo>
                    <a:pt x="98" y="59"/>
                    <a:pt x="175" y="88"/>
                    <a:pt x="252" y="88"/>
                  </a:cubicBezTo>
                  <a:lnTo>
                    <a:pt x="252" y="1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58"/>
            <p:cNvSpPr>
              <a:spLocks/>
            </p:cNvSpPr>
            <p:nvPr/>
          </p:nvSpPr>
          <p:spPr bwMode="auto">
            <a:xfrm>
              <a:off x="3297073" y="4124442"/>
              <a:ext cx="436319" cy="249099"/>
            </a:xfrm>
            <a:custGeom>
              <a:avLst/>
              <a:gdLst>
                <a:gd name="T0" fmla="*/ 252 w 252"/>
                <a:gd name="T1" fmla="*/ 40 h 144"/>
                <a:gd name="T2" fmla="*/ 0 w 252"/>
                <a:gd name="T3" fmla="*/ 144 h 144"/>
                <a:gd name="T4" fmla="*/ 0 w 252"/>
                <a:gd name="T5" fmla="*/ 88 h 144"/>
                <a:gd name="T6" fmla="*/ 212 w 252"/>
                <a:gd name="T7" fmla="*/ 0 h 144"/>
                <a:gd name="T8" fmla="*/ 252 w 252"/>
                <a:gd name="T9" fmla="*/ 40 h 144"/>
              </a:gdLst>
              <a:ahLst/>
              <a:cxnLst>
                <a:cxn ang="0">
                  <a:pos x="T0" y="T1"/>
                </a:cxn>
                <a:cxn ang="0">
                  <a:pos x="T2" y="T3"/>
                </a:cxn>
                <a:cxn ang="0">
                  <a:pos x="T4" y="T5"/>
                </a:cxn>
                <a:cxn ang="0">
                  <a:pos x="T6" y="T7"/>
                </a:cxn>
                <a:cxn ang="0">
                  <a:pos x="T8" y="T9"/>
                </a:cxn>
              </a:cxnLst>
              <a:rect l="0" t="0" r="r" b="b"/>
              <a:pathLst>
                <a:path w="252" h="144">
                  <a:moveTo>
                    <a:pt x="252" y="40"/>
                  </a:moveTo>
                  <a:cubicBezTo>
                    <a:pt x="187" y="104"/>
                    <a:pt x="98" y="144"/>
                    <a:pt x="0" y="144"/>
                  </a:cubicBezTo>
                  <a:cubicBezTo>
                    <a:pt x="0" y="88"/>
                    <a:pt x="0" y="88"/>
                    <a:pt x="0" y="88"/>
                  </a:cubicBezTo>
                  <a:cubicBezTo>
                    <a:pt x="83" y="88"/>
                    <a:pt x="158" y="54"/>
                    <a:pt x="212" y="0"/>
                  </a:cubicBezTo>
                  <a:lnTo>
                    <a:pt x="252" y="40"/>
                  </a:lnTo>
                  <a:close/>
                </a:path>
              </a:pathLst>
            </a:custGeom>
            <a:solidFill>
              <a:schemeClr val="accent5"/>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159"/>
            <p:cNvSpPr>
              <a:spLocks/>
            </p:cNvSpPr>
            <p:nvPr/>
          </p:nvSpPr>
          <p:spPr bwMode="auto">
            <a:xfrm>
              <a:off x="3665169" y="3756347"/>
              <a:ext cx="249098" cy="436320"/>
            </a:xfrm>
            <a:custGeom>
              <a:avLst/>
              <a:gdLst>
                <a:gd name="T0" fmla="*/ 144 w 144"/>
                <a:gd name="T1" fmla="*/ 0 h 252"/>
                <a:gd name="T2" fmla="*/ 40 w 144"/>
                <a:gd name="T3" fmla="*/ 252 h 252"/>
                <a:gd name="T4" fmla="*/ 0 w 144"/>
                <a:gd name="T5" fmla="*/ 212 h 252"/>
                <a:gd name="T6" fmla="*/ 88 w 144"/>
                <a:gd name="T7" fmla="*/ 0 h 252"/>
                <a:gd name="T8" fmla="*/ 144 w 144"/>
                <a:gd name="T9" fmla="*/ 0 h 252"/>
              </a:gdLst>
              <a:ahLst/>
              <a:cxnLst>
                <a:cxn ang="0">
                  <a:pos x="T0" y="T1"/>
                </a:cxn>
                <a:cxn ang="0">
                  <a:pos x="T2" y="T3"/>
                </a:cxn>
                <a:cxn ang="0">
                  <a:pos x="T4" y="T5"/>
                </a:cxn>
                <a:cxn ang="0">
                  <a:pos x="T6" y="T7"/>
                </a:cxn>
                <a:cxn ang="0">
                  <a:pos x="T8" y="T9"/>
                </a:cxn>
              </a:cxnLst>
              <a:rect l="0" t="0" r="r" b="b"/>
              <a:pathLst>
                <a:path w="144" h="252">
                  <a:moveTo>
                    <a:pt x="144" y="0"/>
                  </a:moveTo>
                  <a:cubicBezTo>
                    <a:pt x="144" y="91"/>
                    <a:pt x="109" y="182"/>
                    <a:pt x="40" y="252"/>
                  </a:cubicBezTo>
                  <a:cubicBezTo>
                    <a:pt x="0" y="212"/>
                    <a:pt x="0" y="212"/>
                    <a:pt x="0" y="212"/>
                  </a:cubicBezTo>
                  <a:cubicBezTo>
                    <a:pt x="59" y="154"/>
                    <a:pt x="88" y="77"/>
                    <a:pt x="88" y="0"/>
                  </a:cubicBezTo>
                  <a:lnTo>
                    <a:pt x="144" y="0"/>
                  </a:lnTo>
                  <a:close/>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160"/>
            <p:cNvSpPr>
              <a:spLocks/>
            </p:cNvSpPr>
            <p:nvPr/>
          </p:nvSpPr>
          <p:spPr bwMode="auto">
            <a:xfrm>
              <a:off x="3665169" y="3321614"/>
              <a:ext cx="249098" cy="434733"/>
            </a:xfrm>
            <a:custGeom>
              <a:avLst/>
              <a:gdLst>
                <a:gd name="T0" fmla="*/ 40 w 144"/>
                <a:gd name="T1" fmla="*/ 0 h 252"/>
                <a:gd name="T2" fmla="*/ 144 w 144"/>
                <a:gd name="T3" fmla="*/ 252 h 252"/>
                <a:gd name="T4" fmla="*/ 88 w 144"/>
                <a:gd name="T5" fmla="*/ 252 h 252"/>
                <a:gd name="T6" fmla="*/ 0 w 144"/>
                <a:gd name="T7" fmla="*/ 40 h 252"/>
                <a:gd name="T8" fmla="*/ 40 w 144"/>
                <a:gd name="T9" fmla="*/ 0 h 252"/>
              </a:gdLst>
              <a:ahLst/>
              <a:cxnLst>
                <a:cxn ang="0">
                  <a:pos x="T0" y="T1"/>
                </a:cxn>
                <a:cxn ang="0">
                  <a:pos x="T2" y="T3"/>
                </a:cxn>
                <a:cxn ang="0">
                  <a:pos x="T4" y="T5"/>
                </a:cxn>
                <a:cxn ang="0">
                  <a:pos x="T6" y="T7"/>
                </a:cxn>
                <a:cxn ang="0">
                  <a:pos x="T8" y="T9"/>
                </a:cxn>
              </a:cxnLst>
              <a:rect l="0" t="0" r="r" b="b"/>
              <a:pathLst>
                <a:path w="144" h="252">
                  <a:moveTo>
                    <a:pt x="40" y="0"/>
                  </a:moveTo>
                  <a:cubicBezTo>
                    <a:pt x="104" y="65"/>
                    <a:pt x="144" y="154"/>
                    <a:pt x="144" y="252"/>
                  </a:cubicBezTo>
                  <a:cubicBezTo>
                    <a:pt x="88" y="252"/>
                    <a:pt x="88" y="252"/>
                    <a:pt x="88" y="252"/>
                  </a:cubicBezTo>
                  <a:cubicBezTo>
                    <a:pt x="88" y="169"/>
                    <a:pt x="54" y="94"/>
                    <a:pt x="0" y="40"/>
                  </a:cubicBezTo>
                  <a:lnTo>
                    <a:pt x="40" y="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161"/>
            <p:cNvSpPr>
              <a:spLocks/>
            </p:cNvSpPr>
            <p:nvPr/>
          </p:nvSpPr>
          <p:spPr bwMode="auto">
            <a:xfrm>
              <a:off x="3297866" y="3140740"/>
              <a:ext cx="436315" cy="248977"/>
            </a:xfrm>
            <a:custGeom>
              <a:avLst/>
              <a:gdLst>
                <a:gd name="T0" fmla="*/ 0 w 252"/>
                <a:gd name="T1" fmla="*/ 0 h 144"/>
                <a:gd name="T2" fmla="*/ 755439600 w 252"/>
                <a:gd name="T3" fmla="*/ 310904842 h 144"/>
                <a:gd name="T4" fmla="*/ 635529157 w 252"/>
                <a:gd name="T5" fmla="*/ 430482962 h 144"/>
                <a:gd name="T6" fmla="*/ 0 w 252"/>
                <a:gd name="T7" fmla="*/ 167409368 h 144"/>
                <a:gd name="T8" fmla="*/ 0 w 252"/>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0"/>
                  </a:moveTo>
                  <a:cubicBezTo>
                    <a:pt x="91" y="0"/>
                    <a:pt x="182" y="35"/>
                    <a:pt x="252" y="104"/>
                  </a:cubicBezTo>
                  <a:cubicBezTo>
                    <a:pt x="212" y="144"/>
                    <a:pt x="212" y="144"/>
                    <a:pt x="212" y="144"/>
                  </a:cubicBezTo>
                  <a:cubicBezTo>
                    <a:pt x="154" y="85"/>
                    <a:pt x="77" y="56"/>
                    <a:pt x="0" y="56"/>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2"/>
            <p:cNvSpPr>
              <a:spLocks noEditPoints="1"/>
            </p:cNvSpPr>
            <p:nvPr/>
          </p:nvSpPr>
          <p:spPr bwMode="auto">
            <a:xfrm>
              <a:off x="2959123" y="3427918"/>
              <a:ext cx="690179" cy="693351"/>
            </a:xfrm>
            <a:custGeom>
              <a:avLst/>
              <a:gdLst>
                <a:gd name="T0" fmla="*/ 150 w 283"/>
                <a:gd name="T1" fmla="*/ 0 h 284"/>
                <a:gd name="T2" fmla="*/ 235 w 283"/>
                <a:gd name="T3" fmla="*/ 36 h 284"/>
                <a:gd name="T4" fmla="*/ 283 w 283"/>
                <a:gd name="T5" fmla="*/ 134 h 284"/>
                <a:gd name="T6" fmla="*/ 283 w 283"/>
                <a:gd name="T7" fmla="*/ 153 h 284"/>
                <a:gd name="T8" fmla="*/ 242 w 283"/>
                <a:gd name="T9" fmla="*/ 242 h 284"/>
                <a:gd name="T10" fmla="*/ 150 w 283"/>
                <a:gd name="T11" fmla="*/ 284 h 284"/>
                <a:gd name="T12" fmla="*/ 122 w 283"/>
                <a:gd name="T13" fmla="*/ 283 h 284"/>
                <a:gd name="T14" fmla="*/ 2 w 283"/>
                <a:gd name="T15" fmla="*/ 167 h 284"/>
                <a:gd name="T16" fmla="*/ 0 w 283"/>
                <a:gd name="T17" fmla="*/ 134 h 284"/>
                <a:gd name="T18" fmla="*/ 2 w 283"/>
                <a:gd name="T19" fmla="*/ 116 h 284"/>
                <a:gd name="T20" fmla="*/ 117 w 283"/>
                <a:gd name="T21" fmla="*/ 3 h 284"/>
                <a:gd name="T22" fmla="*/ 168 w 283"/>
                <a:gd name="T23" fmla="*/ 263 h 284"/>
                <a:gd name="T24" fmla="*/ 140 w 283"/>
                <a:gd name="T25" fmla="*/ 249 h 284"/>
                <a:gd name="T26" fmla="*/ 132 w 283"/>
                <a:gd name="T27" fmla="*/ 233 h 284"/>
                <a:gd name="T28" fmla="*/ 119 w 283"/>
                <a:gd name="T29" fmla="*/ 185 h 284"/>
                <a:gd name="T30" fmla="*/ 92 w 283"/>
                <a:gd name="T31" fmla="*/ 176 h 284"/>
                <a:gd name="T32" fmla="*/ 73 w 283"/>
                <a:gd name="T33" fmla="*/ 119 h 284"/>
                <a:gd name="T34" fmla="*/ 99 w 283"/>
                <a:gd name="T35" fmla="*/ 104 h 284"/>
                <a:gd name="T36" fmla="*/ 132 w 283"/>
                <a:gd name="T37" fmla="*/ 121 h 284"/>
                <a:gd name="T38" fmla="*/ 150 w 283"/>
                <a:gd name="T39" fmla="*/ 127 h 284"/>
                <a:gd name="T40" fmla="*/ 173 w 283"/>
                <a:gd name="T41" fmla="*/ 114 h 284"/>
                <a:gd name="T42" fmla="*/ 177 w 283"/>
                <a:gd name="T43" fmla="*/ 102 h 284"/>
                <a:gd name="T44" fmla="*/ 183 w 283"/>
                <a:gd name="T45" fmla="*/ 92 h 284"/>
                <a:gd name="T46" fmla="*/ 162 w 283"/>
                <a:gd name="T47" fmla="*/ 102 h 284"/>
                <a:gd name="T48" fmla="*/ 155 w 283"/>
                <a:gd name="T49" fmla="*/ 111 h 284"/>
                <a:gd name="T50" fmla="*/ 134 w 283"/>
                <a:gd name="T51" fmla="*/ 91 h 284"/>
                <a:gd name="T52" fmla="*/ 117 w 283"/>
                <a:gd name="T53" fmla="*/ 91 h 284"/>
                <a:gd name="T54" fmla="*/ 98 w 283"/>
                <a:gd name="T55" fmla="*/ 94 h 284"/>
                <a:gd name="T56" fmla="*/ 105 w 283"/>
                <a:gd name="T57" fmla="*/ 86 h 284"/>
                <a:gd name="T58" fmla="*/ 99 w 283"/>
                <a:gd name="T59" fmla="*/ 80 h 284"/>
                <a:gd name="T60" fmla="*/ 122 w 283"/>
                <a:gd name="T61" fmla="*/ 72 h 284"/>
                <a:gd name="T62" fmla="*/ 132 w 283"/>
                <a:gd name="T63" fmla="*/ 68 h 284"/>
                <a:gd name="T64" fmla="*/ 153 w 283"/>
                <a:gd name="T65" fmla="*/ 68 h 284"/>
                <a:gd name="T66" fmla="*/ 150 w 283"/>
                <a:gd name="T67" fmla="*/ 55 h 284"/>
                <a:gd name="T68" fmla="*/ 141 w 283"/>
                <a:gd name="T69" fmla="*/ 58 h 284"/>
                <a:gd name="T70" fmla="*/ 153 w 283"/>
                <a:gd name="T71" fmla="*/ 40 h 284"/>
                <a:gd name="T72" fmla="*/ 177 w 283"/>
                <a:gd name="T73" fmla="*/ 33 h 284"/>
                <a:gd name="T74" fmla="*/ 195 w 283"/>
                <a:gd name="T75" fmla="*/ 33 h 284"/>
                <a:gd name="T76" fmla="*/ 146 w 283"/>
                <a:gd name="T77" fmla="*/ 18 h 284"/>
                <a:gd name="T78" fmla="*/ 67 w 283"/>
                <a:gd name="T79" fmla="*/ 42 h 284"/>
                <a:gd name="T80" fmla="*/ 72 w 283"/>
                <a:gd name="T81" fmla="*/ 52 h 284"/>
                <a:gd name="T82" fmla="*/ 57 w 283"/>
                <a:gd name="T83" fmla="*/ 71 h 284"/>
                <a:gd name="T84" fmla="*/ 33 w 283"/>
                <a:gd name="T85" fmla="*/ 82 h 284"/>
                <a:gd name="T86" fmla="*/ 21 w 283"/>
                <a:gd name="T87" fmla="*/ 126 h 284"/>
                <a:gd name="T88" fmla="*/ 31 w 283"/>
                <a:gd name="T89" fmla="*/ 141 h 284"/>
                <a:gd name="T90" fmla="*/ 19 w 283"/>
                <a:gd name="T91" fmla="*/ 164 h 284"/>
                <a:gd name="T92" fmla="*/ 166 w 283"/>
                <a:gd name="T93" fmla="*/ 264 h 284"/>
                <a:gd name="T94" fmla="*/ 171 w 283"/>
                <a:gd name="T95" fmla="*/ 263 h 284"/>
                <a:gd name="T96" fmla="*/ 255 w 283"/>
                <a:gd name="T97" fmla="*/ 193 h 284"/>
                <a:gd name="T98" fmla="*/ 262 w 283"/>
                <a:gd name="T99" fmla="*/ 169 h 284"/>
                <a:gd name="T100" fmla="*/ 253 w 283"/>
                <a:gd name="T101" fmla="*/ 159 h 284"/>
                <a:gd name="T102" fmla="*/ 235 w 283"/>
                <a:gd name="T103" fmla="*/ 150 h 284"/>
                <a:gd name="T104" fmla="*/ 220 w 283"/>
                <a:gd name="T105" fmla="*/ 148 h 284"/>
                <a:gd name="T106" fmla="*/ 195 w 283"/>
                <a:gd name="T107" fmla="*/ 146 h 284"/>
                <a:gd name="T108" fmla="*/ 186 w 283"/>
                <a:gd name="T109" fmla="*/ 156 h 284"/>
                <a:gd name="T110" fmla="*/ 202 w 283"/>
                <a:gd name="T111" fmla="*/ 160 h 284"/>
                <a:gd name="T112" fmla="*/ 213 w 283"/>
                <a:gd name="T113" fmla="*/ 161 h 284"/>
                <a:gd name="T114" fmla="*/ 189 w 283"/>
                <a:gd name="T115" fmla="*/ 206 h 284"/>
                <a:gd name="T116" fmla="*/ 176 w 283"/>
                <a:gd name="T117" fmla="*/ 2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bg1">
                <a:lumMod val="95000"/>
              </a:schemeClr>
            </a:solidFill>
            <a:ln>
              <a:noFill/>
            </a:ln>
            <a:extLst/>
          </p:spPr>
          <p:txBody>
            <a:bodyPr/>
            <a:lstStyle/>
            <a:p>
              <a:pPr eaLnBrk="1" fontAlgn="auto" hangingPunct="1">
                <a:spcBef>
                  <a:spcPts val="0"/>
                </a:spcBef>
                <a:spcAft>
                  <a:spcPts val="0"/>
                </a:spcAft>
                <a:defRPr/>
              </a:pPr>
              <a:endParaRPr lang="en-US">
                <a:latin typeface="+mn-lt"/>
              </a:endParaRPr>
            </a:p>
          </p:txBody>
        </p:sp>
      </p:grpSp>
      <p:sp>
        <p:nvSpPr>
          <p:cNvPr id="2" name="Striped Right Arrow 1"/>
          <p:cNvSpPr/>
          <p:nvPr/>
        </p:nvSpPr>
        <p:spPr>
          <a:xfrm>
            <a:off x="5839875" y="3122657"/>
            <a:ext cx="1468192" cy="981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p:cNvSpPr>
            <a:spLocks noEditPoints="1"/>
          </p:cNvSpPr>
          <p:nvPr/>
        </p:nvSpPr>
        <p:spPr bwMode="auto">
          <a:xfrm rot="5400000">
            <a:off x="6810827" y="2699527"/>
            <a:ext cx="3908425" cy="2075432"/>
          </a:xfrm>
          <a:custGeom>
            <a:avLst/>
            <a:gdLst>
              <a:gd name="T0" fmla="*/ 2147483646 w 806"/>
              <a:gd name="T1" fmla="*/ 0 h 457"/>
              <a:gd name="T2" fmla="*/ 0 w 806"/>
              <a:gd name="T3" fmla="*/ 2147483646 h 457"/>
              <a:gd name="T4" fmla="*/ 2147483646 w 806"/>
              <a:gd name="T5" fmla="*/ 2147483646 h 457"/>
              <a:gd name="T6" fmla="*/ 2147483646 w 806"/>
              <a:gd name="T7" fmla="*/ 2147483646 h 457"/>
              <a:gd name="T8" fmla="*/ 2147483646 w 806"/>
              <a:gd name="T9" fmla="*/ 2147483646 h 457"/>
              <a:gd name="T10" fmla="*/ 2147483646 w 806"/>
              <a:gd name="T11" fmla="*/ 2147483646 h 457"/>
              <a:gd name="T12" fmla="*/ 2147483646 w 806"/>
              <a:gd name="T13" fmla="*/ 2147483646 h 457"/>
              <a:gd name="T14" fmla="*/ 2147483646 w 806"/>
              <a:gd name="T15" fmla="*/ 2147483646 h 457"/>
              <a:gd name="T16" fmla="*/ 2147483646 w 806"/>
              <a:gd name="T17" fmla="*/ 2147483646 h 457"/>
              <a:gd name="T18" fmla="*/ 2147483646 w 806"/>
              <a:gd name="T19" fmla="*/ 1384446050 h 457"/>
              <a:gd name="T20" fmla="*/ 2147483646 w 806"/>
              <a:gd name="T21" fmla="*/ 1412699361 h 457"/>
              <a:gd name="T22" fmla="*/ 2147483646 w 806"/>
              <a:gd name="T23" fmla="*/ 1412699361 h 457"/>
              <a:gd name="T24" fmla="*/ 2147483646 w 806"/>
              <a:gd name="T25" fmla="*/ 678094490 h 457"/>
              <a:gd name="T26" fmla="*/ 2147483646 w 806"/>
              <a:gd name="T27" fmla="*/ 678094490 h 457"/>
              <a:gd name="T28" fmla="*/ 2147483646 w 806"/>
              <a:gd name="T29" fmla="*/ 0 h 457"/>
              <a:gd name="T30" fmla="*/ 2147483646 w 806"/>
              <a:gd name="T31" fmla="*/ 1723493295 h 457"/>
              <a:gd name="T32" fmla="*/ 2147483646 w 806"/>
              <a:gd name="T33" fmla="*/ 2147483646 h 457"/>
              <a:gd name="T34" fmla="*/ 2147483646 w 806"/>
              <a:gd name="T35" fmla="*/ 2147483646 h 457"/>
              <a:gd name="T36" fmla="*/ 2147483646 w 806"/>
              <a:gd name="T37" fmla="*/ 2147483646 h 457"/>
              <a:gd name="T38" fmla="*/ 2147483646 w 806"/>
              <a:gd name="T39" fmla="*/ 1723493295 h 4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6" h="457">
                <a:moveTo>
                  <a:pt x="229" y="0"/>
                </a:moveTo>
                <a:cubicBezTo>
                  <a:pt x="103" y="0"/>
                  <a:pt x="0" y="102"/>
                  <a:pt x="0" y="229"/>
                </a:cubicBezTo>
                <a:cubicBezTo>
                  <a:pt x="0" y="355"/>
                  <a:pt x="103" y="457"/>
                  <a:pt x="229" y="457"/>
                </a:cubicBezTo>
                <a:cubicBezTo>
                  <a:pt x="281" y="457"/>
                  <a:pt x="330" y="439"/>
                  <a:pt x="368" y="409"/>
                </a:cubicBezTo>
                <a:cubicBezTo>
                  <a:pt x="368" y="409"/>
                  <a:pt x="368" y="409"/>
                  <a:pt x="368" y="409"/>
                </a:cubicBezTo>
                <a:cubicBezTo>
                  <a:pt x="456" y="344"/>
                  <a:pt x="574" y="349"/>
                  <a:pt x="653" y="358"/>
                </a:cubicBezTo>
                <a:cubicBezTo>
                  <a:pt x="653" y="357"/>
                  <a:pt x="653" y="357"/>
                  <a:pt x="653" y="357"/>
                </a:cubicBezTo>
                <a:cubicBezTo>
                  <a:pt x="660" y="359"/>
                  <a:pt x="668" y="359"/>
                  <a:pt x="675" y="359"/>
                </a:cubicBezTo>
                <a:cubicBezTo>
                  <a:pt x="747" y="359"/>
                  <a:pt x="806" y="301"/>
                  <a:pt x="806" y="229"/>
                </a:cubicBezTo>
                <a:cubicBezTo>
                  <a:pt x="806" y="156"/>
                  <a:pt x="747" y="98"/>
                  <a:pt x="675" y="98"/>
                </a:cubicBezTo>
                <a:cubicBezTo>
                  <a:pt x="668" y="98"/>
                  <a:pt x="660" y="99"/>
                  <a:pt x="653" y="100"/>
                </a:cubicBezTo>
                <a:cubicBezTo>
                  <a:pt x="653" y="100"/>
                  <a:pt x="653" y="100"/>
                  <a:pt x="653" y="100"/>
                </a:cubicBezTo>
                <a:cubicBezTo>
                  <a:pt x="574" y="108"/>
                  <a:pt x="456" y="113"/>
                  <a:pt x="368" y="48"/>
                </a:cubicBezTo>
                <a:cubicBezTo>
                  <a:pt x="368" y="48"/>
                  <a:pt x="368" y="48"/>
                  <a:pt x="368" y="48"/>
                </a:cubicBezTo>
                <a:cubicBezTo>
                  <a:pt x="330" y="18"/>
                  <a:pt x="281" y="0"/>
                  <a:pt x="229" y="0"/>
                </a:cubicBezTo>
                <a:close/>
                <a:moveTo>
                  <a:pt x="675" y="122"/>
                </a:moveTo>
                <a:cubicBezTo>
                  <a:pt x="734" y="122"/>
                  <a:pt x="781" y="170"/>
                  <a:pt x="781" y="229"/>
                </a:cubicBezTo>
                <a:cubicBezTo>
                  <a:pt x="781" y="287"/>
                  <a:pt x="734" y="335"/>
                  <a:pt x="675" y="335"/>
                </a:cubicBezTo>
                <a:cubicBezTo>
                  <a:pt x="616" y="335"/>
                  <a:pt x="568" y="287"/>
                  <a:pt x="568" y="229"/>
                </a:cubicBezTo>
                <a:cubicBezTo>
                  <a:pt x="568" y="170"/>
                  <a:pt x="616" y="122"/>
                  <a:pt x="675" y="122"/>
                </a:cubicBezTo>
                <a:close/>
              </a:path>
            </a:pathLst>
          </a:custGeom>
          <a:ln/>
        </p:spPr>
        <p:style>
          <a:lnRef idx="1">
            <a:schemeClr val="accent1"/>
          </a:lnRef>
          <a:fillRef idx="2">
            <a:schemeClr val="accent1"/>
          </a:fillRef>
          <a:effectRef idx="1">
            <a:schemeClr val="accent1"/>
          </a:effectRef>
          <a:fontRef idx="minor">
            <a:schemeClr val="dk1"/>
          </a:fontRef>
        </p:style>
        <p:txBody>
          <a:bodyPr/>
          <a:lstStyle/>
          <a:p>
            <a:endParaRPr lang="en-US"/>
          </a:p>
        </p:txBody>
      </p:sp>
      <p:pic>
        <p:nvPicPr>
          <p:cNvPr id="1026" name="Picture 2" descr="Kết quả hình ảnh cho Q and 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03" y="4638447"/>
            <a:ext cx="871339" cy="8713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Q and 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413" y="2029942"/>
            <a:ext cx="1583252" cy="158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108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3500"/>
                            </p:stCondLst>
                            <p:childTnLst>
                              <p:par>
                                <p:cTn id="52" presetID="22" presetClass="entr" presetSubtype="4"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par>
                          <p:cTn id="58" fill="hold">
                            <p:stCondLst>
                              <p:cond delay="4000"/>
                            </p:stCondLst>
                            <p:childTnLst>
                              <p:par>
                                <p:cTn id="59" presetID="22" presetClass="entr" presetSubtype="4"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5000"/>
                            </p:stCondLst>
                            <p:childTnLst>
                              <p:par>
                                <p:cTn id="70" presetID="42" presetClass="entr" presetSubtype="0"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5"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anim calcmode="lin" valueType="num">
                                      <p:cBhvr>
                                        <p:cTn id="79" dur="500" fill="hold"/>
                                        <p:tgtEl>
                                          <p:spTgt spid="54"/>
                                        </p:tgtEl>
                                        <p:attrNameLst>
                                          <p:attrName>ppt_w</p:attrName>
                                        </p:attrNameLst>
                                      </p:cBhvr>
                                      <p:tavLst>
                                        <p:tav tm="0" fmla="#ppt_w*sin(2.5*pi*$)">
                                          <p:val>
                                            <p:fltVal val="0"/>
                                          </p:val>
                                        </p:tav>
                                        <p:tav tm="100000">
                                          <p:val>
                                            <p:fltVal val="1"/>
                                          </p:val>
                                        </p:tav>
                                      </p:tavLst>
                                    </p:anim>
                                    <p:anim calcmode="lin" valueType="num">
                                      <p:cBhvr>
                                        <p:cTn id="80" dur="500" fill="hold"/>
                                        <p:tgtEl>
                                          <p:spTgt spid="54"/>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1032"/>
                                        </p:tgtEl>
                                        <p:attrNameLst>
                                          <p:attrName>style.visibility</p:attrName>
                                        </p:attrNameLst>
                                      </p:cBhvr>
                                      <p:to>
                                        <p:strVal val="visible"/>
                                      </p:to>
                                    </p:set>
                                    <p:animEffect transition="in" filter="fade">
                                      <p:cBhvr>
                                        <p:cTn id="83" dur="500"/>
                                        <p:tgtEl>
                                          <p:spTgt spid="1032"/>
                                        </p:tgtEl>
                                      </p:cBhvr>
                                    </p:animEffect>
                                    <p:anim calcmode="lin" valueType="num">
                                      <p:cBhvr>
                                        <p:cTn id="84" dur="500" fill="hold"/>
                                        <p:tgtEl>
                                          <p:spTgt spid="1032"/>
                                        </p:tgtEl>
                                        <p:attrNameLst>
                                          <p:attrName>ppt_w</p:attrName>
                                        </p:attrNameLst>
                                      </p:cBhvr>
                                      <p:tavLst>
                                        <p:tav tm="0" fmla="#ppt_w*sin(2.5*pi*$)">
                                          <p:val>
                                            <p:fltVal val="0"/>
                                          </p:val>
                                        </p:tav>
                                        <p:tav tm="100000">
                                          <p:val>
                                            <p:fltVal val="1"/>
                                          </p:val>
                                        </p:tav>
                                      </p:tavLst>
                                    </p:anim>
                                    <p:anim calcmode="lin" valueType="num">
                                      <p:cBhvr>
                                        <p:cTn id="85" dur="500" fill="hold"/>
                                        <p:tgtEl>
                                          <p:spTgt spid="1032"/>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1026"/>
                                        </p:tgtEl>
                                        <p:attrNameLst>
                                          <p:attrName>style.visibility</p:attrName>
                                        </p:attrNameLst>
                                      </p:cBhvr>
                                      <p:to>
                                        <p:strVal val="visible"/>
                                      </p:to>
                                    </p:set>
                                    <p:animEffect transition="in" filter="fade">
                                      <p:cBhvr>
                                        <p:cTn id="88" dur="500"/>
                                        <p:tgtEl>
                                          <p:spTgt spid="1026"/>
                                        </p:tgtEl>
                                      </p:cBhvr>
                                    </p:animEffect>
                                    <p:anim calcmode="lin" valueType="num">
                                      <p:cBhvr>
                                        <p:cTn id="89" dur="500" fill="hold"/>
                                        <p:tgtEl>
                                          <p:spTgt spid="1026"/>
                                        </p:tgtEl>
                                        <p:attrNameLst>
                                          <p:attrName>ppt_w</p:attrName>
                                        </p:attrNameLst>
                                      </p:cBhvr>
                                      <p:tavLst>
                                        <p:tav tm="0" fmla="#ppt_w*sin(2.5*pi*$)">
                                          <p:val>
                                            <p:fltVal val="0"/>
                                          </p:val>
                                        </p:tav>
                                        <p:tav tm="100000">
                                          <p:val>
                                            <p:fltVal val="1"/>
                                          </p:val>
                                        </p:tav>
                                      </p:tavLst>
                                    </p:anim>
                                    <p:anim calcmode="lin" valueType="num">
                                      <p:cBhvr>
                                        <p:cTn id="90"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2"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5"/>
          <p:cNvSpPr txBox="1">
            <a:spLocks/>
          </p:cNvSpPr>
          <p:nvPr/>
        </p:nvSpPr>
        <p:spPr bwMode="auto">
          <a:xfrm>
            <a:off x="1962011" y="201581"/>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OVERVIEW</a:t>
            </a:r>
            <a:endParaRPr lang="en-US" altLang="en-US" dirty="0">
              <a:latin typeface="Roboto" pitchFamily="2" charset="0"/>
              <a:ea typeface="Roboto" pitchFamily="2" charset="0"/>
              <a:cs typeface="Roboto" pitchFamily="2" charset="0"/>
            </a:endParaRPr>
          </a:p>
        </p:txBody>
      </p:sp>
      <p:sp>
        <p:nvSpPr>
          <p:cNvPr id="81"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9" name="Oval 5"/>
          <p:cNvSpPr>
            <a:spLocks noChangeArrowheads="1"/>
          </p:cNvSpPr>
          <p:nvPr/>
        </p:nvSpPr>
        <p:spPr bwMode="auto">
          <a:xfrm>
            <a:off x="4559646" y="2268979"/>
            <a:ext cx="3011488" cy="3008313"/>
          </a:xfrm>
          <a:prstGeom prst="ellipse">
            <a:avLst/>
          </a:prstGeom>
          <a:solidFill>
            <a:srgbClr val="1FCA9E"/>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
          <p:cNvGrpSpPr>
            <a:grpSpLocks/>
          </p:cNvGrpSpPr>
          <p:nvPr/>
        </p:nvGrpSpPr>
        <p:grpSpPr bwMode="auto">
          <a:xfrm>
            <a:off x="4288184" y="2635692"/>
            <a:ext cx="3571875" cy="2773362"/>
            <a:chOff x="4309545" y="2430518"/>
            <a:chExt cx="3572911" cy="2772895"/>
          </a:xfrm>
        </p:grpSpPr>
        <p:sp>
          <p:nvSpPr>
            <p:cNvPr id="50197" name="Freeform 6"/>
            <p:cNvSpPr>
              <a:spLocks/>
            </p:cNvSpPr>
            <p:nvPr/>
          </p:nvSpPr>
          <p:spPr bwMode="auto">
            <a:xfrm>
              <a:off x="4506619" y="3938938"/>
              <a:ext cx="1116402" cy="434630"/>
            </a:xfrm>
            <a:custGeom>
              <a:avLst/>
              <a:gdLst>
                <a:gd name="T0" fmla="*/ 0 w 1048"/>
                <a:gd name="T1" fmla="*/ 0 h 408"/>
                <a:gd name="T2" fmla="*/ 1189268536 w 1048"/>
                <a:gd name="T3" fmla="*/ 27234683 h 408"/>
                <a:gd name="T4" fmla="*/ 966847808 w 1048"/>
                <a:gd name="T5" fmla="*/ 462998130 h 408"/>
                <a:gd name="T6" fmla="*/ 153197412 w 1048"/>
                <a:gd name="T7" fmla="*/ 414201325 h 408"/>
                <a:gd name="T8" fmla="*/ 0 w 1048"/>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8" h="408">
                  <a:moveTo>
                    <a:pt x="0" y="0"/>
                  </a:moveTo>
                  <a:lnTo>
                    <a:pt x="1048" y="24"/>
                  </a:lnTo>
                  <a:lnTo>
                    <a:pt x="852" y="408"/>
                  </a:lnTo>
                  <a:lnTo>
                    <a:pt x="135" y="365"/>
                  </a:lnTo>
                  <a:lnTo>
                    <a:pt x="0"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Oval 7"/>
            <p:cNvSpPr>
              <a:spLocks noChangeArrowheads="1"/>
            </p:cNvSpPr>
            <p:nvPr/>
          </p:nvSpPr>
          <p:spPr bwMode="auto">
            <a:xfrm>
              <a:off x="6530630" y="3086723"/>
              <a:ext cx="143812"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199" name="Oval 8"/>
            <p:cNvSpPr>
              <a:spLocks noChangeArrowheads="1"/>
            </p:cNvSpPr>
            <p:nvPr/>
          </p:nvSpPr>
          <p:spPr bwMode="auto">
            <a:xfrm>
              <a:off x="5482405" y="3114420"/>
              <a:ext cx="140615"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0" name="Rectangle 9"/>
            <p:cNvSpPr>
              <a:spLocks noChangeArrowheads="1"/>
            </p:cNvSpPr>
            <p:nvPr/>
          </p:nvSpPr>
          <p:spPr bwMode="auto">
            <a:xfrm>
              <a:off x="5784942" y="3747190"/>
              <a:ext cx="503872" cy="565658"/>
            </a:xfrm>
            <a:prstGeom prst="rect">
              <a:avLst/>
            </a:prstGeom>
            <a:solidFill>
              <a:srgbClr val="E4D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1" name="Freeform 10"/>
            <p:cNvSpPr>
              <a:spLocks/>
            </p:cNvSpPr>
            <p:nvPr/>
          </p:nvSpPr>
          <p:spPr bwMode="auto">
            <a:xfrm>
              <a:off x="5552713" y="2612679"/>
              <a:ext cx="1046094" cy="1237842"/>
            </a:xfrm>
            <a:custGeom>
              <a:avLst/>
              <a:gdLst>
                <a:gd name="T0" fmla="*/ 2147483646 w 415"/>
                <a:gd name="T1" fmla="*/ 1563517978 h 491"/>
                <a:gd name="T2" fmla="*/ 1321625077 w 415"/>
                <a:gd name="T3" fmla="*/ 2147483646 h 491"/>
                <a:gd name="T4" fmla="*/ 0 w 415"/>
                <a:gd name="T5" fmla="*/ 1563517978 h 491"/>
                <a:gd name="T6" fmla="*/ 1321625077 w 415"/>
                <a:gd name="T7" fmla="*/ 0 h 491"/>
                <a:gd name="T8" fmla="*/ 2147483646 w 415"/>
                <a:gd name="T9" fmla="*/ 1563517978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491">
                  <a:moveTo>
                    <a:pt x="415" y="246"/>
                  </a:moveTo>
                  <a:cubicBezTo>
                    <a:pt x="415" y="381"/>
                    <a:pt x="369" y="491"/>
                    <a:pt x="208" y="491"/>
                  </a:cubicBezTo>
                  <a:cubicBezTo>
                    <a:pt x="46" y="491"/>
                    <a:pt x="0" y="381"/>
                    <a:pt x="0" y="246"/>
                  </a:cubicBezTo>
                  <a:cubicBezTo>
                    <a:pt x="0" y="110"/>
                    <a:pt x="32" y="0"/>
                    <a:pt x="208" y="0"/>
                  </a:cubicBezTo>
                  <a:cubicBezTo>
                    <a:pt x="383" y="0"/>
                    <a:pt x="415" y="110"/>
                    <a:pt x="415" y="246"/>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11"/>
            <p:cNvSpPr>
              <a:spLocks/>
            </p:cNvSpPr>
            <p:nvPr/>
          </p:nvSpPr>
          <p:spPr bwMode="auto">
            <a:xfrm>
              <a:off x="5530343" y="2430518"/>
              <a:ext cx="1099357" cy="802147"/>
            </a:xfrm>
            <a:custGeom>
              <a:avLst/>
              <a:gdLst>
                <a:gd name="T0" fmla="*/ 57219515 w 436"/>
                <a:gd name="T1" fmla="*/ 1915226861 h 318"/>
                <a:gd name="T2" fmla="*/ 50862911 w 436"/>
                <a:gd name="T3" fmla="*/ 731732115 h 318"/>
                <a:gd name="T4" fmla="*/ 476833491 w 436"/>
                <a:gd name="T5" fmla="*/ 12725886 h 318"/>
                <a:gd name="T6" fmla="*/ 769290190 w 436"/>
                <a:gd name="T7" fmla="*/ 190885761 h 318"/>
                <a:gd name="T8" fmla="*/ 1087178343 w 436"/>
                <a:gd name="T9" fmla="*/ 12725886 h 318"/>
                <a:gd name="T10" fmla="*/ 1475001740 w 436"/>
                <a:gd name="T11" fmla="*/ 190885761 h 318"/>
                <a:gd name="T12" fmla="*/ 1773817562 w 436"/>
                <a:gd name="T13" fmla="*/ 0 h 318"/>
                <a:gd name="T14" fmla="*/ 1989979893 w 436"/>
                <a:gd name="T15" fmla="*/ 209975851 h 318"/>
                <a:gd name="T16" fmla="*/ 2147483646 w 436"/>
                <a:gd name="T17" fmla="*/ 63629428 h 318"/>
                <a:gd name="T18" fmla="*/ 2147483646 w 436"/>
                <a:gd name="T19" fmla="*/ 916253672 h 318"/>
                <a:gd name="T20" fmla="*/ 2147483646 w 436"/>
                <a:gd name="T21" fmla="*/ 2023395628 h 318"/>
                <a:gd name="T22" fmla="*/ 2147483646 w 436"/>
                <a:gd name="T23" fmla="*/ 1037148324 h 318"/>
                <a:gd name="T24" fmla="*/ 1405066497 w 436"/>
                <a:gd name="T25" fmla="*/ 1113503637 h 318"/>
                <a:gd name="T26" fmla="*/ 597629124 w 436"/>
                <a:gd name="T27" fmla="*/ 967157214 h 318"/>
                <a:gd name="T28" fmla="*/ 57219515 w 436"/>
                <a:gd name="T29" fmla="*/ 1915226861 h 3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18">
                  <a:moveTo>
                    <a:pt x="9" y="301"/>
                  </a:moveTo>
                  <a:cubicBezTo>
                    <a:pt x="9" y="301"/>
                    <a:pt x="0" y="160"/>
                    <a:pt x="8" y="115"/>
                  </a:cubicBezTo>
                  <a:cubicBezTo>
                    <a:pt x="15" y="70"/>
                    <a:pt x="75" y="2"/>
                    <a:pt x="75" y="2"/>
                  </a:cubicBezTo>
                  <a:cubicBezTo>
                    <a:pt x="121" y="30"/>
                    <a:pt x="121" y="30"/>
                    <a:pt x="121" y="30"/>
                  </a:cubicBezTo>
                  <a:cubicBezTo>
                    <a:pt x="171" y="2"/>
                    <a:pt x="171" y="2"/>
                    <a:pt x="171" y="2"/>
                  </a:cubicBezTo>
                  <a:cubicBezTo>
                    <a:pt x="232" y="30"/>
                    <a:pt x="232" y="30"/>
                    <a:pt x="232" y="30"/>
                  </a:cubicBezTo>
                  <a:cubicBezTo>
                    <a:pt x="279" y="0"/>
                    <a:pt x="279" y="0"/>
                    <a:pt x="279" y="0"/>
                  </a:cubicBezTo>
                  <a:cubicBezTo>
                    <a:pt x="279" y="0"/>
                    <a:pt x="306" y="27"/>
                    <a:pt x="313" y="33"/>
                  </a:cubicBezTo>
                  <a:cubicBezTo>
                    <a:pt x="321" y="40"/>
                    <a:pt x="364" y="10"/>
                    <a:pt x="364" y="10"/>
                  </a:cubicBezTo>
                  <a:cubicBezTo>
                    <a:pt x="364" y="10"/>
                    <a:pt x="432" y="80"/>
                    <a:pt x="430" y="144"/>
                  </a:cubicBezTo>
                  <a:cubicBezTo>
                    <a:pt x="428" y="207"/>
                    <a:pt x="424" y="318"/>
                    <a:pt x="424" y="318"/>
                  </a:cubicBezTo>
                  <a:cubicBezTo>
                    <a:pt x="424" y="318"/>
                    <a:pt x="436" y="222"/>
                    <a:pt x="358" y="163"/>
                  </a:cubicBezTo>
                  <a:cubicBezTo>
                    <a:pt x="329" y="141"/>
                    <a:pt x="275" y="175"/>
                    <a:pt x="221" y="175"/>
                  </a:cubicBezTo>
                  <a:cubicBezTo>
                    <a:pt x="172" y="174"/>
                    <a:pt x="124" y="138"/>
                    <a:pt x="94" y="152"/>
                  </a:cubicBezTo>
                  <a:cubicBezTo>
                    <a:pt x="33" y="182"/>
                    <a:pt x="9" y="301"/>
                    <a:pt x="9" y="301"/>
                  </a:cubicBezTo>
                  <a:close/>
                </a:path>
              </a:pathLst>
            </a:custGeom>
            <a:solidFill>
              <a:srgbClr val="5D73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12"/>
            <p:cNvSpPr>
              <a:spLocks/>
            </p:cNvSpPr>
            <p:nvPr/>
          </p:nvSpPr>
          <p:spPr bwMode="auto">
            <a:xfrm>
              <a:off x="6132219" y="3180467"/>
              <a:ext cx="333429" cy="214119"/>
            </a:xfrm>
            <a:custGeom>
              <a:avLst/>
              <a:gdLst>
                <a:gd name="T0" fmla="*/ 842234076 w 132"/>
                <a:gd name="T1" fmla="*/ 266515179 h 85"/>
                <a:gd name="T2" fmla="*/ 778427890 w 132"/>
                <a:gd name="T3" fmla="*/ 368045371 h 85"/>
                <a:gd name="T4" fmla="*/ 421118301 w 132"/>
                <a:gd name="T5" fmla="*/ 539375837 h 85"/>
                <a:gd name="T6" fmla="*/ 63806186 w 132"/>
                <a:gd name="T7" fmla="*/ 368045371 h 85"/>
                <a:gd name="T8" fmla="*/ 0 w 132"/>
                <a:gd name="T9" fmla="*/ 266515179 h 85"/>
                <a:gd name="T10" fmla="*/ 76567423 w 132"/>
                <a:gd name="T11" fmla="*/ 152294028 h 85"/>
                <a:gd name="T12" fmla="*/ 421118301 w 132"/>
                <a:gd name="T13" fmla="*/ 0 h 85"/>
                <a:gd name="T14" fmla="*/ 772047272 w 132"/>
                <a:gd name="T15" fmla="*/ 164984987 h 85"/>
                <a:gd name="T16" fmla="*/ 842234076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3"/>
                    <a:pt x="87" y="85"/>
                    <a:pt x="66" y="85"/>
                  </a:cubicBezTo>
                  <a:cubicBezTo>
                    <a:pt x="45" y="85"/>
                    <a:pt x="20" y="73"/>
                    <a:pt x="10" y="58"/>
                  </a:cubicBezTo>
                  <a:cubicBezTo>
                    <a:pt x="7" y="53"/>
                    <a:pt x="0" y="42"/>
                    <a:pt x="0" y="42"/>
                  </a:cubicBezTo>
                  <a:cubicBezTo>
                    <a:pt x="0" y="42"/>
                    <a:pt x="8" y="29"/>
                    <a:pt x="12" y="24"/>
                  </a:cubicBezTo>
                  <a:cubicBezTo>
                    <a:pt x="23" y="10"/>
                    <a:pt x="46" y="0"/>
                    <a:pt x="66" y="0"/>
                  </a:cubicBezTo>
                  <a:cubicBezTo>
                    <a:pt x="87" y="0"/>
                    <a:pt x="111" y="10"/>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Oval 13"/>
            <p:cNvSpPr>
              <a:spLocks noChangeArrowheads="1"/>
            </p:cNvSpPr>
            <p:nvPr/>
          </p:nvSpPr>
          <p:spPr bwMode="auto">
            <a:xfrm>
              <a:off x="6235551" y="3219882"/>
              <a:ext cx="136354" cy="139551"/>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5" name="Oval 14"/>
            <p:cNvSpPr>
              <a:spLocks noChangeArrowheads="1"/>
            </p:cNvSpPr>
            <p:nvPr/>
          </p:nvSpPr>
          <p:spPr bwMode="auto">
            <a:xfrm>
              <a:off x="6273900" y="3260362"/>
              <a:ext cx="60721" cy="585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6" name="Oval 15"/>
            <p:cNvSpPr>
              <a:spLocks noChangeArrowheads="1"/>
            </p:cNvSpPr>
            <p:nvPr/>
          </p:nvSpPr>
          <p:spPr bwMode="auto">
            <a:xfrm>
              <a:off x="6299467" y="3243317"/>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7" name="Freeform 16"/>
            <p:cNvSpPr>
              <a:spLocks/>
            </p:cNvSpPr>
            <p:nvPr/>
          </p:nvSpPr>
          <p:spPr bwMode="auto">
            <a:xfrm>
              <a:off x="5668828" y="3182598"/>
              <a:ext cx="332364" cy="214119"/>
            </a:xfrm>
            <a:custGeom>
              <a:avLst/>
              <a:gdLst>
                <a:gd name="T0" fmla="*/ 836862337 w 132"/>
                <a:gd name="T1" fmla="*/ 266515179 h 85"/>
                <a:gd name="T2" fmla="*/ 773463904 w 132"/>
                <a:gd name="T3" fmla="*/ 368045371 h 85"/>
                <a:gd name="T4" fmla="*/ 418431169 w 132"/>
                <a:gd name="T5" fmla="*/ 539375837 h 85"/>
                <a:gd name="T6" fmla="*/ 63398433 w 132"/>
                <a:gd name="T7" fmla="*/ 368045371 h 85"/>
                <a:gd name="T8" fmla="*/ 0 w 132"/>
                <a:gd name="T9" fmla="*/ 266515179 h 85"/>
                <a:gd name="T10" fmla="*/ 76078623 w 132"/>
                <a:gd name="T11" fmla="*/ 152294028 h 85"/>
                <a:gd name="T12" fmla="*/ 418431169 w 132"/>
                <a:gd name="T13" fmla="*/ 0 h 85"/>
                <a:gd name="T14" fmla="*/ 767123809 w 132"/>
                <a:gd name="T15" fmla="*/ 164984987 h 85"/>
                <a:gd name="T16" fmla="*/ 836862337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4"/>
                    <a:pt x="87" y="85"/>
                    <a:pt x="66" y="85"/>
                  </a:cubicBezTo>
                  <a:cubicBezTo>
                    <a:pt x="45" y="85"/>
                    <a:pt x="21" y="74"/>
                    <a:pt x="10" y="58"/>
                  </a:cubicBezTo>
                  <a:cubicBezTo>
                    <a:pt x="7" y="53"/>
                    <a:pt x="0" y="42"/>
                    <a:pt x="0" y="42"/>
                  </a:cubicBezTo>
                  <a:cubicBezTo>
                    <a:pt x="0" y="42"/>
                    <a:pt x="8" y="30"/>
                    <a:pt x="12" y="24"/>
                  </a:cubicBezTo>
                  <a:cubicBezTo>
                    <a:pt x="23" y="10"/>
                    <a:pt x="46" y="0"/>
                    <a:pt x="66" y="0"/>
                  </a:cubicBezTo>
                  <a:cubicBezTo>
                    <a:pt x="87" y="0"/>
                    <a:pt x="111" y="11"/>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Oval 17"/>
            <p:cNvSpPr>
              <a:spLocks noChangeArrowheads="1"/>
            </p:cNvSpPr>
            <p:nvPr/>
          </p:nvSpPr>
          <p:spPr bwMode="auto">
            <a:xfrm>
              <a:off x="5772158" y="3223078"/>
              <a:ext cx="136354" cy="138485"/>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9" name="Oval 18"/>
            <p:cNvSpPr>
              <a:spLocks noChangeArrowheads="1"/>
            </p:cNvSpPr>
            <p:nvPr/>
          </p:nvSpPr>
          <p:spPr bwMode="auto">
            <a:xfrm>
              <a:off x="5809443" y="3263558"/>
              <a:ext cx="60721" cy="575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0" name="Oval 19"/>
            <p:cNvSpPr>
              <a:spLocks noChangeArrowheads="1"/>
            </p:cNvSpPr>
            <p:nvPr/>
          </p:nvSpPr>
          <p:spPr bwMode="auto">
            <a:xfrm>
              <a:off x="5835010" y="3245448"/>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1" name="Freeform 20"/>
            <p:cNvSpPr>
              <a:spLocks/>
            </p:cNvSpPr>
            <p:nvPr/>
          </p:nvSpPr>
          <p:spPr bwMode="auto">
            <a:xfrm>
              <a:off x="5973495" y="3628945"/>
              <a:ext cx="226903" cy="58590"/>
            </a:xfrm>
            <a:custGeom>
              <a:avLst/>
              <a:gdLst>
                <a:gd name="T0" fmla="*/ 273314748 w 90"/>
                <a:gd name="T1" fmla="*/ 149251657 h 23"/>
                <a:gd name="T2" fmla="*/ 38137352 w 90"/>
                <a:gd name="T3" fmla="*/ 110317328 h 23"/>
                <a:gd name="T4" fmla="*/ 6355805 w 90"/>
                <a:gd name="T5" fmla="*/ 51913287 h 23"/>
                <a:gd name="T6" fmla="*/ 69918899 w 90"/>
                <a:gd name="T7" fmla="*/ 19467164 h 23"/>
                <a:gd name="T8" fmla="*/ 495780534 w 90"/>
                <a:gd name="T9" fmla="*/ 6488206 h 23"/>
                <a:gd name="T10" fmla="*/ 559343628 w 90"/>
                <a:gd name="T11" fmla="*/ 32446123 h 23"/>
                <a:gd name="T12" fmla="*/ 533917886 w 90"/>
                <a:gd name="T13" fmla="*/ 97338369 h 23"/>
                <a:gd name="T14" fmla="*/ 273314748 w 90"/>
                <a:gd name="T15" fmla="*/ 14925165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3">
                  <a:moveTo>
                    <a:pt x="43" y="23"/>
                  </a:moveTo>
                  <a:cubicBezTo>
                    <a:pt x="32" y="23"/>
                    <a:pt x="20" y="21"/>
                    <a:pt x="6" y="17"/>
                  </a:cubicBezTo>
                  <a:cubicBezTo>
                    <a:pt x="2" y="16"/>
                    <a:pt x="0" y="12"/>
                    <a:pt x="1" y="8"/>
                  </a:cubicBezTo>
                  <a:cubicBezTo>
                    <a:pt x="3" y="4"/>
                    <a:pt x="7" y="1"/>
                    <a:pt x="11" y="3"/>
                  </a:cubicBezTo>
                  <a:cubicBezTo>
                    <a:pt x="49" y="14"/>
                    <a:pt x="78" y="2"/>
                    <a:pt x="78" y="1"/>
                  </a:cubicBezTo>
                  <a:cubicBezTo>
                    <a:pt x="82" y="0"/>
                    <a:pt x="87" y="1"/>
                    <a:pt x="88" y="5"/>
                  </a:cubicBezTo>
                  <a:cubicBezTo>
                    <a:pt x="90" y="9"/>
                    <a:pt x="88" y="13"/>
                    <a:pt x="84" y="15"/>
                  </a:cubicBezTo>
                  <a:cubicBezTo>
                    <a:pt x="83" y="16"/>
                    <a:pt x="67" y="23"/>
                    <a:pt x="43" y="23"/>
                  </a:cubicBezTo>
                  <a:close/>
                </a:path>
              </a:pathLst>
            </a:custGeom>
            <a:solidFill>
              <a:srgbClr val="C6BD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21"/>
            <p:cNvSpPr>
              <a:spLocks/>
            </p:cNvSpPr>
            <p:nvPr/>
          </p:nvSpPr>
          <p:spPr bwMode="auto">
            <a:xfrm>
              <a:off x="6165243" y="3056896"/>
              <a:ext cx="282297" cy="79895"/>
            </a:xfrm>
            <a:custGeom>
              <a:avLst/>
              <a:gdLst>
                <a:gd name="T0" fmla="*/ 673414452 w 112"/>
                <a:gd name="T1" fmla="*/ 199475345 h 32"/>
                <a:gd name="T2" fmla="*/ 667060249 w 112"/>
                <a:gd name="T3" fmla="*/ 199475345 h 32"/>
                <a:gd name="T4" fmla="*/ 50823542 w 112"/>
                <a:gd name="T5" fmla="*/ 168306308 h 32"/>
                <a:gd name="T6" fmla="*/ 6354203 w 112"/>
                <a:gd name="T7" fmla="*/ 155840191 h 32"/>
                <a:gd name="T8" fmla="*/ 19060089 w 112"/>
                <a:gd name="T9" fmla="*/ 118439344 h 32"/>
                <a:gd name="T10" fmla="*/ 686120338 w 112"/>
                <a:gd name="T11" fmla="*/ 137139768 h 32"/>
                <a:gd name="T12" fmla="*/ 705177906 w 112"/>
                <a:gd name="T13" fmla="*/ 180774921 h 32"/>
                <a:gd name="T14" fmla="*/ 673414452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106" y="32"/>
                  </a:moveTo>
                  <a:cubicBezTo>
                    <a:pt x="106" y="32"/>
                    <a:pt x="105" y="32"/>
                    <a:pt x="105" y="32"/>
                  </a:cubicBezTo>
                  <a:cubicBezTo>
                    <a:pt x="44" y="10"/>
                    <a:pt x="8" y="27"/>
                    <a:pt x="8" y="27"/>
                  </a:cubicBezTo>
                  <a:cubicBezTo>
                    <a:pt x="5" y="29"/>
                    <a:pt x="2" y="28"/>
                    <a:pt x="1" y="25"/>
                  </a:cubicBezTo>
                  <a:cubicBezTo>
                    <a:pt x="0" y="23"/>
                    <a:pt x="1" y="20"/>
                    <a:pt x="3" y="19"/>
                  </a:cubicBezTo>
                  <a:cubicBezTo>
                    <a:pt x="5" y="18"/>
                    <a:pt x="43" y="0"/>
                    <a:pt x="108" y="22"/>
                  </a:cubicBezTo>
                  <a:cubicBezTo>
                    <a:pt x="111" y="23"/>
                    <a:pt x="112" y="26"/>
                    <a:pt x="111" y="29"/>
                  </a:cubicBezTo>
                  <a:cubicBezTo>
                    <a:pt x="110" y="31"/>
                    <a:pt x="109" y="32"/>
                    <a:pt x="106"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22"/>
            <p:cNvSpPr>
              <a:spLocks/>
            </p:cNvSpPr>
            <p:nvPr/>
          </p:nvSpPr>
          <p:spPr bwMode="auto">
            <a:xfrm>
              <a:off x="5693329" y="3056896"/>
              <a:ext cx="283361" cy="79895"/>
            </a:xfrm>
            <a:custGeom>
              <a:avLst/>
              <a:gdLst>
                <a:gd name="T0" fmla="*/ 32004613 w 112"/>
                <a:gd name="T1" fmla="*/ 199475345 h 32"/>
                <a:gd name="T2" fmla="*/ 6400923 w 112"/>
                <a:gd name="T3" fmla="*/ 180774921 h 32"/>
                <a:gd name="T4" fmla="*/ 25603690 w 112"/>
                <a:gd name="T5" fmla="*/ 137139768 h 32"/>
                <a:gd name="T6" fmla="*/ 697703092 w 112"/>
                <a:gd name="T7" fmla="*/ 118439344 h 32"/>
                <a:gd name="T8" fmla="*/ 710504937 w 112"/>
                <a:gd name="T9" fmla="*/ 155840191 h 32"/>
                <a:gd name="T10" fmla="*/ 665698479 w 112"/>
                <a:gd name="T11" fmla="*/ 168306308 h 32"/>
                <a:gd name="T12" fmla="*/ 44806458 w 112"/>
                <a:gd name="T13" fmla="*/ 199475345 h 32"/>
                <a:gd name="T14" fmla="*/ 32004613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5" y="32"/>
                  </a:moveTo>
                  <a:cubicBezTo>
                    <a:pt x="3" y="32"/>
                    <a:pt x="1" y="31"/>
                    <a:pt x="1" y="29"/>
                  </a:cubicBezTo>
                  <a:cubicBezTo>
                    <a:pt x="0" y="26"/>
                    <a:pt x="1" y="23"/>
                    <a:pt x="4" y="22"/>
                  </a:cubicBezTo>
                  <a:cubicBezTo>
                    <a:pt x="69" y="0"/>
                    <a:pt x="107" y="18"/>
                    <a:pt x="109" y="19"/>
                  </a:cubicBezTo>
                  <a:cubicBezTo>
                    <a:pt x="111" y="20"/>
                    <a:pt x="112" y="23"/>
                    <a:pt x="111" y="25"/>
                  </a:cubicBezTo>
                  <a:cubicBezTo>
                    <a:pt x="110" y="28"/>
                    <a:pt x="107" y="29"/>
                    <a:pt x="104" y="27"/>
                  </a:cubicBezTo>
                  <a:cubicBezTo>
                    <a:pt x="104" y="27"/>
                    <a:pt x="68" y="10"/>
                    <a:pt x="7" y="32"/>
                  </a:cubicBezTo>
                  <a:cubicBezTo>
                    <a:pt x="7" y="32"/>
                    <a:pt x="6" y="32"/>
                    <a:pt x="5"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23"/>
            <p:cNvSpPr>
              <a:spLocks noChangeArrowheads="1"/>
            </p:cNvSpPr>
            <p:nvPr/>
          </p:nvSpPr>
          <p:spPr bwMode="auto">
            <a:xfrm>
              <a:off x="6000722" y="3135249"/>
              <a:ext cx="123861" cy="84123"/>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15" name="Rectangle 24"/>
            <p:cNvSpPr>
              <a:spLocks noChangeArrowheads="1"/>
            </p:cNvSpPr>
            <p:nvPr/>
          </p:nvSpPr>
          <p:spPr bwMode="auto">
            <a:xfrm>
              <a:off x="5494124" y="3248644"/>
              <a:ext cx="525178" cy="77765"/>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6" name="Rectangle 25"/>
            <p:cNvSpPr>
              <a:spLocks noChangeArrowheads="1"/>
            </p:cNvSpPr>
            <p:nvPr/>
          </p:nvSpPr>
          <p:spPr bwMode="auto">
            <a:xfrm>
              <a:off x="6102392" y="3267819"/>
              <a:ext cx="524112" cy="78830"/>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 name="Oval 26"/>
            <p:cNvSpPr>
              <a:spLocks noChangeArrowheads="1"/>
            </p:cNvSpPr>
            <p:nvPr/>
          </p:nvSpPr>
          <p:spPr bwMode="auto">
            <a:xfrm>
              <a:off x="5494163" y="2982875"/>
              <a:ext cx="525614" cy="522199"/>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Oval 27"/>
            <p:cNvSpPr>
              <a:spLocks noChangeArrowheads="1"/>
            </p:cNvSpPr>
            <p:nvPr/>
          </p:nvSpPr>
          <p:spPr bwMode="auto">
            <a:xfrm>
              <a:off x="6102352" y="3000334"/>
              <a:ext cx="524027" cy="523787"/>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Rectangle 28"/>
            <p:cNvSpPr>
              <a:spLocks noChangeArrowheads="1"/>
            </p:cNvSpPr>
            <p:nvPr/>
          </p:nvSpPr>
          <p:spPr bwMode="auto">
            <a:xfrm>
              <a:off x="5953084" y="3176517"/>
              <a:ext cx="222314" cy="190468"/>
            </a:xfrm>
            <a:prstGeom prst="rect">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0" name="Freeform 29"/>
            <p:cNvSpPr>
              <a:spLocks/>
            </p:cNvSpPr>
            <p:nvPr/>
          </p:nvSpPr>
          <p:spPr bwMode="auto">
            <a:xfrm>
              <a:off x="5045645" y="2930129"/>
              <a:ext cx="855411" cy="748884"/>
            </a:xfrm>
            <a:custGeom>
              <a:avLst/>
              <a:gdLst>
                <a:gd name="T0" fmla="*/ 1553603010 w 339"/>
                <a:gd name="T1" fmla="*/ 419624668 h 297"/>
                <a:gd name="T2" fmla="*/ 1935636123 w 339"/>
                <a:gd name="T3" fmla="*/ 209811073 h 297"/>
                <a:gd name="T4" fmla="*/ 980553340 w 339"/>
                <a:gd name="T5" fmla="*/ 362401862 h 297"/>
                <a:gd name="T6" fmla="*/ 464808637 w 339"/>
                <a:gd name="T7" fmla="*/ 1131712492 h 297"/>
                <a:gd name="T8" fmla="*/ 0 w 339"/>
                <a:gd name="T9" fmla="*/ 1455966657 h 297"/>
                <a:gd name="T10" fmla="*/ 140077967 w 339"/>
                <a:gd name="T11" fmla="*/ 1888307224 h 297"/>
                <a:gd name="T12" fmla="*/ 808638439 w 339"/>
                <a:gd name="T13" fmla="*/ 1678496151 h 297"/>
                <a:gd name="T14" fmla="*/ 1719151533 w 339"/>
                <a:gd name="T15" fmla="*/ 1837443628 h 297"/>
                <a:gd name="T16" fmla="*/ 1795558156 w 339"/>
                <a:gd name="T17" fmla="*/ 1621273344 h 297"/>
                <a:gd name="T18" fmla="*/ 1222508486 w 339"/>
                <a:gd name="T19" fmla="*/ 1049060409 h 297"/>
                <a:gd name="T20" fmla="*/ 1553603010 w 339"/>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 h="297">
                  <a:moveTo>
                    <a:pt x="244" y="66"/>
                  </a:moveTo>
                  <a:cubicBezTo>
                    <a:pt x="244" y="66"/>
                    <a:pt x="339" y="66"/>
                    <a:pt x="304" y="33"/>
                  </a:cubicBezTo>
                  <a:cubicBezTo>
                    <a:pt x="268" y="0"/>
                    <a:pt x="189" y="33"/>
                    <a:pt x="154" y="57"/>
                  </a:cubicBezTo>
                  <a:cubicBezTo>
                    <a:pt x="110" y="86"/>
                    <a:pt x="83" y="157"/>
                    <a:pt x="73" y="178"/>
                  </a:cubicBezTo>
                  <a:cubicBezTo>
                    <a:pt x="62" y="199"/>
                    <a:pt x="0" y="229"/>
                    <a:pt x="0" y="229"/>
                  </a:cubicBezTo>
                  <a:cubicBezTo>
                    <a:pt x="22" y="297"/>
                    <a:pt x="22" y="297"/>
                    <a:pt x="22" y="297"/>
                  </a:cubicBezTo>
                  <a:cubicBezTo>
                    <a:pt x="22" y="297"/>
                    <a:pt x="107" y="253"/>
                    <a:pt x="127" y="264"/>
                  </a:cubicBezTo>
                  <a:cubicBezTo>
                    <a:pt x="146" y="275"/>
                    <a:pt x="252" y="291"/>
                    <a:pt x="270" y="289"/>
                  </a:cubicBezTo>
                  <a:cubicBezTo>
                    <a:pt x="287" y="288"/>
                    <a:pt x="299" y="263"/>
                    <a:pt x="282" y="255"/>
                  </a:cubicBezTo>
                  <a:cubicBezTo>
                    <a:pt x="266" y="247"/>
                    <a:pt x="207" y="224"/>
                    <a:pt x="192" y="165"/>
                  </a:cubicBezTo>
                  <a:cubicBezTo>
                    <a:pt x="178" y="106"/>
                    <a:pt x="244" y="66"/>
                    <a:pt x="244"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1" name="Freeform 30"/>
            <p:cNvSpPr>
              <a:spLocks/>
            </p:cNvSpPr>
            <p:nvPr/>
          </p:nvSpPr>
          <p:spPr bwMode="auto">
            <a:xfrm>
              <a:off x="6238746" y="2930129"/>
              <a:ext cx="856476" cy="748884"/>
            </a:xfrm>
            <a:custGeom>
              <a:avLst/>
              <a:gdLst>
                <a:gd name="T0" fmla="*/ 602830633 w 340"/>
                <a:gd name="T1" fmla="*/ 419624668 h 297"/>
                <a:gd name="T2" fmla="*/ 222096822 w 340"/>
                <a:gd name="T3" fmla="*/ 209811073 h 297"/>
                <a:gd name="T4" fmla="*/ 1173936387 w 340"/>
                <a:gd name="T5" fmla="*/ 362401862 h 297"/>
                <a:gd name="T6" fmla="*/ 1694275785 w 340"/>
                <a:gd name="T7" fmla="*/ 1131712492 h 297"/>
                <a:gd name="T8" fmla="*/ 2147483646 w 340"/>
                <a:gd name="T9" fmla="*/ 1455966657 h 297"/>
                <a:gd name="T10" fmla="*/ 2011554800 w 340"/>
                <a:gd name="T11" fmla="*/ 1888307224 h 297"/>
                <a:gd name="T12" fmla="*/ 1345266853 w 340"/>
                <a:gd name="T13" fmla="*/ 1678496151 h 297"/>
                <a:gd name="T14" fmla="*/ 444191125 w 340"/>
                <a:gd name="T15" fmla="*/ 1837443628 h 297"/>
                <a:gd name="T16" fmla="*/ 361699891 w 340"/>
                <a:gd name="T17" fmla="*/ 1621273344 h 297"/>
                <a:gd name="T18" fmla="*/ 932803126 w 340"/>
                <a:gd name="T19" fmla="*/ 1049060409 h 297"/>
                <a:gd name="T20" fmla="*/ 602830633 w 340"/>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0" h="297">
                  <a:moveTo>
                    <a:pt x="95" y="66"/>
                  </a:moveTo>
                  <a:cubicBezTo>
                    <a:pt x="95" y="66"/>
                    <a:pt x="0" y="66"/>
                    <a:pt x="35" y="33"/>
                  </a:cubicBezTo>
                  <a:cubicBezTo>
                    <a:pt x="71" y="0"/>
                    <a:pt x="150" y="33"/>
                    <a:pt x="185" y="57"/>
                  </a:cubicBezTo>
                  <a:cubicBezTo>
                    <a:pt x="229" y="86"/>
                    <a:pt x="256" y="157"/>
                    <a:pt x="267" y="178"/>
                  </a:cubicBezTo>
                  <a:cubicBezTo>
                    <a:pt x="277" y="199"/>
                    <a:pt x="340" y="229"/>
                    <a:pt x="340" y="229"/>
                  </a:cubicBezTo>
                  <a:cubicBezTo>
                    <a:pt x="317" y="297"/>
                    <a:pt x="317" y="297"/>
                    <a:pt x="317" y="297"/>
                  </a:cubicBezTo>
                  <a:cubicBezTo>
                    <a:pt x="317" y="297"/>
                    <a:pt x="232" y="253"/>
                    <a:pt x="212" y="264"/>
                  </a:cubicBezTo>
                  <a:cubicBezTo>
                    <a:pt x="193" y="275"/>
                    <a:pt x="87" y="291"/>
                    <a:pt x="70" y="289"/>
                  </a:cubicBezTo>
                  <a:cubicBezTo>
                    <a:pt x="52" y="288"/>
                    <a:pt x="40" y="263"/>
                    <a:pt x="57" y="255"/>
                  </a:cubicBezTo>
                  <a:cubicBezTo>
                    <a:pt x="74" y="247"/>
                    <a:pt x="133" y="224"/>
                    <a:pt x="147" y="165"/>
                  </a:cubicBezTo>
                  <a:cubicBezTo>
                    <a:pt x="161" y="106"/>
                    <a:pt x="95" y="66"/>
                    <a:pt x="95"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2" name="Oval 31"/>
            <p:cNvSpPr>
              <a:spLocks noChangeArrowheads="1"/>
            </p:cNvSpPr>
            <p:nvPr/>
          </p:nvSpPr>
          <p:spPr bwMode="auto">
            <a:xfrm>
              <a:off x="5542060" y="3112290"/>
              <a:ext cx="429304"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 name="Freeform 32"/>
            <p:cNvSpPr>
              <a:spLocks noEditPoints="1"/>
            </p:cNvSpPr>
            <p:nvPr/>
          </p:nvSpPr>
          <p:spPr bwMode="auto">
            <a:xfrm>
              <a:off x="5494163" y="3063823"/>
              <a:ext cx="525614"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1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2" y="0"/>
                    <a:pt x="208" y="47"/>
                    <a:pt x="208" y="104"/>
                  </a:cubicBezTo>
                  <a:cubicBezTo>
                    <a:pt x="208" y="162"/>
                    <a:pt x="162" y="208"/>
                    <a:pt x="104" y="208"/>
                  </a:cubicBezTo>
                  <a:close/>
                  <a:moveTo>
                    <a:pt x="104" y="38"/>
                  </a:moveTo>
                  <a:cubicBezTo>
                    <a:pt x="68" y="38"/>
                    <a:pt x="38" y="68"/>
                    <a:pt x="38" y="104"/>
                  </a:cubicBezTo>
                  <a:cubicBezTo>
                    <a:pt x="38" y="141"/>
                    <a:pt x="68" y="171"/>
                    <a:pt x="104" y="171"/>
                  </a:cubicBezTo>
                  <a:cubicBezTo>
                    <a:pt x="141" y="171"/>
                    <a:pt x="171" y="141"/>
                    <a:pt x="171" y="104"/>
                  </a:cubicBezTo>
                  <a:cubicBezTo>
                    <a:pt x="171"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4" name="Oval 33"/>
            <p:cNvSpPr>
              <a:spLocks noChangeArrowheads="1"/>
            </p:cNvSpPr>
            <p:nvPr/>
          </p:nvSpPr>
          <p:spPr bwMode="auto">
            <a:xfrm>
              <a:off x="6150329" y="3112290"/>
              <a:ext cx="428238"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 name="Freeform 34"/>
            <p:cNvSpPr>
              <a:spLocks noEditPoints="1"/>
            </p:cNvSpPr>
            <p:nvPr/>
          </p:nvSpPr>
          <p:spPr bwMode="auto">
            <a:xfrm>
              <a:off x="6102352" y="3063823"/>
              <a:ext cx="524027"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0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1" y="0"/>
                    <a:pt x="208" y="47"/>
                    <a:pt x="208" y="104"/>
                  </a:cubicBezTo>
                  <a:cubicBezTo>
                    <a:pt x="208" y="162"/>
                    <a:pt x="161" y="208"/>
                    <a:pt x="104" y="208"/>
                  </a:cubicBezTo>
                  <a:close/>
                  <a:moveTo>
                    <a:pt x="104" y="38"/>
                  </a:moveTo>
                  <a:cubicBezTo>
                    <a:pt x="67" y="38"/>
                    <a:pt x="38" y="68"/>
                    <a:pt x="38" y="104"/>
                  </a:cubicBezTo>
                  <a:cubicBezTo>
                    <a:pt x="38" y="141"/>
                    <a:pt x="67" y="171"/>
                    <a:pt x="104" y="171"/>
                  </a:cubicBezTo>
                  <a:cubicBezTo>
                    <a:pt x="141" y="171"/>
                    <a:pt x="170" y="141"/>
                    <a:pt x="170" y="104"/>
                  </a:cubicBezTo>
                  <a:cubicBezTo>
                    <a:pt x="170"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9" name="Freeform 35"/>
            <p:cNvSpPr>
              <a:spLocks/>
            </p:cNvSpPr>
            <p:nvPr/>
          </p:nvSpPr>
          <p:spPr bwMode="auto">
            <a:xfrm>
              <a:off x="5389358" y="3963785"/>
              <a:ext cx="1268780" cy="1239628"/>
            </a:xfrm>
            <a:custGeom>
              <a:avLst/>
              <a:gdLst>
                <a:gd name="T0" fmla="*/ 503 w 503"/>
                <a:gd name="T1" fmla="*/ 491 h 491"/>
                <a:gd name="T2" fmla="*/ 0 w 503"/>
                <a:gd name="T3" fmla="*/ 491 h 491"/>
                <a:gd name="T4" fmla="*/ 0 w 503"/>
                <a:gd name="T5" fmla="*/ 50 h 491"/>
                <a:gd name="T6" fmla="*/ 75 w 503"/>
                <a:gd name="T7" fmla="*/ 0 h 491"/>
                <a:gd name="T8" fmla="*/ 157 w 503"/>
                <a:gd name="T9" fmla="*/ 0 h 491"/>
                <a:gd name="T10" fmla="*/ 255 w 503"/>
                <a:gd name="T11" fmla="*/ 78 h 491"/>
                <a:gd name="T12" fmla="*/ 357 w 503"/>
                <a:gd name="T13" fmla="*/ 0 h 491"/>
                <a:gd name="T14" fmla="*/ 503 w 503"/>
                <a:gd name="T15" fmla="*/ 0 h 491"/>
                <a:gd name="T16" fmla="*/ 503 w 503"/>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491">
                  <a:moveTo>
                    <a:pt x="503" y="491"/>
                  </a:moveTo>
                  <a:cubicBezTo>
                    <a:pt x="0" y="491"/>
                    <a:pt x="0" y="491"/>
                    <a:pt x="0" y="491"/>
                  </a:cubicBezTo>
                  <a:cubicBezTo>
                    <a:pt x="0" y="50"/>
                    <a:pt x="0" y="50"/>
                    <a:pt x="0" y="50"/>
                  </a:cubicBezTo>
                  <a:cubicBezTo>
                    <a:pt x="75" y="0"/>
                    <a:pt x="75" y="0"/>
                    <a:pt x="75" y="0"/>
                  </a:cubicBezTo>
                  <a:cubicBezTo>
                    <a:pt x="157" y="0"/>
                    <a:pt x="157" y="0"/>
                    <a:pt x="157" y="0"/>
                  </a:cubicBezTo>
                  <a:cubicBezTo>
                    <a:pt x="157" y="0"/>
                    <a:pt x="164" y="78"/>
                    <a:pt x="255" y="78"/>
                  </a:cubicBezTo>
                  <a:cubicBezTo>
                    <a:pt x="345" y="78"/>
                    <a:pt x="357" y="0"/>
                    <a:pt x="357" y="0"/>
                  </a:cubicBezTo>
                  <a:cubicBezTo>
                    <a:pt x="503" y="0"/>
                    <a:pt x="503" y="0"/>
                    <a:pt x="503" y="0"/>
                  </a:cubicBezTo>
                  <a:lnTo>
                    <a:pt x="503" y="491"/>
                  </a:ln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0227" name="Freeform 37"/>
            <p:cNvSpPr>
              <a:spLocks/>
            </p:cNvSpPr>
            <p:nvPr/>
          </p:nvSpPr>
          <p:spPr bwMode="auto">
            <a:xfrm>
              <a:off x="4309545" y="3273145"/>
              <a:ext cx="996027" cy="1056746"/>
            </a:xfrm>
            <a:custGeom>
              <a:avLst/>
              <a:gdLst>
                <a:gd name="T0" fmla="*/ 1901163384 w 395"/>
                <a:gd name="T1" fmla="*/ 82691005 h 419"/>
                <a:gd name="T2" fmla="*/ 2147483646 w 395"/>
                <a:gd name="T3" fmla="*/ 1195835463 h 419"/>
                <a:gd name="T4" fmla="*/ 858383633 w 395"/>
                <a:gd name="T5" fmla="*/ 2147483646 h 419"/>
                <a:gd name="T6" fmla="*/ 495955885 w 395"/>
                <a:gd name="T7" fmla="*/ 1615648619 h 419"/>
                <a:gd name="T8" fmla="*/ 1901163384 w 395"/>
                <a:gd name="T9" fmla="*/ 82691005 h 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8" name="Freeform 38"/>
            <p:cNvSpPr>
              <a:spLocks/>
            </p:cNvSpPr>
            <p:nvPr/>
          </p:nvSpPr>
          <p:spPr bwMode="auto">
            <a:xfrm>
              <a:off x="6535956" y="3951721"/>
              <a:ext cx="1117467" cy="421846"/>
            </a:xfrm>
            <a:custGeom>
              <a:avLst/>
              <a:gdLst>
                <a:gd name="T0" fmla="*/ 1190402761 w 1049"/>
                <a:gd name="T1" fmla="*/ 0 h 396"/>
                <a:gd name="T2" fmla="*/ 0 w 1049"/>
                <a:gd name="T3" fmla="*/ 13617317 h 396"/>
                <a:gd name="T4" fmla="*/ 61279589 w 1049"/>
                <a:gd name="T5" fmla="*/ 449378908 h 396"/>
                <a:gd name="T6" fmla="*/ 1037205385 w 1049"/>
                <a:gd name="T7" fmla="*/ 400582192 h 396"/>
                <a:gd name="T8" fmla="*/ 1190402761 w 1049"/>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 h="396">
                  <a:moveTo>
                    <a:pt x="1049" y="0"/>
                  </a:moveTo>
                  <a:lnTo>
                    <a:pt x="0" y="12"/>
                  </a:lnTo>
                  <a:lnTo>
                    <a:pt x="54" y="396"/>
                  </a:lnTo>
                  <a:lnTo>
                    <a:pt x="914" y="353"/>
                  </a:lnTo>
                  <a:lnTo>
                    <a:pt x="1049"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9" name="Freeform 39"/>
            <p:cNvSpPr>
              <a:spLocks/>
            </p:cNvSpPr>
            <p:nvPr/>
          </p:nvSpPr>
          <p:spPr bwMode="auto">
            <a:xfrm>
              <a:off x="6856602" y="3311495"/>
              <a:ext cx="1025854" cy="1031180"/>
            </a:xfrm>
            <a:custGeom>
              <a:avLst/>
              <a:gdLst>
                <a:gd name="T0" fmla="*/ 559067745 w 407"/>
                <a:gd name="T1" fmla="*/ 88991590 h 409"/>
                <a:gd name="T2" fmla="*/ 222355745 w 407"/>
                <a:gd name="T3" fmla="*/ 1182319725 h 409"/>
                <a:gd name="T4" fmla="*/ 1645439570 w 407"/>
                <a:gd name="T5" fmla="*/ 2147483646 h 409"/>
                <a:gd name="T6" fmla="*/ 2007563511 w 407"/>
                <a:gd name="T7" fmla="*/ 1519218081 h 409"/>
                <a:gd name="T8" fmla="*/ 559067745 w 407"/>
                <a:gd name="T9" fmla="*/ 88991590 h 4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0"/>
            <p:cNvSpPr>
              <a:spLocks/>
            </p:cNvSpPr>
            <p:nvPr/>
          </p:nvSpPr>
          <p:spPr bwMode="auto">
            <a:xfrm>
              <a:off x="4506452" y="3938389"/>
              <a:ext cx="1116336" cy="434902"/>
            </a:xfrm>
            <a:custGeom>
              <a:avLst/>
              <a:gdLst>
                <a:gd name="T0" fmla="*/ 0 w 1048"/>
                <a:gd name="T1" fmla="*/ 0 h 408"/>
                <a:gd name="T2" fmla="*/ 1048 w 1048"/>
                <a:gd name="T3" fmla="*/ 24 h 408"/>
                <a:gd name="T4" fmla="*/ 852 w 1048"/>
                <a:gd name="T5" fmla="*/ 408 h 408"/>
                <a:gd name="T6" fmla="*/ 135 w 1048"/>
                <a:gd name="T7" fmla="*/ 365 h 408"/>
                <a:gd name="T8" fmla="*/ 0 w 1048"/>
                <a:gd name="T9" fmla="*/ 0 h 408"/>
              </a:gdLst>
              <a:ahLst/>
              <a:cxnLst>
                <a:cxn ang="0">
                  <a:pos x="T0" y="T1"/>
                </a:cxn>
                <a:cxn ang="0">
                  <a:pos x="T2" y="T3"/>
                </a:cxn>
                <a:cxn ang="0">
                  <a:pos x="T4" y="T5"/>
                </a:cxn>
                <a:cxn ang="0">
                  <a:pos x="T6" y="T7"/>
                </a:cxn>
                <a:cxn ang="0">
                  <a:pos x="T8" y="T9"/>
                </a:cxn>
              </a:cxnLst>
              <a:rect l="0" t="0" r="r" b="b"/>
              <a:pathLst>
                <a:path w="1048" h="408">
                  <a:moveTo>
                    <a:pt x="0" y="0"/>
                  </a:moveTo>
                  <a:lnTo>
                    <a:pt x="1048" y="24"/>
                  </a:lnTo>
                  <a:lnTo>
                    <a:pt x="852" y="408"/>
                  </a:lnTo>
                  <a:lnTo>
                    <a:pt x="135" y="365"/>
                  </a:lnTo>
                  <a:lnTo>
                    <a:pt x="0"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7" name="Freeform 41"/>
            <p:cNvSpPr>
              <a:spLocks/>
            </p:cNvSpPr>
            <p:nvPr/>
          </p:nvSpPr>
          <p:spPr bwMode="auto">
            <a:xfrm>
              <a:off x="4309545" y="3273338"/>
              <a:ext cx="995651" cy="1057097"/>
            </a:xfrm>
            <a:custGeom>
              <a:avLst/>
              <a:gdLst>
                <a:gd name="T0" fmla="*/ 299 w 395"/>
                <a:gd name="T1" fmla="*/ 13 h 419"/>
                <a:gd name="T2" fmla="*/ 357 w 395"/>
                <a:gd name="T3" fmla="*/ 188 h 419"/>
                <a:gd name="T4" fmla="*/ 135 w 395"/>
                <a:gd name="T5" fmla="*/ 418 h 419"/>
                <a:gd name="T6" fmla="*/ 78 w 395"/>
                <a:gd name="T7" fmla="*/ 254 h 419"/>
                <a:gd name="T8" fmla="*/ 299 w 395"/>
                <a:gd name="T9" fmla="*/ 13 h 419"/>
              </a:gdLst>
              <a:ahLst/>
              <a:cxnLst>
                <a:cxn ang="0">
                  <a:pos x="T0" y="T1"/>
                </a:cxn>
                <a:cxn ang="0">
                  <a:pos x="T2" y="T3"/>
                </a:cxn>
                <a:cxn ang="0">
                  <a:pos x="T4" y="T5"/>
                </a:cxn>
                <a:cxn ang="0">
                  <a:pos x="T6" y="T7"/>
                </a:cxn>
                <a:cxn ang="0">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68" name="Freeform 42"/>
            <p:cNvSpPr>
              <a:spLocks/>
            </p:cNvSpPr>
            <p:nvPr/>
          </p:nvSpPr>
          <p:spPr bwMode="auto">
            <a:xfrm>
              <a:off x="6535866" y="3951087"/>
              <a:ext cx="1117924" cy="422204"/>
            </a:xfrm>
            <a:custGeom>
              <a:avLst/>
              <a:gdLst>
                <a:gd name="T0" fmla="*/ 1049 w 1049"/>
                <a:gd name="T1" fmla="*/ 0 h 396"/>
                <a:gd name="T2" fmla="*/ 0 w 1049"/>
                <a:gd name="T3" fmla="*/ 12 h 396"/>
                <a:gd name="T4" fmla="*/ 54 w 1049"/>
                <a:gd name="T5" fmla="*/ 396 h 396"/>
                <a:gd name="T6" fmla="*/ 914 w 1049"/>
                <a:gd name="T7" fmla="*/ 353 h 396"/>
                <a:gd name="T8" fmla="*/ 1049 w 1049"/>
                <a:gd name="T9" fmla="*/ 0 h 396"/>
              </a:gdLst>
              <a:ahLst/>
              <a:cxnLst>
                <a:cxn ang="0">
                  <a:pos x="T0" y="T1"/>
                </a:cxn>
                <a:cxn ang="0">
                  <a:pos x="T2" y="T3"/>
                </a:cxn>
                <a:cxn ang="0">
                  <a:pos x="T4" y="T5"/>
                </a:cxn>
                <a:cxn ang="0">
                  <a:pos x="T6" y="T7"/>
                </a:cxn>
                <a:cxn ang="0">
                  <a:pos x="T8" y="T9"/>
                </a:cxn>
              </a:cxnLst>
              <a:rect l="0" t="0" r="r" b="b"/>
              <a:pathLst>
                <a:path w="1049" h="396">
                  <a:moveTo>
                    <a:pt x="1049" y="0"/>
                  </a:moveTo>
                  <a:lnTo>
                    <a:pt x="0" y="12"/>
                  </a:lnTo>
                  <a:lnTo>
                    <a:pt x="54" y="396"/>
                  </a:lnTo>
                  <a:lnTo>
                    <a:pt x="914" y="353"/>
                  </a:lnTo>
                  <a:lnTo>
                    <a:pt x="1049"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9" name="Freeform 43"/>
            <p:cNvSpPr>
              <a:spLocks/>
            </p:cNvSpPr>
            <p:nvPr/>
          </p:nvSpPr>
          <p:spPr bwMode="auto">
            <a:xfrm>
              <a:off x="6856634" y="3311432"/>
              <a:ext cx="1025822" cy="1031701"/>
            </a:xfrm>
            <a:custGeom>
              <a:avLst/>
              <a:gdLst>
                <a:gd name="T0" fmla="*/ 88 w 407"/>
                <a:gd name="T1" fmla="*/ 14 h 409"/>
                <a:gd name="T2" fmla="*/ 35 w 407"/>
                <a:gd name="T3" fmla="*/ 186 h 409"/>
                <a:gd name="T4" fmla="*/ 259 w 407"/>
                <a:gd name="T5" fmla="*/ 403 h 409"/>
                <a:gd name="T6" fmla="*/ 316 w 407"/>
                <a:gd name="T7" fmla="*/ 239 h 409"/>
                <a:gd name="T8" fmla="*/ 88 w 407"/>
                <a:gd name="T9" fmla="*/ 14 h 409"/>
              </a:gdLst>
              <a:ahLst/>
              <a:cxnLst>
                <a:cxn ang="0">
                  <a:pos x="T0" y="T1"/>
                </a:cxn>
                <a:cxn ang="0">
                  <a:pos x="T2" y="T3"/>
                </a:cxn>
                <a:cxn ang="0">
                  <a:pos x="T4" y="T5"/>
                </a:cxn>
                <a:cxn ang="0">
                  <a:pos x="T6" y="T7"/>
                </a:cxn>
                <a:cxn ang="0">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grpSp>
      <p:grpSp>
        <p:nvGrpSpPr>
          <p:cNvPr id="70" name="Group 69"/>
          <p:cNvGrpSpPr>
            <a:grpSpLocks/>
          </p:cNvGrpSpPr>
          <p:nvPr/>
        </p:nvGrpSpPr>
        <p:grpSpPr bwMode="auto">
          <a:xfrm>
            <a:off x="8521440" y="1383080"/>
            <a:ext cx="3409599" cy="1074547"/>
            <a:chOff x="7755890" y="1311931"/>
            <a:chExt cx="3409415" cy="1073720"/>
          </a:xfrm>
        </p:grpSpPr>
        <p:sp>
          <p:nvSpPr>
            <p:cNvPr id="71" name="TextBox 70"/>
            <p:cNvSpPr txBox="1"/>
            <p:nvPr/>
          </p:nvSpPr>
          <p:spPr>
            <a:xfrm>
              <a:off x="8309546" y="2141737"/>
              <a:ext cx="2855759" cy="243914"/>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6" name="Rectangle 71"/>
            <p:cNvSpPr>
              <a:spLocks noChangeArrowheads="1"/>
            </p:cNvSpPr>
            <p:nvPr/>
          </p:nvSpPr>
          <p:spPr bwMode="auto">
            <a:xfrm>
              <a:off x="7755890" y="1311931"/>
              <a:ext cx="2883967"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EXISTING COMPETITORS</a:t>
              </a:r>
              <a:endParaRPr lang="en-US" altLang="en-US" dirty="0"/>
            </a:p>
          </p:txBody>
        </p:sp>
      </p:grpSp>
      <p:grpSp>
        <p:nvGrpSpPr>
          <p:cNvPr id="73" name="Group 72"/>
          <p:cNvGrpSpPr>
            <a:grpSpLocks/>
          </p:cNvGrpSpPr>
          <p:nvPr/>
        </p:nvGrpSpPr>
        <p:grpSpPr bwMode="auto">
          <a:xfrm>
            <a:off x="8941358" y="4156804"/>
            <a:ext cx="2989685" cy="751059"/>
            <a:chOff x="8175781" y="1635047"/>
            <a:chExt cx="2989524" cy="751228"/>
          </a:xfrm>
        </p:grpSpPr>
        <p:sp>
          <p:nvSpPr>
            <p:cNvPr id="74" name="TextBox 73"/>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4" name="Rectangle 74"/>
            <p:cNvSpPr>
              <a:spLocks noChangeArrowheads="1"/>
            </p:cNvSpPr>
            <p:nvPr/>
          </p:nvSpPr>
          <p:spPr bwMode="auto">
            <a:xfrm>
              <a:off x="8175781" y="1635047"/>
              <a:ext cx="1981527"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WHY ANDROID?</a:t>
              </a:r>
              <a:endParaRPr lang="en-US" altLang="en-US" dirty="0"/>
            </a:p>
          </p:txBody>
        </p:sp>
      </p:grpSp>
      <p:grpSp>
        <p:nvGrpSpPr>
          <p:cNvPr id="76" name="Group 75"/>
          <p:cNvGrpSpPr>
            <a:grpSpLocks/>
          </p:cNvGrpSpPr>
          <p:nvPr/>
        </p:nvGrpSpPr>
        <p:grpSpPr bwMode="auto">
          <a:xfrm>
            <a:off x="-1605747" y="1256702"/>
            <a:ext cx="4331060" cy="879747"/>
            <a:chOff x="8309546" y="1506578"/>
            <a:chExt cx="4330826" cy="879071"/>
          </a:xfrm>
        </p:grpSpPr>
        <p:sp>
          <p:nvSpPr>
            <p:cNvPr id="77" name="TextBox 76"/>
            <p:cNvSpPr txBox="1"/>
            <p:nvPr/>
          </p:nvSpPr>
          <p:spPr>
            <a:xfrm>
              <a:off x="8309546" y="2141736"/>
              <a:ext cx="2855759" cy="243913"/>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2" name="Rectangle 77"/>
            <p:cNvSpPr>
              <a:spLocks noChangeArrowheads="1"/>
            </p:cNvSpPr>
            <p:nvPr/>
          </p:nvSpPr>
          <p:spPr bwMode="auto">
            <a:xfrm>
              <a:off x="11269558" y="1506578"/>
              <a:ext cx="1370814"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CORE</a:t>
              </a:r>
              <a:r>
                <a:rPr lang="en-US" altLang="en-US" b="1" dirty="0" smtClean="0">
                  <a:solidFill>
                    <a:schemeClr val="bg1"/>
                  </a:solidFill>
                  <a:latin typeface="Roboto" pitchFamily="2" charset="0"/>
                  <a:ea typeface="Roboto" pitchFamily="2" charset="0"/>
                  <a:cs typeface="Roboto" pitchFamily="2" charset="0"/>
                </a:rPr>
                <a:t> </a:t>
              </a:r>
              <a:r>
                <a:rPr lang="en-US" altLang="en-US" b="1" dirty="0" smtClean="0">
                  <a:latin typeface="Roboto" pitchFamily="2" charset="0"/>
                  <a:ea typeface="Roboto" pitchFamily="2" charset="0"/>
                  <a:cs typeface="Roboto" pitchFamily="2" charset="0"/>
                </a:rPr>
                <a:t>IDEA</a:t>
              </a:r>
              <a:endParaRPr lang="en-US" altLang="en-US" dirty="0"/>
            </a:p>
          </p:txBody>
        </p:sp>
      </p:grpSp>
      <p:grpSp>
        <p:nvGrpSpPr>
          <p:cNvPr id="79" name="Group 78"/>
          <p:cNvGrpSpPr>
            <a:grpSpLocks/>
          </p:cNvGrpSpPr>
          <p:nvPr/>
        </p:nvGrpSpPr>
        <p:grpSpPr bwMode="auto">
          <a:xfrm>
            <a:off x="1175690" y="3747493"/>
            <a:ext cx="3936057" cy="672299"/>
            <a:chOff x="7229461" y="2142119"/>
            <a:chExt cx="3935844" cy="672449"/>
          </a:xfrm>
        </p:grpSpPr>
        <p:sp>
          <p:nvSpPr>
            <p:cNvPr id="82" name="TextBox 81"/>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0" name="Rectangle 82"/>
            <p:cNvSpPr>
              <a:spLocks noChangeArrowheads="1"/>
            </p:cNvSpPr>
            <p:nvPr/>
          </p:nvSpPr>
          <p:spPr bwMode="auto">
            <a:xfrm>
              <a:off x="7229461" y="2445153"/>
              <a:ext cx="1728265"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ADVANTAGES</a:t>
              </a:r>
              <a:endParaRPr lang="en-US" altLang="en-US" dirty="0"/>
            </a:p>
          </p:txBody>
        </p:sp>
      </p:grpSp>
      <p:pic>
        <p:nvPicPr>
          <p:cNvPr id="2054"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50" y="1626938"/>
            <a:ext cx="1453036" cy="14530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ADVANT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66" y="4319254"/>
            <a:ext cx="1721737" cy="1721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OMPETITOR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497" y="1754666"/>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androi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685" y="4572011"/>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36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054"/>
                                        </p:tgtEl>
                                        <p:attrNameLst>
                                          <p:attrName>style.visibility</p:attrName>
                                        </p:attrNameLst>
                                      </p:cBhvr>
                                      <p:to>
                                        <p:strVal val="visible"/>
                                      </p:to>
                                    </p:set>
                                    <p:anim calcmode="lin" valueType="num">
                                      <p:cBhvr>
                                        <p:cTn id="21" dur="500" fill="hold"/>
                                        <p:tgtEl>
                                          <p:spTgt spid="2054"/>
                                        </p:tgtEl>
                                        <p:attrNameLst>
                                          <p:attrName>ppt_w</p:attrName>
                                        </p:attrNameLst>
                                      </p:cBhvr>
                                      <p:tavLst>
                                        <p:tav tm="0">
                                          <p:val>
                                            <p:fltVal val="0"/>
                                          </p:val>
                                        </p:tav>
                                        <p:tav tm="100000">
                                          <p:val>
                                            <p:strVal val="#ppt_w"/>
                                          </p:val>
                                        </p:tav>
                                      </p:tavLst>
                                    </p:anim>
                                    <p:anim calcmode="lin" valueType="num">
                                      <p:cBhvr>
                                        <p:cTn id="22" dur="500" fill="hold"/>
                                        <p:tgtEl>
                                          <p:spTgt spid="2054"/>
                                        </p:tgtEl>
                                        <p:attrNameLst>
                                          <p:attrName>ppt_h</p:attrName>
                                        </p:attrNameLst>
                                      </p:cBhvr>
                                      <p:tavLst>
                                        <p:tav tm="0">
                                          <p:val>
                                            <p:fltVal val="0"/>
                                          </p:val>
                                        </p:tav>
                                        <p:tav tm="100000">
                                          <p:val>
                                            <p:strVal val="#ppt_h"/>
                                          </p:val>
                                        </p:tav>
                                      </p:tavLst>
                                    </p:anim>
                                    <p:animEffect transition="in" filter="fade">
                                      <p:cBhvr>
                                        <p:cTn id="23" dur="500"/>
                                        <p:tgtEl>
                                          <p:spTgt spid="20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 calcmode="lin" valueType="num">
                                      <p:cBhvr>
                                        <p:cTn id="33" dur="500" fill="hold"/>
                                        <p:tgtEl>
                                          <p:spTgt spid="2058"/>
                                        </p:tgtEl>
                                        <p:attrNameLst>
                                          <p:attrName>ppt_w</p:attrName>
                                        </p:attrNameLst>
                                      </p:cBhvr>
                                      <p:tavLst>
                                        <p:tav tm="0">
                                          <p:val>
                                            <p:fltVal val="0"/>
                                          </p:val>
                                        </p:tav>
                                        <p:tav tm="100000">
                                          <p:val>
                                            <p:strVal val="#ppt_w"/>
                                          </p:val>
                                        </p:tav>
                                      </p:tavLst>
                                    </p:anim>
                                    <p:anim calcmode="lin" valueType="num">
                                      <p:cBhvr>
                                        <p:cTn id="34" dur="500" fill="hold"/>
                                        <p:tgtEl>
                                          <p:spTgt spid="2058"/>
                                        </p:tgtEl>
                                        <p:attrNameLst>
                                          <p:attrName>ppt_h</p:attrName>
                                        </p:attrNameLst>
                                      </p:cBhvr>
                                      <p:tavLst>
                                        <p:tav tm="0">
                                          <p:val>
                                            <p:fltVal val="0"/>
                                          </p:val>
                                        </p:tav>
                                        <p:tav tm="100000">
                                          <p:val>
                                            <p:strVal val="#ppt_h"/>
                                          </p:val>
                                        </p:tav>
                                      </p:tavLst>
                                    </p:anim>
                                    <p:animEffect transition="in" filter="fade">
                                      <p:cBhvr>
                                        <p:cTn id="35" dur="500"/>
                                        <p:tgtEl>
                                          <p:spTgt spid="205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6"/>
                                        </p:tgtEl>
                                        <p:attrNameLst>
                                          <p:attrName>style.visibility</p:attrName>
                                        </p:attrNameLst>
                                      </p:cBhvr>
                                      <p:to>
                                        <p:strVal val="visible"/>
                                      </p:to>
                                    </p:set>
                                    <p:anim calcmode="lin" valueType="num">
                                      <p:cBhvr>
                                        <p:cTn id="45" dur="500" fill="hold"/>
                                        <p:tgtEl>
                                          <p:spTgt spid="2056"/>
                                        </p:tgtEl>
                                        <p:attrNameLst>
                                          <p:attrName>ppt_w</p:attrName>
                                        </p:attrNameLst>
                                      </p:cBhvr>
                                      <p:tavLst>
                                        <p:tav tm="0">
                                          <p:val>
                                            <p:fltVal val="0"/>
                                          </p:val>
                                        </p:tav>
                                        <p:tav tm="100000">
                                          <p:val>
                                            <p:strVal val="#ppt_w"/>
                                          </p:val>
                                        </p:tav>
                                      </p:tavLst>
                                    </p:anim>
                                    <p:anim calcmode="lin" valueType="num">
                                      <p:cBhvr>
                                        <p:cTn id="46" dur="500" fill="hold"/>
                                        <p:tgtEl>
                                          <p:spTgt spid="2056"/>
                                        </p:tgtEl>
                                        <p:attrNameLst>
                                          <p:attrName>ppt_h</p:attrName>
                                        </p:attrNameLst>
                                      </p:cBhvr>
                                      <p:tavLst>
                                        <p:tav tm="0">
                                          <p:val>
                                            <p:fltVal val="0"/>
                                          </p:val>
                                        </p:tav>
                                        <p:tav tm="100000">
                                          <p:val>
                                            <p:strVal val="#ppt_h"/>
                                          </p:val>
                                        </p:tav>
                                      </p:tavLst>
                                    </p:anim>
                                    <p:animEffect transition="in" filter="fade">
                                      <p:cBhvr>
                                        <p:cTn id="47" dur="500"/>
                                        <p:tgtEl>
                                          <p:spTgt spid="2056"/>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 calcmode="lin" valueType="num">
                                      <p:cBhvr>
                                        <p:cTn id="57" dur="500" fill="hold"/>
                                        <p:tgtEl>
                                          <p:spTgt spid="2060"/>
                                        </p:tgtEl>
                                        <p:attrNameLst>
                                          <p:attrName>ppt_w</p:attrName>
                                        </p:attrNameLst>
                                      </p:cBhvr>
                                      <p:tavLst>
                                        <p:tav tm="0">
                                          <p:val>
                                            <p:fltVal val="0"/>
                                          </p:val>
                                        </p:tav>
                                        <p:tav tm="100000">
                                          <p:val>
                                            <p:strVal val="#ppt_w"/>
                                          </p:val>
                                        </p:tav>
                                      </p:tavLst>
                                    </p:anim>
                                    <p:anim calcmode="lin" valueType="num">
                                      <p:cBhvr>
                                        <p:cTn id="58" dur="500" fill="hold"/>
                                        <p:tgtEl>
                                          <p:spTgt spid="2060"/>
                                        </p:tgtEl>
                                        <p:attrNameLst>
                                          <p:attrName>ppt_h</p:attrName>
                                        </p:attrNameLst>
                                      </p:cBhvr>
                                      <p:tavLst>
                                        <p:tav tm="0">
                                          <p:val>
                                            <p:fltVal val="0"/>
                                          </p:val>
                                        </p:tav>
                                        <p:tav tm="100000">
                                          <p:val>
                                            <p:strVal val="#ppt_h"/>
                                          </p:val>
                                        </p:tav>
                                      </p:tavLst>
                                    </p:anim>
                                    <p:animEffect transition="in" filter="fade">
                                      <p:cBhvr>
                                        <p:cTn id="59" dur="500"/>
                                        <p:tgtEl>
                                          <p:spTgt spid="2060"/>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CORE IDEAS</a:t>
            </a:r>
            <a:endParaRPr lang="en-US" altLang="en-US" dirty="0">
              <a:latin typeface="Roboto" pitchFamily="2" charset="0"/>
              <a:ea typeface="Roboto" pitchFamily="2" charset="0"/>
              <a:cs typeface="Roboto" pitchFamily="2" charset="0"/>
            </a:endParaRPr>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46"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13" y="442440"/>
            <a:ext cx="1453036" cy="14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285">
                                          <p:stCondLst>
                                            <p:cond delay="0"/>
                                          </p:stCondLst>
                                        </p:cTn>
                                        <p:tgtEl>
                                          <p:spTgt spid="46"/>
                                        </p:tgtEl>
                                      </p:cBhvr>
                                    </p:animEffect>
                                    <p:anim calcmode="lin" valueType="num">
                                      <p:cBhvr>
                                        <p:cTn id="8" dur="896"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4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4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46"/>
                                        </p:tgtEl>
                                        <p:attrNameLst>
                                          <p:attrName>ppt_y</p:attrName>
                                        </p:attrNameLst>
                                      </p:cBhvr>
                                      <p:tavLst>
                                        <p:tav tm="0" fmla="#ppt_y-sin(pi*$)/81">
                                          <p:val>
                                            <p:fltVal val="0"/>
                                          </p:val>
                                        </p:tav>
                                        <p:tav tm="100000">
                                          <p:val>
                                            <p:fltVal val="1"/>
                                          </p:val>
                                        </p:tav>
                                      </p:tavLst>
                                    </p:anim>
                                    <p:animScale>
                                      <p:cBhvr>
                                        <p:cTn id="13" dur="1">
                                          <p:stCondLst>
                                            <p:cond delay="320"/>
                                          </p:stCondLst>
                                        </p:cTn>
                                        <p:tgtEl>
                                          <p:spTgt spid="46"/>
                                        </p:tgtEl>
                                      </p:cBhvr>
                                      <p:to x="100000" y="60000"/>
                                    </p:animScale>
                                    <p:animScale>
                                      <p:cBhvr>
                                        <p:cTn id="14" dur="1" decel="50000">
                                          <p:stCondLst>
                                            <p:cond delay="332"/>
                                          </p:stCondLst>
                                        </p:cTn>
                                        <p:tgtEl>
                                          <p:spTgt spid="46"/>
                                        </p:tgtEl>
                                      </p:cBhvr>
                                      <p:to x="100000" y="100000"/>
                                    </p:animScale>
                                    <p:animScale>
                                      <p:cBhvr>
                                        <p:cTn id="15" dur="1">
                                          <p:stCondLst>
                                            <p:cond delay="645"/>
                                          </p:stCondLst>
                                        </p:cTn>
                                        <p:tgtEl>
                                          <p:spTgt spid="46"/>
                                        </p:tgtEl>
                                      </p:cBhvr>
                                      <p:to x="100000" y="80000"/>
                                    </p:animScale>
                                    <p:animScale>
                                      <p:cBhvr>
                                        <p:cTn id="16" dur="1" decel="50000">
                                          <p:stCondLst>
                                            <p:cond delay="658"/>
                                          </p:stCondLst>
                                        </p:cTn>
                                        <p:tgtEl>
                                          <p:spTgt spid="46"/>
                                        </p:tgtEl>
                                      </p:cBhvr>
                                      <p:to x="100000" y="100000"/>
                                    </p:animScale>
                                    <p:animScale>
                                      <p:cBhvr>
                                        <p:cTn id="17" dur="1">
                                          <p:stCondLst>
                                            <p:cond delay="999"/>
                                          </p:stCondLst>
                                        </p:cTn>
                                        <p:tgtEl>
                                          <p:spTgt spid="46"/>
                                        </p:tgtEl>
                                      </p:cBhvr>
                                      <p:to x="100000" y="90000"/>
                                    </p:animScale>
                                    <p:animScale>
                                      <p:cBhvr>
                                        <p:cTn id="18" dur="1" decel="50000">
                                          <p:stCondLst>
                                            <p:cond delay="999"/>
                                          </p:stCondLst>
                                        </p:cTn>
                                        <p:tgtEl>
                                          <p:spTgt spid="46"/>
                                        </p:tgtEl>
                                      </p:cBhvr>
                                      <p:to x="100000" y="100000"/>
                                    </p:animScale>
                                    <p:animScale>
                                      <p:cBhvr>
                                        <p:cTn id="19" dur="1">
                                          <p:stCondLst>
                                            <p:cond delay="999"/>
                                          </p:stCondLst>
                                        </p:cTn>
                                        <p:tgtEl>
                                          <p:spTgt spid="46"/>
                                        </p:tgtEl>
                                      </p:cBhvr>
                                      <p:to x="100000" y="95000"/>
                                    </p:animScale>
                                    <p:animScale>
                                      <p:cBhvr>
                                        <p:cTn id="20" dur="1" decel="50000">
                                          <p:stCondLst>
                                            <p:cond delay="999"/>
                                          </p:stCondLst>
                                        </p:cTn>
                                        <p:tgtEl>
                                          <p:spTgt spid="4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85">
                                          <p:stCondLst>
                                            <p:cond delay="0"/>
                                          </p:stCondLst>
                                        </p:cTn>
                                        <p:tgtEl>
                                          <p:spTgt spid="3"/>
                                        </p:tgtEl>
                                      </p:cBhvr>
                                    </p:animEffect>
                                    <p:anim calcmode="lin" valueType="num">
                                      <p:cBhvr>
                                        <p:cTn id="24" dur="89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2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26" tmFilter="0, 0; 0.125,0.2665; 0.25,0.4; 0.375,0.465; 0.5,0.5;  0.625,0.535; 0.75,0.6; 0.875,0.7335; 1,1">
                                          <p:stCondLst>
                                            <p:cond delay="326"/>
                                          </p:stCondLst>
                                        </p:cTn>
                                        <p:tgtEl>
                                          <p:spTgt spid="3"/>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651"/>
                                          </p:stCondLst>
                                        </p:cTn>
                                        <p:tgtEl>
                                          <p:spTgt spid="3"/>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999"/>
                                          </p:stCondLst>
                                        </p:cTn>
                                        <p:tgtEl>
                                          <p:spTgt spid="3"/>
                                        </p:tgtEl>
                                        <p:attrNameLst>
                                          <p:attrName>ppt_y</p:attrName>
                                        </p:attrNameLst>
                                      </p:cBhvr>
                                      <p:tavLst>
                                        <p:tav tm="0" fmla="#ppt_y-sin(pi*$)/81">
                                          <p:val>
                                            <p:fltVal val="0"/>
                                          </p:val>
                                        </p:tav>
                                        <p:tav tm="100000">
                                          <p:val>
                                            <p:fltVal val="1"/>
                                          </p:val>
                                        </p:tav>
                                      </p:tavLst>
                                    </p:anim>
                                    <p:animScale>
                                      <p:cBhvr>
                                        <p:cTn id="29" dur="1">
                                          <p:stCondLst>
                                            <p:cond delay="320"/>
                                          </p:stCondLst>
                                        </p:cTn>
                                        <p:tgtEl>
                                          <p:spTgt spid="3"/>
                                        </p:tgtEl>
                                      </p:cBhvr>
                                      <p:to x="100000" y="60000"/>
                                    </p:animScale>
                                    <p:animScale>
                                      <p:cBhvr>
                                        <p:cTn id="30" dur="1" decel="50000">
                                          <p:stCondLst>
                                            <p:cond delay="332"/>
                                          </p:stCondLst>
                                        </p:cTn>
                                        <p:tgtEl>
                                          <p:spTgt spid="3"/>
                                        </p:tgtEl>
                                      </p:cBhvr>
                                      <p:to x="100000" y="100000"/>
                                    </p:animScale>
                                    <p:animScale>
                                      <p:cBhvr>
                                        <p:cTn id="31" dur="1">
                                          <p:stCondLst>
                                            <p:cond delay="645"/>
                                          </p:stCondLst>
                                        </p:cTn>
                                        <p:tgtEl>
                                          <p:spTgt spid="3"/>
                                        </p:tgtEl>
                                      </p:cBhvr>
                                      <p:to x="100000" y="80000"/>
                                    </p:animScale>
                                    <p:animScale>
                                      <p:cBhvr>
                                        <p:cTn id="32" dur="1" decel="50000">
                                          <p:stCondLst>
                                            <p:cond delay="658"/>
                                          </p:stCondLst>
                                        </p:cTn>
                                        <p:tgtEl>
                                          <p:spTgt spid="3"/>
                                        </p:tgtEl>
                                      </p:cBhvr>
                                      <p:to x="100000" y="100000"/>
                                    </p:animScale>
                                    <p:animScale>
                                      <p:cBhvr>
                                        <p:cTn id="33" dur="1">
                                          <p:stCondLst>
                                            <p:cond delay="999"/>
                                          </p:stCondLst>
                                        </p:cTn>
                                        <p:tgtEl>
                                          <p:spTgt spid="3"/>
                                        </p:tgtEl>
                                      </p:cBhvr>
                                      <p:to x="100000" y="90000"/>
                                    </p:animScale>
                                    <p:animScale>
                                      <p:cBhvr>
                                        <p:cTn id="34" dur="1" decel="50000">
                                          <p:stCondLst>
                                            <p:cond delay="999"/>
                                          </p:stCondLst>
                                        </p:cTn>
                                        <p:tgtEl>
                                          <p:spTgt spid="3"/>
                                        </p:tgtEl>
                                      </p:cBhvr>
                                      <p:to x="100000" y="100000"/>
                                    </p:animScale>
                                    <p:animScale>
                                      <p:cBhvr>
                                        <p:cTn id="35" dur="1">
                                          <p:stCondLst>
                                            <p:cond delay="999"/>
                                          </p:stCondLst>
                                        </p:cTn>
                                        <p:tgtEl>
                                          <p:spTgt spid="3"/>
                                        </p:tgtEl>
                                      </p:cBhvr>
                                      <p:to x="100000" y="95000"/>
                                    </p:animScale>
                                    <p:animScale>
                                      <p:cBhvr>
                                        <p:cTn id="36" dur="1" decel="50000">
                                          <p:stCondLst>
                                            <p:cond delay="999"/>
                                          </p:stCondLst>
                                        </p:cTn>
                                        <p:tgtEl>
                                          <p:spTgt spid="3"/>
                                        </p:tgtEl>
                                      </p:cBhvr>
                                      <p:to x="100000" y="100000"/>
                                    </p:animScale>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6"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circle(in)">
                                      <p:cBhvr>
                                        <p:cTn id="5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a:latin typeface="Roboto" pitchFamily="2" charset="0"/>
              </a:rPr>
              <a:t>EXISTING COMPETITORS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275007" y="5413863"/>
            <a:ext cx="4093113"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Schneider Sprinkler Timer and Controller</a:t>
            </a:r>
            <a:endParaRPr lang="en-US" sz="1500" b="1" i="1" dirty="0">
              <a:latin typeface="Lato" panose="020F0502020204030203" pitchFamily="34" charset="0"/>
            </a:endParaRPr>
          </a:p>
        </p:txBody>
      </p:sp>
      <p:sp>
        <p:nvSpPr>
          <p:cNvPr id="58" name="TextBox 57"/>
          <p:cNvSpPr txBox="1"/>
          <p:nvPr/>
        </p:nvSpPr>
        <p:spPr>
          <a:xfrm>
            <a:off x="6869477" y="5397099"/>
            <a:ext cx="3987290"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HT-01 Mobile phone Controller </a:t>
            </a:r>
            <a:endParaRPr lang="en-US" sz="1500" b="1" dirty="0">
              <a:latin typeface="Lato" panose="020F0502020204030203" pitchFamily="34" charset="0"/>
            </a:endParaRPr>
          </a:p>
        </p:txBody>
      </p:sp>
      <p:pic>
        <p:nvPicPr>
          <p:cNvPr id="9" name="Picture 10" descr="Kết quả hình ảnh cho COMPETITO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121" y="368718"/>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380831" y="2786857"/>
            <a:ext cx="3987290" cy="226917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869477" y="2767013"/>
            <a:ext cx="3987290" cy="2289016"/>
          </a:xfrm>
          <a:prstGeom prst="rect">
            <a:avLst/>
          </a:prstGeom>
        </p:spPr>
      </p:pic>
    </p:spTree>
    <p:extLst>
      <p:ext uri="{BB962C8B-B14F-4D97-AF65-F5344CB8AC3E}">
        <p14:creationId xmlns:p14="http://schemas.microsoft.com/office/powerpoint/2010/main" val="31733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6"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par>
                          <p:cTn id="31" fill="hold">
                            <p:stCondLst>
                              <p:cond delay="4500"/>
                            </p:stCondLst>
                            <p:childTnLst>
                              <p:par>
                                <p:cTn id="32" presetID="6" presetClass="entr" presetSubtype="16"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circle(in)">
                                      <p:cBhvr>
                                        <p:cTn id="34"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ADVANTAGES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10" name="Picture 8" descr="Kết quả hình ảnh cho ADVANT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862" y="148338"/>
            <a:ext cx="1721737" cy="17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98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WHY ANDROID?</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2" descr="Kết quả hình ảnh cho androi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510" y="401095"/>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6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68321" y="356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MANAGEMENT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68321" y="415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dirty="0">
                <a:latin typeface="Roboto" pitchFamily="2" charset="0"/>
                <a:ea typeface="Roboto" pitchFamily="2" charset="0"/>
                <a:cs typeface="Roboto" pitchFamily="2" charset="0"/>
              </a:rPr>
              <a:t>a look at our presentation agenda!</a:t>
            </a:r>
            <a:endParaRPr lang="en-US" altLang="en-US" sz="1000" dirty="0">
              <a:latin typeface="Roboto" pitchFamily="2" charset="0"/>
              <a:ea typeface="Roboto" pitchFamily="2" charset="0"/>
              <a:cs typeface="Roboto" pitchFamily="2" charset="0"/>
            </a:endParaRPr>
          </a:p>
        </p:txBody>
      </p:sp>
      <p:pic>
        <p:nvPicPr>
          <p:cNvPr id="1028" name="Picture 4" descr="Kết quả hình ảnh cho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09" y="1531120"/>
            <a:ext cx="2325024" cy="23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16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876</TotalTime>
  <Words>1141</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BRUSHSTRIKE</vt:lpstr>
      <vt:lpstr>Calibri</vt:lpstr>
      <vt:lpstr>Century Gothic</vt:lpstr>
      <vt:lpstr>Lato</vt:lpstr>
      <vt:lpstr>Roboto</vt:lpstr>
      <vt:lpstr>Roboto Light</vt:lpstr>
      <vt:lpstr>Wingdings</vt:lpstr>
      <vt:lpstr>Wingdings 3</vt:lpstr>
      <vt:lpstr>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pham quang</dc:creator>
  <cp:lastModifiedBy>khang pham quang</cp:lastModifiedBy>
  <cp:revision>93</cp:revision>
  <dcterms:created xsi:type="dcterms:W3CDTF">2017-08-15T07:26:22Z</dcterms:created>
  <dcterms:modified xsi:type="dcterms:W3CDTF">2017-08-16T19:18:38Z</dcterms:modified>
</cp:coreProperties>
</file>