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notesMasterIdLst>
    <p:notesMasterId r:id="rId11"/>
  </p:notesMasterIdLst>
  <p:sldIdLst>
    <p:sldId id="258" r:id="rId2"/>
    <p:sldId id="256" r:id="rId3"/>
    <p:sldId id="274" r:id="rId4"/>
    <p:sldId id="275" r:id="rId5"/>
    <p:sldId id="276" r:id="rId6"/>
    <p:sldId id="277" r:id="rId7"/>
    <p:sldId id="273" r:id="rId8"/>
    <p:sldId id="259" r:id="rId9"/>
    <p:sldId id="272" r:id="rId1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p:restoredTop sz="74286"/>
  </p:normalViewPr>
  <p:slideViewPr>
    <p:cSldViewPr snapToGrid="0" snapToObjects="1">
      <p:cViewPr varScale="1">
        <p:scale>
          <a:sx n="93" d="100"/>
          <a:sy n="93" d="100"/>
        </p:scale>
        <p:origin x="4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3F9C1-1345-9047-B9BD-E2DD3F3C6161}"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790F20BF-897B-5F42-9DD0-BF787E4AA85E}">
      <dgm:prSet phldrT="[Text]"/>
      <dgm:spPr/>
      <dgm:t>
        <a:bodyPr/>
        <a:lstStyle/>
        <a:p>
          <a:r>
            <a:rPr lang="en-US" dirty="0" err="1"/>
            <a:t>Tổng</a:t>
          </a:r>
          <a:r>
            <a:rPr lang="en-US" dirty="0"/>
            <a:t> </a:t>
          </a:r>
          <a:r>
            <a:rPr lang="en-US" dirty="0" err="1"/>
            <a:t>quan</a:t>
          </a:r>
          <a:endParaRPr lang="en-US" dirty="0"/>
        </a:p>
      </dgm:t>
    </dgm:pt>
    <dgm:pt modelId="{271F3E4F-5658-2E4D-8FA6-A1A49AE917B1}" type="parTrans" cxnId="{CA5FD4CA-7D98-8042-9DF3-604D0E8F388A}">
      <dgm:prSet/>
      <dgm:spPr/>
      <dgm:t>
        <a:bodyPr/>
        <a:lstStyle/>
        <a:p>
          <a:endParaRPr lang="en-US"/>
        </a:p>
      </dgm:t>
    </dgm:pt>
    <dgm:pt modelId="{B3299B86-7EE8-6B43-9116-C85711A5AF98}" type="sibTrans" cxnId="{CA5FD4CA-7D98-8042-9DF3-604D0E8F388A}">
      <dgm:prSet/>
      <dgm:spPr/>
      <dgm:t>
        <a:bodyPr/>
        <a:lstStyle/>
        <a:p>
          <a:endParaRPr lang="en-US"/>
        </a:p>
      </dgm:t>
    </dgm:pt>
    <dgm:pt modelId="{34789169-B9A9-DE48-A939-262A38F8A398}">
      <dgm:prSet phldrT="[Text]"/>
      <dgm:spPr/>
      <dgm:t>
        <a:bodyPr/>
        <a:lstStyle/>
        <a:p>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websocket</a:t>
          </a:r>
          <a:endParaRPr lang="en-US" dirty="0"/>
        </a:p>
      </dgm:t>
    </dgm:pt>
    <dgm:pt modelId="{822F3462-7EA4-344C-9884-5C33F68D8EFC}" type="parTrans" cxnId="{8ECBE9C6-3E6E-F14C-8830-8DC9E92E2B8B}">
      <dgm:prSet/>
      <dgm:spPr/>
      <dgm:t>
        <a:bodyPr/>
        <a:lstStyle/>
        <a:p>
          <a:endParaRPr lang="en-US"/>
        </a:p>
      </dgm:t>
    </dgm:pt>
    <dgm:pt modelId="{077FC41F-1E68-A246-848C-CA82B9A72839}" type="sibTrans" cxnId="{8ECBE9C6-3E6E-F14C-8830-8DC9E92E2B8B}">
      <dgm:prSet/>
      <dgm:spPr/>
      <dgm:t>
        <a:bodyPr/>
        <a:lstStyle/>
        <a:p>
          <a:endParaRPr lang="en-US"/>
        </a:p>
      </dgm:t>
    </dgm:pt>
    <dgm:pt modelId="{F21744CD-E5FF-D143-BFA8-88FC29357E07}">
      <dgm:prSet phldrT="[Text]"/>
      <dgm:spPr/>
      <dgm:t>
        <a:bodyPr/>
        <a:lstStyle/>
        <a:p>
          <a:r>
            <a:rPr lang="en-US" dirty="0" err="1"/>
            <a:t>Mô</a:t>
          </a:r>
          <a:r>
            <a:rPr lang="en-US" dirty="0"/>
            <a:t> </a:t>
          </a:r>
          <a:r>
            <a:rPr lang="en-US" dirty="0" err="1"/>
            <a:t>hình</a:t>
          </a:r>
          <a:r>
            <a:rPr lang="en-US" dirty="0"/>
            <a:t> </a:t>
          </a:r>
          <a:r>
            <a:rPr lang="en-US" dirty="0" err="1"/>
            <a:t>ứng</a:t>
          </a:r>
          <a:r>
            <a:rPr lang="en-US" dirty="0"/>
            <a:t> </a:t>
          </a:r>
          <a:r>
            <a:rPr lang="en-US" dirty="0" err="1"/>
            <a:t>dụng</a:t>
          </a:r>
          <a:r>
            <a:rPr lang="en-US" dirty="0"/>
            <a:t> </a:t>
          </a:r>
          <a:r>
            <a:rPr lang="en-US" dirty="0" err="1"/>
            <a:t>websocket</a:t>
          </a:r>
          <a:r>
            <a:rPr lang="en-US" dirty="0"/>
            <a:t> </a:t>
          </a:r>
          <a:r>
            <a:rPr lang="en-US" dirty="0" err="1"/>
            <a:t>trong</a:t>
          </a:r>
          <a:r>
            <a:rPr lang="en-US" dirty="0"/>
            <a:t> </a:t>
          </a:r>
          <a:r>
            <a:rPr lang="en-US" dirty="0" err="1"/>
            <a:t>HiFPT</a:t>
          </a:r>
          <a:endParaRPr lang="en-US" dirty="0"/>
        </a:p>
      </dgm:t>
    </dgm:pt>
    <dgm:pt modelId="{053C2723-B5C5-5942-8F71-8AF8BA2F5626}" type="parTrans" cxnId="{1A14AE67-BD03-7943-861E-106B524DDD59}">
      <dgm:prSet/>
      <dgm:spPr/>
      <dgm:t>
        <a:bodyPr/>
        <a:lstStyle/>
        <a:p>
          <a:endParaRPr lang="en-US"/>
        </a:p>
      </dgm:t>
    </dgm:pt>
    <dgm:pt modelId="{5CB563F4-BD8F-BC4D-BC39-50A540CE9601}" type="sibTrans" cxnId="{1A14AE67-BD03-7943-861E-106B524DDD59}">
      <dgm:prSet/>
      <dgm:spPr/>
      <dgm:t>
        <a:bodyPr/>
        <a:lstStyle/>
        <a:p>
          <a:endParaRPr lang="en-US"/>
        </a:p>
      </dgm:t>
    </dgm:pt>
    <dgm:pt modelId="{E10A1E9F-BDF3-494A-9F5E-E3C5E57DE714}" type="pres">
      <dgm:prSet presAssocID="{9BE3F9C1-1345-9047-B9BD-E2DD3F3C6161}" presName="Name0" presStyleCnt="0">
        <dgm:presLayoutVars>
          <dgm:chMax val="7"/>
          <dgm:chPref val="7"/>
          <dgm:dir/>
        </dgm:presLayoutVars>
      </dgm:prSet>
      <dgm:spPr/>
    </dgm:pt>
    <dgm:pt modelId="{10013521-A548-0E43-AF46-1EE5871B8B1D}" type="pres">
      <dgm:prSet presAssocID="{9BE3F9C1-1345-9047-B9BD-E2DD3F3C6161}" presName="Name1" presStyleCnt="0"/>
      <dgm:spPr/>
    </dgm:pt>
    <dgm:pt modelId="{DC231D03-BBD1-CA4A-8AC9-ADB3DA43D394}" type="pres">
      <dgm:prSet presAssocID="{9BE3F9C1-1345-9047-B9BD-E2DD3F3C6161}" presName="cycle" presStyleCnt="0"/>
      <dgm:spPr/>
    </dgm:pt>
    <dgm:pt modelId="{D327C6F0-87F6-3C4E-BC7C-0E8CF3A49C70}" type="pres">
      <dgm:prSet presAssocID="{9BE3F9C1-1345-9047-B9BD-E2DD3F3C6161}" presName="srcNode" presStyleLbl="node1" presStyleIdx="0" presStyleCnt="3"/>
      <dgm:spPr/>
    </dgm:pt>
    <dgm:pt modelId="{209A894D-2631-D74F-B998-ADE1C7F28592}" type="pres">
      <dgm:prSet presAssocID="{9BE3F9C1-1345-9047-B9BD-E2DD3F3C6161}" presName="conn" presStyleLbl="parChTrans1D2" presStyleIdx="0" presStyleCnt="1"/>
      <dgm:spPr/>
    </dgm:pt>
    <dgm:pt modelId="{A8384F09-EB35-0C48-8A70-4E037266612C}" type="pres">
      <dgm:prSet presAssocID="{9BE3F9C1-1345-9047-B9BD-E2DD3F3C6161}" presName="extraNode" presStyleLbl="node1" presStyleIdx="0" presStyleCnt="3"/>
      <dgm:spPr/>
    </dgm:pt>
    <dgm:pt modelId="{C95D9C47-2643-0B4F-9570-6A77FBC1F581}" type="pres">
      <dgm:prSet presAssocID="{9BE3F9C1-1345-9047-B9BD-E2DD3F3C6161}" presName="dstNode" presStyleLbl="node1" presStyleIdx="0" presStyleCnt="3"/>
      <dgm:spPr/>
    </dgm:pt>
    <dgm:pt modelId="{A2DAAA66-A9D5-564E-9D86-40E78BDC786D}" type="pres">
      <dgm:prSet presAssocID="{790F20BF-897B-5F42-9DD0-BF787E4AA85E}" presName="text_1" presStyleLbl="node1" presStyleIdx="0" presStyleCnt="3">
        <dgm:presLayoutVars>
          <dgm:bulletEnabled val="1"/>
        </dgm:presLayoutVars>
      </dgm:prSet>
      <dgm:spPr/>
    </dgm:pt>
    <dgm:pt modelId="{DACF4023-766A-E149-8384-B6DC98856D3F}" type="pres">
      <dgm:prSet presAssocID="{790F20BF-897B-5F42-9DD0-BF787E4AA85E}" presName="accent_1" presStyleCnt="0"/>
      <dgm:spPr/>
    </dgm:pt>
    <dgm:pt modelId="{02CB0D27-9590-2E4F-A6FD-8D0E643881B4}" type="pres">
      <dgm:prSet presAssocID="{790F20BF-897B-5F42-9DD0-BF787E4AA85E}" presName="accentRepeatNode" presStyleLbl="solidFgAcc1" presStyleIdx="0" presStyleCnt="3"/>
      <dgm:spPr/>
    </dgm:pt>
    <dgm:pt modelId="{E43DE05F-9774-6149-9FE1-E4B97FCECDEB}" type="pres">
      <dgm:prSet presAssocID="{34789169-B9A9-DE48-A939-262A38F8A398}" presName="text_2" presStyleLbl="node1" presStyleIdx="1" presStyleCnt="3">
        <dgm:presLayoutVars>
          <dgm:bulletEnabled val="1"/>
        </dgm:presLayoutVars>
      </dgm:prSet>
      <dgm:spPr/>
    </dgm:pt>
    <dgm:pt modelId="{388DA88B-4BE8-AE43-BD44-297B78332DC9}" type="pres">
      <dgm:prSet presAssocID="{34789169-B9A9-DE48-A939-262A38F8A398}" presName="accent_2" presStyleCnt="0"/>
      <dgm:spPr/>
    </dgm:pt>
    <dgm:pt modelId="{E7412C25-B0CE-034E-A0D1-936CCBE3E375}" type="pres">
      <dgm:prSet presAssocID="{34789169-B9A9-DE48-A939-262A38F8A398}" presName="accentRepeatNode" presStyleLbl="solidFgAcc1" presStyleIdx="1" presStyleCnt="3"/>
      <dgm:spPr/>
    </dgm:pt>
    <dgm:pt modelId="{04EC8668-78D5-A145-9E67-51C6231E3067}" type="pres">
      <dgm:prSet presAssocID="{F21744CD-E5FF-D143-BFA8-88FC29357E07}" presName="text_3" presStyleLbl="node1" presStyleIdx="2" presStyleCnt="3">
        <dgm:presLayoutVars>
          <dgm:bulletEnabled val="1"/>
        </dgm:presLayoutVars>
      </dgm:prSet>
      <dgm:spPr/>
    </dgm:pt>
    <dgm:pt modelId="{FBD65F61-58AD-0249-81A6-EC02116817C7}" type="pres">
      <dgm:prSet presAssocID="{F21744CD-E5FF-D143-BFA8-88FC29357E07}" presName="accent_3" presStyleCnt="0"/>
      <dgm:spPr/>
    </dgm:pt>
    <dgm:pt modelId="{45AA1A5E-CE19-144D-946E-5B21001535BD}" type="pres">
      <dgm:prSet presAssocID="{F21744CD-E5FF-D143-BFA8-88FC29357E07}" presName="accentRepeatNode" presStyleLbl="solidFgAcc1" presStyleIdx="2" presStyleCnt="3"/>
      <dgm:spPr/>
    </dgm:pt>
  </dgm:ptLst>
  <dgm:cxnLst>
    <dgm:cxn modelId="{7891751E-C569-CE40-AB51-E6CC5028B86C}" type="presOf" srcId="{34789169-B9A9-DE48-A939-262A38F8A398}" destId="{E43DE05F-9774-6149-9FE1-E4B97FCECDEB}" srcOrd="0" destOrd="0" presId="urn:microsoft.com/office/officeart/2008/layout/VerticalCurvedList"/>
    <dgm:cxn modelId="{23E5C563-7994-164D-BC08-4D047F30B2B4}" type="presOf" srcId="{9BE3F9C1-1345-9047-B9BD-E2DD3F3C6161}" destId="{E10A1E9F-BDF3-494A-9F5E-E3C5E57DE714}" srcOrd="0" destOrd="0" presId="urn:microsoft.com/office/officeart/2008/layout/VerticalCurvedList"/>
    <dgm:cxn modelId="{1A14AE67-BD03-7943-861E-106B524DDD59}" srcId="{9BE3F9C1-1345-9047-B9BD-E2DD3F3C6161}" destId="{F21744CD-E5FF-D143-BFA8-88FC29357E07}" srcOrd="2" destOrd="0" parTransId="{053C2723-B5C5-5942-8F71-8AF8BA2F5626}" sibTransId="{5CB563F4-BD8F-BC4D-BC39-50A540CE9601}"/>
    <dgm:cxn modelId="{61412A87-973F-BF41-899D-E0D3A6E40457}" type="presOf" srcId="{B3299B86-7EE8-6B43-9116-C85711A5AF98}" destId="{209A894D-2631-D74F-B998-ADE1C7F28592}" srcOrd="0" destOrd="0" presId="urn:microsoft.com/office/officeart/2008/layout/VerticalCurvedList"/>
    <dgm:cxn modelId="{4EBDE390-5469-1843-9F96-7BDC689BE7D2}" type="presOf" srcId="{F21744CD-E5FF-D143-BFA8-88FC29357E07}" destId="{04EC8668-78D5-A145-9E67-51C6231E3067}" srcOrd="0" destOrd="0" presId="urn:microsoft.com/office/officeart/2008/layout/VerticalCurvedList"/>
    <dgm:cxn modelId="{8ECBE9C6-3E6E-F14C-8830-8DC9E92E2B8B}" srcId="{9BE3F9C1-1345-9047-B9BD-E2DD3F3C6161}" destId="{34789169-B9A9-DE48-A939-262A38F8A398}" srcOrd="1" destOrd="0" parTransId="{822F3462-7EA4-344C-9884-5C33F68D8EFC}" sibTransId="{077FC41F-1E68-A246-848C-CA82B9A72839}"/>
    <dgm:cxn modelId="{CA5FD4CA-7D98-8042-9DF3-604D0E8F388A}" srcId="{9BE3F9C1-1345-9047-B9BD-E2DD3F3C6161}" destId="{790F20BF-897B-5F42-9DD0-BF787E4AA85E}" srcOrd="0" destOrd="0" parTransId="{271F3E4F-5658-2E4D-8FA6-A1A49AE917B1}" sibTransId="{B3299B86-7EE8-6B43-9116-C85711A5AF98}"/>
    <dgm:cxn modelId="{CC042AED-B722-9341-88F6-E92334696651}" type="presOf" srcId="{790F20BF-897B-5F42-9DD0-BF787E4AA85E}" destId="{A2DAAA66-A9D5-564E-9D86-40E78BDC786D}" srcOrd="0" destOrd="0" presId="urn:microsoft.com/office/officeart/2008/layout/VerticalCurvedList"/>
    <dgm:cxn modelId="{41DA6B77-C5DE-F14A-AF92-E4D60089CD96}" type="presParOf" srcId="{E10A1E9F-BDF3-494A-9F5E-E3C5E57DE714}" destId="{10013521-A548-0E43-AF46-1EE5871B8B1D}" srcOrd="0" destOrd="0" presId="urn:microsoft.com/office/officeart/2008/layout/VerticalCurvedList"/>
    <dgm:cxn modelId="{6EE41A39-B86E-2946-9B8F-864770D165D0}" type="presParOf" srcId="{10013521-A548-0E43-AF46-1EE5871B8B1D}" destId="{DC231D03-BBD1-CA4A-8AC9-ADB3DA43D394}" srcOrd="0" destOrd="0" presId="urn:microsoft.com/office/officeart/2008/layout/VerticalCurvedList"/>
    <dgm:cxn modelId="{5573DE1F-7781-8E43-B7D3-EBA7BD65F14D}" type="presParOf" srcId="{DC231D03-BBD1-CA4A-8AC9-ADB3DA43D394}" destId="{D327C6F0-87F6-3C4E-BC7C-0E8CF3A49C70}" srcOrd="0" destOrd="0" presId="urn:microsoft.com/office/officeart/2008/layout/VerticalCurvedList"/>
    <dgm:cxn modelId="{D7755938-916A-1A4A-AE2A-ADB6BDE95FCE}" type="presParOf" srcId="{DC231D03-BBD1-CA4A-8AC9-ADB3DA43D394}" destId="{209A894D-2631-D74F-B998-ADE1C7F28592}" srcOrd="1" destOrd="0" presId="urn:microsoft.com/office/officeart/2008/layout/VerticalCurvedList"/>
    <dgm:cxn modelId="{850C06C0-4AF0-6B43-A62E-F69C39181DA3}" type="presParOf" srcId="{DC231D03-BBD1-CA4A-8AC9-ADB3DA43D394}" destId="{A8384F09-EB35-0C48-8A70-4E037266612C}" srcOrd="2" destOrd="0" presId="urn:microsoft.com/office/officeart/2008/layout/VerticalCurvedList"/>
    <dgm:cxn modelId="{36232AB0-6FF5-0940-AD87-DEE0CF37A05C}" type="presParOf" srcId="{DC231D03-BBD1-CA4A-8AC9-ADB3DA43D394}" destId="{C95D9C47-2643-0B4F-9570-6A77FBC1F581}" srcOrd="3" destOrd="0" presId="urn:microsoft.com/office/officeart/2008/layout/VerticalCurvedList"/>
    <dgm:cxn modelId="{7DB60806-5DA3-C946-9CF9-126356EEE3EE}" type="presParOf" srcId="{10013521-A548-0E43-AF46-1EE5871B8B1D}" destId="{A2DAAA66-A9D5-564E-9D86-40E78BDC786D}" srcOrd="1" destOrd="0" presId="urn:microsoft.com/office/officeart/2008/layout/VerticalCurvedList"/>
    <dgm:cxn modelId="{286CF8A9-99A3-7E45-A456-F3677D087789}" type="presParOf" srcId="{10013521-A548-0E43-AF46-1EE5871B8B1D}" destId="{DACF4023-766A-E149-8384-B6DC98856D3F}" srcOrd="2" destOrd="0" presId="urn:microsoft.com/office/officeart/2008/layout/VerticalCurvedList"/>
    <dgm:cxn modelId="{52C8F829-E475-8345-ABAE-EA41EED3EEBD}" type="presParOf" srcId="{DACF4023-766A-E149-8384-B6DC98856D3F}" destId="{02CB0D27-9590-2E4F-A6FD-8D0E643881B4}" srcOrd="0" destOrd="0" presId="urn:microsoft.com/office/officeart/2008/layout/VerticalCurvedList"/>
    <dgm:cxn modelId="{D0FFDFEB-508A-C649-B6C3-3CBDF9F1788F}" type="presParOf" srcId="{10013521-A548-0E43-AF46-1EE5871B8B1D}" destId="{E43DE05F-9774-6149-9FE1-E4B97FCECDEB}" srcOrd="3" destOrd="0" presId="urn:microsoft.com/office/officeart/2008/layout/VerticalCurvedList"/>
    <dgm:cxn modelId="{346F3CE0-2CC4-6D44-A849-0FC0D920B6F7}" type="presParOf" srcId="{10013521-A548-0E43-AF46-1EE5871B8B1D}" destId="{388DA88B-4BE8-AE43-BD44-297B78332DC9}" srcOrd="4" destOrd="0" presId="urn:microsoft.com/office/officeart/2008/layout/VerticalCurvedList"/>
    <dgm:cxn modelId="{84AA8252-A3DB-B64C-BE80-F15C56948B38}" type="presParOf" srcId="{388DA88B-4BE8-AE43-BD44-297B78332DC9}" destId="{E7412C25-B0CE-034E-A0D1-936CCBE3E375}" srcOrd="0" destOrd="0" presId="urn:microsoft.com/office/officeart/2008/layout/VerticalCurvedList"/>
    <dgm:cxn modelId="{9A976F73-8179-6049-862B-2199C09125C3}" type="presParOf" srcId="{10013521-A548-0E43-AF46-1EE5871B8B1D}" destId="{04EC8668-78D5-A145-9E67-51C6231E3067}" srcOrd="5" destOrd="0" presId="urn:microsoft.com/office/officeart/2008/layout/VerticalCurvedList"/>
    <dgm:cxn modelId="{BF98D0BE-27E4-9F49-B47A-6629A901835C}" type="presParOf" srcId="{10013521-A548-0E43-AF46-1EE5871B8B1D}" destId="{FBD65F61-58AD-0249-81A6-EC02116817C7}" srcOrd="6" destOrd="0" presId="urn:microsoft.com/office/officeart/2008/layout/VerticalCurvedList"/>
    <dgm:cxn modelId="{50E0EF35-627B-0C41-921A-DE548373995E}" type="presParOf" srcId="{FBD65F61-58AD-0249-81A6-EC02116817C7}" destId="{45AA1A5E-CE19-144D-946E-5B21001535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2E4587-6DCC-1B4C-8640-71440ED4BD28}" type="doc">
      <dgm:prSet loTypeId="urn:microsoft.com/office/officeart/2005/8/layout/matrix1" loCatId="" qsTypeId="urn:microsoft.com/office/officeart/2005/8/quickstyle/simple1" qsCatId="simple" csTypeId="urn:microsoft.com/office/officeart/2005/8/colors/accent1_2" csCatId="accent1" phldr="1"/>
      <dgm:spPr/>
      <dgm:t>
        <a:bodyPr/>
        <a:lstStyle/>
        <a:p>
          <a:endParaRPr lang="en-US"/>
        </a:p>
      </dgm:t>
    </dgm:pt>
    <dgm:pt modelId="{59A5A839-78E6-FB4E-94FC-FB40A381BA7D}">
      <dgm:prSet phldrT="[Text]" custT="1"/>
      <dgm:spPr>
        <a:solidFill>
          <a:srgbClr val="00B050"/>
        </a:solidFill>
      </dgm:spPr>
      <dgm:t>
        <a:bodyPr/>
        <a:lstStyle/>
        <a:p>
          <a:r>
            <a:rPr lang="en-US" sz="3000" dirty="0">
              <a:solidFill>
                <a:schemeClr val="bg1"/>
              </a:solidFill>
              <a:latin typeface="Tahoma" panose="020B0604030504040204" pitchFamily="34" charset="0"/>
              <a:ea typeface="Tahoma" panose="020B0604030504040204" pitchFamily="34" charset="0"/>
              <a:cs typeface="Tahoma" panose="020B0604030504040204" pitchFamily="34" charset="0"/>
            </a:rPr>
            <a:t>ƯU ĐIỂM</a:t>
          </a:r>
        </a:p>
      </dgm:t>
    </dgm:pt>
    <dgm:pt modelId="{50A42BC6-35AB-EF43-A36A-FBF920407581}" type="parTrans" cxnId="{7625E061-CF9B-8949-8D89-DBA142FB08CE}">
      <dgm:prSet/>
      <dgm:spPr/>
      <dgm:t>
        <a:bodyPr/>
        <a:lstStyle/>
        <a:p>
          <a:endParaRPr lang="en-US"/>
        </a:p>
      </dgm:t>
    </dgm:pt>
    <dgm:pt modelId="{55D60363-FE2A-9845-A88A-E2073F4E7B01}" type="sibTrans" cxnId="{7625E061-CF9B-8949-8D89-DBA142FB08CE}">
      <dgm:prSet/>
      <dgm:spPr/>
      <dgm:t>
        <a:bodyPr/>
        <a:lstStyle/>
        <a:p>
          <a:endParaRPr lang="en-US"/>
        </a:p>
      </dgm:t>
    </dgm:pt>
    <dgm:pt modelId="{84E84DD2-90AC-CC45-8C00-C9361359A5C9}">
      <dgm:prSet phldrT="[Text]" custT="1"/>
      <dgm:spPr/>
      <dgm:t>
        <a:bodyPr anchor="b"/>
        <a:lstStyle/>
        <a:p>
          <a:pPr>
            <a:buFont typeface="Arial" panose="020B0604020202020204" pitchFamily="34" charset="0"/>
            <a:buNone/>
          </a:pPr>
          <a:r>
            <a:rPr lang="vi-VN" sz="2400" b="0" i="0" u="none" dirty="0">
              <a:latin typeface="Times New Roman" panose="02020603050405020304" pitchFamily="18" charset="0"/>
              <a:cs typeface="Times New Roman" panose="02020603050405020304" pitchFamily="18" charset="0"/>
            </a:rPr>
            <a:t>Không cần phải có nhiều kết nối như phương pháp Comet long-polling và cũng không có những nhược điểm như Comet streaming.</a:t>
          </a:r>
          <a:endParaRPr lang="en-US" sz="2400" b="0" i="0" u="none" dirty="0">
            <a:latin typeface="Times New Roman" panose="02020603050405020304" pitchFamily="18" charset="0"/>
            <a:cs typeface="Times New Roman" panose="02020603050405020304" pitchFamily="18" charset="0"/>
          </a:endParaRPr>
        </a:p>
      </dgm:t>
    </dgm:pt>
    <dgm:pt modelId="{BDF0428F-3BAC-AD4A-AD68-9AB4E3905A55}" type="parTrans" cxnId="{BD159331-BD10-5B4E-9812-BEDE012ED8C8}">
      <dgm:prSet/>
      <dgm:spPr/>
      <dgm:t>
        <a:bodyPr/>
        <a:lstStyle/>
        <a:p>
          <a:endParaRPr lang="en-US"/>
        </a:p>
      </dgm:t>
    </dgm:pt>
    <dgm:pt modelId="{E58D0E47-176A-F94F-88E8-6C79C105D704}" type="sibTrans" cxnId="{BD159331-BD10-5B4E-9812-BEDE012ED8C8}">
      <dgm:prSet/>
      <dgm:spPr/>
      <dgm:t>
        <a:bodyPr/>
        <a:lstStyle/>
        <a:p>
          <a:endParaRPr lang="en-US"/>
        </a:p>
      </dgm:t>
    </dgm:pt>
    <dgm:pt modelId="{B0D8F96F-D101-214B-B206-A6A64AF3A29B}">
      <dgm:prSet phldrT="[Text]" custT="1"/>
      <dgm:spPr/>
      <dgm:t>
        <a:bodyPr/>
        <a:lstStyle/>
        <a:p>
          <a:pPr>
            <a:buFont typeface="Arial" panose="020B0604020202020204" pitchFamily="34" charset="0"/>
            <a:buChar char="•"/>
          </a:pPr>
          <a:r>
            <a:rPr lang="vi-VN" sz="3000" b="0" i="0" u="none" dirty="0">
              <a:latin typeface="Times New Roman" panose="02020603050405020304" pitchFamily="18" charset="0"/>
              <a:cs typeface="Times New Roman" panose="02020603050405020304" pitchFamily="18" charset="0"/>
            </a:rPr>
            <a:t>Giao tiếp thời gian thực hiệu quả hơn, tiết kiệm băng thông, CPU, và giảm độ trễ.</a:t>
          </a:r>
          <a:endParaRPr lang="en-US" sz="3000" dirty="0">
            <a:latin typeface="Times New Roman" panose="02020603050405020304" pitchFamily="18" charset="0"/>
            <a:cs typeface="Times New Roman" panose="02020603050405020304" pitchFamily="18" charset="0"/>
          </a:endParaRPr>
        </a:p>
      </dgm:t>
    </dgm:pt>
    <dgm:pt modelId="{5134E4A4-24AC-0F4F-A7E4-194C08DCFC05}" type="parTrans" cxnId="{5101BB4C-D00D-4C4D-93C6-206B3CAD20C3}">
      <dgm:prSet/>
      <dgm:spPr/>
      <dgm:t>
        <a:bodyPr/>
        <a:lstStyle/>
        <a:p>
          <a:endParaRPr lang="en-US"/>
        </a:p>
      </dgm:t>
    </dgm:pt>
    <dgm:pt modelId="{B8663037-5330-B645-9479-2A12FC6E858A}" type="sibTrans" cxnId="{5101BB4C-D00D-4C4D-93C6-206B3CAD20C3}">
      <dgm:prSet/>
      <dgm:spPr/>
      <dgm:t>
        <a:bodyPr/>
        <a:lstStyle/>
        <a:p>
          <a:endParaRPr lang="en-US"/>
        </a:p>
      </dgm:t>
    </dgm:pt>
    <dgm:pt modelId="{A24497B0-1D3B-074F-BC98-A5B8B9C60ACA}">
      <dgm:prSet phldrT="[Text]"/>
      <dgm:spPr/>
      <dgm:t>
        <a:bodyPr/>
        <a:lstStyle/>
        <a:p>
          <a:pPr>
            <a:buFont typeface="Arial" panose="020B0604020202020204" pitchFamily="34" charset="0"/>
            <a:buChar char="•"/>
          </a:pPr>
          <a:r>
            <a:rPr lang="en-US" b="0" i="0" u="none" dirty="0" err="1">
              <a:latin typeface="Times New Roman" panose="02020603050405020304" pitchFamily="18" charset="0"/>
              <a:cs typeface="Times New Roman" panose="02020603050405020304" pitchFamily="18" charset="0"/>
            </a:rPr>
            <a:t>WebSockets</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cung</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cấp</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khả</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năng</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giao</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tiếp</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hai</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chiều</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mạnh</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mẽ</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có</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độ</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trễ</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thấp</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và</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dễ</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xử</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lý</a:t>
          </a:r>
          <a:r>
            <a:rPr lang="en-US" b="0" i="0" u="none" dirty="0">
              <a:latin typeface="Times New Roman" panose="02020603050405020304" pitchFamily="18" charset="0"/>
              <a:cs typeface="Times New Roman" panose="02020603050405020304" pitchFamily="18" charset="0"/>
            </a:rPr>
            <a:t> </a:t>
          </a:r>
          <a:r>
            <a:rPr lang="en-US" b="0" i="0" u="none" dirty="0" err="1">
              <a:latin typeface="Times New Roman" panose="02020603050405020304" pitchFamily="18" charset="0"/>
              <a:cs typeface="Times New Roman" panose="02020603050405020304" pitchFamily="18" charset="0"/>
            </a:rPr>
            <a:t>lỗi</a:t>
          </a:r>
          <a:r>
            <a:rPr lang="en-US" b="0" i="0" u="none"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B5DC00AB-1D3A-EC43-BA7D-ADCAB49DE1EB}" type="parTrans" cxnId="{21CD7109-2210-D14F-BFC7-F7A4A4C840D8}">
      <dgm:prSet/>
      <dgm:spPr/>
      <dgm:t>
        <a:bodyPr/>
        <a:lstStyle/>
        <a:p>
          <a:endParaRPr lang="en-US"/>
        </a:p>
      </dgm:t>
    </dgm:pt>
    <dgm:pt modelId="{6E33206A-BD65-E04E-8BE0-5E3ADC2E07CE}" type="sibTrans" cxnId="{21CD7109-2210-D14F-BFC7-F7A4A4C840D8}">
      <dgm:prSet/>
      <dgm:spPr/>
      <dgm:t>
        <a:bodyPr/>
        <a:lstStyle/>
        <a:p>
          <a:endParaRPr lang="en-US"/>
        </a:p>
      </dgm:t>
    </dgm:pt>
    <dgm:pt modelId="{6D969C72-45FA-C34F-B034-3CF54CC977DA}">
      <dgm:prSet phldrT="[Text]" custT="1"/>
      <dgm:spPr/>
      <dgm:t>
        <a:bodyPr/>
        <a:lstStyle/>
        <a:p>
          <a:r>
            <a:rPr lang="vi-VN" sz="3000" b="0" i="0" u="none" dirty="0">
              <a:latin typeface="Times New Roman" panose="02020603050405020304" pitchFamily="18" charset="0"/>
              <a:cs typeface="Times New Roman" panose="02020603050405020304" pitchFamily="18" charset="0"/>
            </a:rPr>
            <a:t>Websocket cho thấy sự đơn giản</a:t>
          </a:r>
          <a:endParaRPr lang="en-US" sz="3000" dirty="0">
            <a:latin typeface="Times New Roman" panose="02020603050405020304" pitchFamily="18" charset="0"/>
            <a:cs typeface="Times New Roman" panose="02020603050405020304" pitchFamily="18" charset="0"/>
          </a:endParaRPr>
        </a:p>
      </dgm:t>
    </dgm:pt>
    <dgm:pt modelId="{90991602-D08B-384E-A1ED-D20C623FD7A8}" type="parTrans" cxnId="{F1BAC544-5F4C-2545-8E3A-BBB3EF80A96E}">
      <dgm:prSet/>
      <dgm:spPr/>
      <dgm:t>
        <a:bodyPr/>
        <a:lstStyle/>
        <a:p>
          <a:endParaRPr lang="en-US"/>
        </a:p>
      </dgm:t>
    </dgm:pt>
    <dgm:pt modelId="{31E31AA2-9F45-B84D-B16C-E220751E1FB9}" type="sibTrans" cxnId="{F1BAC544-5F4C-2545-8E3A-BBB3EF80A96E}">
      <dgm:prSet/>
      <dgm:spPr/>
      <dgm:t>
        <a:bodyPr/>
        <a:lstStyle/>
        <a:p>
          <a:endParaRPr lang="en-US"/>
        </a:p>
      </dgm:t>
    </dgm:pt>
    <dgm:pt modelId="{03AA38FB-47C1-254B-B9BF-712B0F80CF4C}" type="pres">
      <dgm:prSet presAssocID="{0F2E4587-6DCC-1B4C-8640-71440ED4BD28}" presName="diagram" presStyleCnt="0">
        <dgm:presLayoutVars>
          <dgm:chMax val="1"/>
          <dgm:dir/>
          <dgm:animLvl val="ctr"/>
          <dgm:resizeHandles val="exact"/>
        </dgm:presLayoutVars>
      </dgm:prSet>
      <dgm:spPr/>
    </dgm:pt>
    <dgm:pt modelId="{174086B0-4DDA-A347-A37C-B73BDE458EDB}" type="pres">
      <dgm:prSet presAssocID="{0F2E4587-6DCC-1B4C-8640-71440ED4BD28}" presName="matrix" presStyleCnt="0"/>
      <dgm:spPr/>
    </dgm:pt>
    <dgm:pt modelId="{181C80D5-9767-E046-BA7D-EBBF26D8853A}" type="pres">
      <dgm:prSet presAssocID="{0F2E4587-6DCC-1B4C-8640-71440ED4BD28}" presName="tile1" presStyleLbl="node1" presStyleIdx="0" presStyleCnt="4"/>
      <dgm:spPr/>
    </dgm:pt>
    <dgm:pt modelId="{FFD644A7-36E0-1E41-BC57-51A485904052}" type="pres">
      <dgm:prSet presAssocID="{0F2E4587-6DCC-1B4C-8640-71440ED4BD28}" presName="tile1text" presStyleLbl="node1" presStyleIdx="0" presStyleCnt="4">
        <dgm:presLayoutVars>
          <dgm:chMax val="0"/>
          <dgm:chPref val="0"/>
          <dgm:bulletEnabled val="1"/>
        </dgm:presLayoutVars>
      </dgm:prSet>
      <dgm:spPr/>
    </dgm:pt>
    <dgm:pt modelId="{23048310-9F3C-9E43-9BC7-EA964006857E}" type="pres">
      <dgm:prSet presAssocID="{0F2E4587-6DCC-1B4C-8640-71440ED4BD28}" presName="tile2" presStyleLbl="node1" presStyleIdx="1" presStyleCnt="4"/>
      <dgm:spPr/>
    </dgm:pt>
    <dgm:pt modelId="{7FB52C30-C0AF-E64D-A53F-700D9D03CBA7}" type="pres">
      <dgm:prSet presAssocID="{0F2E4587-6DCC-1B4C-8640-71440ED4BD28}" presName="tile2text" presStyleLbl="node1" presStyleIdx="1" presStyleCnt="4">
        <dgm:presLayoutVars>
          <dgm:chMax val="0"/>
          <dgm:chPref val="0"/>
          <dgm:bulletEnabled val="1"/>
        </dgm:presLayoutVars>
      </dgm:prSet>
      <dgm:spPr/>
    </dgm:pt>
    <dgm:pt modelId="{A2898257-7C74-E441-ABD5-0FD9CCD8249A}" type="pres">
      <dgm:prSet presAssocID="{0F2E4587-6DCC-1B4C-8640-71440ED4BD28}" presName="tile3" presStyleLbl="node1" presStyleIdx="2" presStyleCnt="4"/>
      <dgm:spPr/>
    </dgm:pt>
    <dgm:pt modelId="{8ADCB2EE-C774-6C44-B877-FBF31BFB3576}" type="pres">
      <dgm:prSet presAssocID="{0F2E4587-6DCC-1B4C-8640-71440ED4BD28}" presName="tile3text" presStyleLbl="node1" presStyleIdx="2" presStyleCnt="4">
        <dgm:presLayoutVars>
          <dgm:chMax val="0"/>
          <dgm:chPref val="0"/>
          <dgm:bulletEnabled val="1"/>
        </dgm:presLayoutVars>
      </dgm:prSet>
      <dgm:spPr/>
    </dgm:pt>
    <dgm:pt modelId="{206CB5C3-8250-5748-9D1A-37D5B507F075}" type="pres">
      <dgm:prSet presAssocID="{0F2E4587-6DCC-1B4C-8640-71440ED4BD28}" presName="tile4" presStyleLbl="node1" presStyleIdx="3" presStyleCnt="4"/>
      <dgm:spPr/>
    </dgm:pt>
    <dgm:pt modelId="{64DC0E54-0205-B845-9341-F6CC40010AA2}" type="pres">
      <dgm:prSet presAssocID="{0F2E4587-6DCC-1B4C-8640-71440ED4BD28}" presName="tile4text" presStyleLbl="node1" presStyleIdx="3" presStyleCnt="4">
        <dgm:presLayoutVars>
          <dgm:chMax val="0"/>
          <dgm:chPref val="0"/>
          <dgm:bulletEnabled val="1"/>
        </dgm:presLayoutVars>
      </dgm:prSet>
      <dgm:spPr/>
    </dgm:pt>
    <dgm:pt modelId="{D8072E85-36B1-7947-9F0C-4910A1BE5F02}" type="pres">
      <dgm:prSet presAssocID="{0F2E4587-6DCC-1B4C-8640-71440ED4BD28}" presName="centerTile" presStyleLbl="fgShp" presStyleIdx="0" presStyleCnt="1">
        <dgm:presLayoutVars>
          <dgm:chMax val="0"/>
          <dgm:chPref val="0"/>
        </dgm:presLayoutVars>
      </dgm:prSet>
      <dgm:spPr/>
    </dgm:pt>
  </dgm:ptLst>
  <dgm:cxnLst>
    <dgm:cxn modelId="{3B853702-58D8-9947-8FB6-5635C4F04BA6}" type="presOf" srcId="{B0D8F96F-D101-214B-B206-A6A64AF3A29B}" destId="{23048310-9F3C-9E43-9BC7-EA964006857E}" srcOrd="0" destOrd="0" presId="urn:microsoft.com/office/officeart/2005/8/layout/matrix1"/>
    <dgm:cxn modelId="{21CD7109-2210-D14F-BFC7-F7A4A4C840D8}" srcId="{59A5A839-78E6-FB4E-94FC-FB40A381BA7D}" destId="{A24497B0-1D3B-074F-BC98-A5B8B9C60ACA}" srcOrd="2" destOrd="0" parTransId="{B5DC00AB-1D3A-EC43-BA7D-ADCAB49DE1EB}" sibTransId="{6E33206A-BD65-E04E-8BE0-5E3ADC2E07CE}"/>
    <dgm:cxn modelId="{BD159331-BD10-5B4E-9812-BEDE012ED8C8}" srcId="{59A5A839-78E6-FB4E-94FC-FB40A381BA7D}" destId="{84E84DD2-90AC-CC45-8C00-C9361359A5C9}" srcOrd="0" destOrd="0" parTransId="{BDF0428F-3BAC-AD4A-AD68-9AB4E3905A55}" sibTransId="{E58D0E47-176A-F94F-88E8-6C79C105D704}"/>
    <dgm:cxn modelId="{F1BAC544-5F4C-2545-8E3A-BBB3EF80A96E}" srcId="{59A5A839-78E6-FB4E-94FC-FB40A381BA7D}" destId="{6D969C72-45FA-C34F-B034-3CF54CC977DA}" srcOrd="3" destOrd="0" parTransId="{90991602-D08B-384E-A1ED-D20C623FD7A8}" sibTransId="{31E31AA2-9F45-B84D-B16C-E220751E1FB9}"/>
    <dgm:cxn modelId="{0A374A4A-BEBD-4B41-B799-64CD4FD4F11F}" type="presOf" srcId="{B0D8F96F-D101-214B-B206-A6A64AF3A29B}" destId="{7FB52C30-C0AF-E64D-A53F-700D9D03CBA7}" srcOrd="1" destOrd="0" presId="urn:microsoft.com/office/officeart/2005/8/layout/matrix1"/>
    <dgm:cxn modelId="{5101BB4C-D00D-4C4D-93C6-206B3CAD20C3}" srcId="{59A5A839-78E6-FB4E-94FC-FB40A381BA7D}" destId="{B0D8F96F-D101-214B-B206-A6A64AF3A29B}" srcOrd="1" destOrd="0" parTransId="{5134E4A4-24AC-0F4F-A7E4-194C08DCFC05}" sibTransId="{B8663037-5330-B645-9479-2A12FC6E858A}"/>
    <dgm:cxn modelId="{7625E061-CF9B-8949-8D89-DBA142FB08CE}" srcId="{0F2E4587-6DCC-1B4C-8640-71440ED4BD28}" destId="{59A5A839-78E6-FB4E-94FC-FB40A381BA7D}" srcOrd="0" destOrd="0" parTransId="{50A42BC6-35AB-EF43-A36A-FBF920407581}" sibTransId="{55D60363-FE2A-9845-A88A-E2073F4E7B01}"/>
    <dgm:cxn modelId="{8CA0F784-37C5-AA41-8C4A-71B09E363EF0}" type="presOf" srcId="{59A5A839-78E6-FB4E-94FC-FB40A381BA7D}" destId="{D8072E85-36B1-7947-9F0C-4910A1BE5F02}" srcOrd="0" destOrd="0" presId="urn:microsoft.com/office/officeart/2005/8/layout/matrix1"/>
    <dgm:cxn modelId="{C834CE9B-D0C9-8741-AAFD-A54FF240EA5D}" type="presOf" srcId="{A24497B0-1D3B-074F-BC98-A5B8B9C60ACA}" destId="{A2898257-7C74-E441-ABD5-0FD9CCD8249A}" srcOrd="0" destOrd="0" presId="urn:microsoft.com/office/officeart/2005/8/layout/matrix1"/>
    <dgm:cxn modelId="{9EBAC9A3-8F9A-CF4F-9165-67EB2DA363EA}" type="presOf" srcId="{6D969C72-45FA-C34F-B034-3CF54CC977DA}" destId="{206CB5C3-8250-5748-9D1A-37D5B507F075}" srcOrd="0" destOrd="0" presId="urn:microsoft.com/office/officeart/2005/8/layout/matrix1"/>
    <dgm:cxn modelId="{3473F5A9-9F9A-F648-92D6-FFFC5E7846A6}" type="presOf" srcId="{84E84DD2-90AC-CC45-8C00-C9361359A5C9}" destId="{181C80D5-9767-E046-BA7D-EBBF26D8853A}" srcOrd="0" destOrd="0" presId="urn:microsoft.com/office/officeart/2005/8/layout/matrix1"/>
    <dgm:cxn modelId="{B32E83AA-F7F0-0549-97FF-0DF055110491}" type="presOf" srcId="{0F2E4587-6DCC-1B4C-8640-71440ED4BD28}" destId="{03AA38FB-47C1-254B-B9BF-712B0F80CF4C}" srcOrd="0" destOrd="0" presId="urn:microsoft.com/office/officeart/2005/8/layout/matrix1"/>
    <dgm:cxn modelId="{E11CCAB2-716D-024E-B930-1D53FA9C9472}" type="presOf" srcId="{6D969C72-45FA-C34F-B034-3CF54CC977DA}" destId="{64DC0E54-0205-B845-9341-F6CC40010AA2}" srcOrd="1" destOrd="0" presId="urn:microsoft.com/office/officeart/2005/8/layout/matrix1"/>
    <dgm:cxn modelId="{514E45CB-4FF5-F245-82E7-2C83A07E1C8F}" type="presOf" srcId="{84E84DD2-90AC-CC45-8C00-C9361359A5C9}" destId="{FFD644A7-36E0-1E41-BC57-51A485904052}" srcOrd="1" destOrd="0" presId="urn:microsoft.com/office/officeart/2005/8/layout/matrix1"/>
    <dgm:cxn modelId="{41DD0CED-EABA-624A-B614-6C9497005408}" type="presOf" srcId="{A24497B0-1D3B-074F-BC98-A5B8B9C60ACA}" destId="{8ADCB2EE-C774-6C44-B877-FBF31BFB3576}" srcOrd="1" destOrd="0" presId="urn:microsoft.com/office/officeart/2005/8/layout/matrix1"/>
    <dgm:cxn modelId="{98AE6D36-1D18-F844-A369-846F27E796F4}" type="presParOf" srcId="{03AA38FB-47C1-254B-B9BF-712B0F80CF4C}" destId="{174086B0-4DDA-A347-A37C-B73BDE458EDB}" srcOrd="0" destOrd="0" presId="urn:microsoft.com/office/officeart/2005/8/layout/matrix1"/>
    <dgm:cxn modelId="{A891DFE0-A775-7540-95AA-684748A4034F}" type="presParOf" srcId="{174086B0-4DDA-A347-A37C-B73BDE458EDB}" destId="{181C80D5-9767-E046-BA7D-EBBF26D8853A}" srcOrd="0" destOrd="0" presId="urn:microsoft.com/office/officeart/2005/8/layout/matrix1"/>
    <dgm:cxn modelId="{CD03ED94-566F-3142-A6D1-AD28E28B175D}" type="presParOf" srcId="{174086B0-4DDA-A347-A37C-B73BDE458EDB}" destId="{FFD644A7-36E0-1E41-BC57-51A485904052}" srcOrd="1" destOrd="0" presId="urn:microsoft.com/office/officeart/2005/8/layout/matrix1"/>
    <dgm:cxn modelId="{97668434-1C9F-6E42-A0A1-4807C7053623}" type="presParOf" srcId="{174086B0-4DDA-A347-A37C-B73BDE458EDB}" destId="{23048310-9F3C-9E43-9BC7-EA964006857E}" srcOrd="2" destOrd="0" presId="urn:microsoft.com/office/officeart/2005/8/layout/matrix1"/>
    <dgm:cxn modelId="{1D2E5A49-194B-6743-B3FF-BCA9E86235E6}" type="presParOf" srcId="{174086B0-4DDA-A347-A37C-B73BDE458EDB}" destId="{7FB52C30-C0AF-E64D-A53F-700D9D03CBA7}" srcOrd="3" destOrd="0" presId="urn:microsoft.com/office/officeart/2005/8/layout/matrix1"/>
    <dgm:cxn modelId="{E4E6A731-2112-AB4F-88B2-FD663ECE5B78}" type="presParOf" srcId="{174086B0-4DDA-A347-A37C-B73BDE458EDB}" destId="{A2898257-7C74-E441-ABD5-0FD9CCD8249A}" srcOrd="4" destOrd="0" presId="urn:microsoft.com/office/officeart/2005/8/layout/matrix1"/>
    <dgm:cxn modelId="{DAEC6A8B-2988-5345-8AF5-9B5C1D636C51}" type="presParOf" srcId="{174086B0-4DDA-A347-A37C-B73BDE458EDB}" destId="{8ADCB2EE-C774-6C44-B877-FBF31BFB3576}" srcOrd="5" destOrd="0" presId="urn:microsoft.com/office/officeart/2005/8/layout/matrix1"/>
    <dgm:cxn modelId="{29B12859-6C3B-694C-A648-8E21D68FA33A}" type="presParOf" srcId="{174086B0-4DDA-A347-A37C-B73BDE458EDB}" destId="{206CB5C3-8250-5748-9D1A-37D5B507F075}" srcOrd="6" destOrd="0" presId="urn:microsoft.com/office/officeart/2005/8/layout/matrix1"/>
    <dgm:cxn modelId="{81989937-78A8-2B44-9848-B41C8B3D7CB1}" type="presParOf" srcId="{174086B0-4DDA-A347-A37C-B73BDE458EDB}" destId="{64DC0E54-0205-B845-9341-F6CC40010AA2}" srcOrd="7" destOrd="0" presId="urn:microsoft.com/office/officeart/2005/8/layout/matrix1"/>
    <dgm:cxn modelId="{194B315F-38D8-8B4B-BC94-583E3F60B071}" type="presParOf" srcId="{03AA38FB-47C1-254B-B9BF-712B0F80CF4C}" destId="{D8072E85-36B1-7947-9F0C-4910A1BE5F0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2E4587-6DCC-1B4C-8640-71440ED4BD28}" type="doc">
      <dgm:prSet loTypeId="urn:microsoft.com/office/officeart/2005/8/layout/matrix1" loCatId="" qsTypeId="urn:microsoft.com/office/officeart/2005/8/quickstyle/simple1" qsCatId="simple" csTypeId="urn:microsoft.com/office/officeart/2005/8/colors/accent1_2" csCatId="accent1" phldr="1"/>
      <dgm:spPr/>
      <dgm:t>
        <a:bodyPr/>
        <a:lstStyle/>
        <a:p>
          <a:endParaRPr lang="en-US"/>
        </a:p>
      </dgm:t>
    </dgm:pt>
    <dgm:pt modelId="{59A5A839-78E6-FB4E-94FC-FB40A381BA7D}">
      <dgm:prSet phldrT="[Text]" custT="1"/>
      <dgm:spPr>
        <a:solidFill>
          <a:srgbClr val="00B050"/>
        </a:solidFill>
      </dgm:spPr>
      <dgm:t>
        <a:bodyPr/>
        <a:lstStyle/>
        <a:p>
          <a:r>
            <a:rPr lang="en-US" sz="3000" dirty="0">
              <a:solidFill>
                <a:schemeClr val="bg1"/>
              </a:solidFill>
              <a:latin typeface="Tahoma" panose="020B0604030504040204" pitchFamily="34" charset="0"/>
              <a:ea typeface="Tahoma" panose="020B0604030504040204" pitchFamily="34" charset="0"/>
              <a:cs typeface="Tahoma" panose="020B0604030504040204" pitchFamily="34" charset="0"/>
            </a:rPr>
            <a:t>NHƯỢC ĐIỂM</a:t>
          </a:r>
        </a:p>
      </dgm:t>
    </dgm:pt>
    <dgm:pt modelId="{50A42BC6-35AB-EF43-A36A-FBF920407581}" type="parTrans" cxnId="{7625E061-CF9B-8949-8D89-DBA142FB08CE}">
      <dgm:prSet/>
      <dgm:spPr/>
      <dgm:t>
        <a:bodyPr/>
        <a:lstStyle/>
        <a:p>
          <a:endParaRPr lang="en-US"/>
        </a:p>
      </dgm:t>
    </dgm:pt>
    <dgm:pt modelId="{55D60363-FE2A-9845-A88A-E2073F4E7B01}" type="sibTrans" cxnId="{7625E061-CF9B-8949-8D89-DBA142FB08CE}">
      <dgm:prSet/>
      <dgm:spPr/>
      <dgm:t>
        <a:bodyPr/>
        <a:lstStyle/>
        <a:p>
          <a:endParaRPr lang="en-US"/>
        </a:p>
      </dgm:t>
    </dgm:pt>
    <dgm:pt modelId="{B0D8F96F-D101-214B-B206-A6A64AF3A29B}">
      <dgm:prSet phldrT="[Text]" custT="1"/>
      <dgm:spPr/>
      <dgm:t>
        <a:bodyPr/>
        <a:lstStyle/>
        <a:p>
          <a:r>
            <a:rPr lang="en-US" sz="3000" b="0" i="0" u="none" dirty="0" err="1"/>
            <a:t>Yêu</a:t>
          </a:r>
          <a:r>
            <a:rPr lang="en-US" sz="3000" b="0" i="0" u="none" dirty="0"/>
            <a:t> </a:t>
          </a:r>
          <a:r>
            <a:rPr lang="en-US" sz="3000" b="0" i="0" u="none" dirty="0" err="1"/>
            <a:t>cầu</a:t>
          </a:r>
          <a:r>
            <a:rPr lang="en-US" sz="3000" b="0" i="0" u="none" dirty="0"/>
            <a:t> </a:t>
          </a:r>
          <a:r>
            <a:rPr lang="en-US" sz="3000" b="0" i="0" u="none" dirty="0" err="1"/>
            <a:t>về</a:t>
          </a:r>
          <a:r>
            <a:rPr lang="en-US" sz="3000" b="0" i="0" u="none" dirty="0"/>
            <a:t> server </a:t>
          </a:r>
          <a:r>
            <a:rPr lang="en-US" sz="3000" b="0" i="0" u="none" dirty="0" err="1"/>
            <a:t>khác</a:t>
          </a:r>
          <a:r>
            <a:rPr lang="en-US" sz="3000" b="0" i="0" u="none" dirty="0"/>
            <a:t> so </a:t>
          </a:r>
          <a:r>
            <a:rPr lang="en-US" sz="3000" b="0" i="0" u="none" dirty="0" err="1"/>
            <a:t>với</a:t>
          </a:r>
          <a:r>
            <a:rPr lang="en-US" sz="3000" b="0" i="0" u="none" dirty="0"/>
            <a:t> server web </a:t>
          </a:r>
          <a:r>
            <a:rPr lang="en-US" sz="3000" b="0" i="0" u="none" dirty="0" err="1"/>
            <a:t>thông</a:t>
          </a:r>
          <a:r>
            <a:rPr lang="en-US" sz="3000" b="0" i="0" u="none" dirty="0"/>
            <a:t> </a:t>
          </a:r>
          <a:r>
            <a:rPr lang="en-US" sz="3000" b="0" i="0" u="none" dirty="0" err="1"/>
            <a:t>thường</a:t>
          </a:r>
          <a:endParaRPr lang="en-US" sz="3000" dirty="0">
            <a:latin typeface="Times New Roman" panose="02020603050405020304" pitchFamily="18" charset="0"/>
            <a:cs typeface="Times New Roman" panose="02020603050405020304" pitchFamily="18" charset="0"/>
          </a:endParaRPr>
        </a:p>
      </dgm:t>
    </dgm:pt>
    <dgm:pt modelId="{5134E4A4-24AC-0F4F-A7E4-194C08DCFC05}" type="parTrans" cxnId="{5101BB4C-D00D-4C4D-93C6-206B3CAD20C3}">
      <dgm:prSet/>
      <dgm:spPr/>
      <dgm:t>
        <a:bodyPr/>
        <a:lstStyle/>
        <a:p>
          <a:endParaRPr lang="en-US"/>
        </a:p>
      </dgm:t>
    </dgm:pt>
    <dgm:pt modelId="{B8663037-5330-B645-9479-2A12FC6E858A}" type="sibTrans" cxnId="{5101BB4C-D00D-4C4D-93C6-206B3CAD20C3}">
      <dgm:prSet/>
      <dgm:spPr/>
      <dgm:t>
        <a:bodyPr/>
        <a:lstStyle/>
        <a:p>
          <a:endParaRPr lang="en-US"/>
        </a:p>
      </dgm:t>
    </dgm:pt>
    <dgm:pt modelId="{A24497B0-1D3B-074F-BC98-A5B8B9C60ACA}">
      <dgm:prSet phldrT="[Text]"/>
      <dgm:spPr/>
      <dgm:t>
        <a:bodyPr/>
        <a:lstStyle/>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proxy/transparent proxy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endParaRPr lang="en-US" dirty="0">
            <a:latin typeface="Times New Roman" panose="02020603050405020304" pitchFamily="18" charset="0"/>
            <a:cs typeface="Times New Roman" panose="02020603050405020304" pitchFamily="18" charset="0"/>
          </a:endParaRPr>
        </a:p>
      </dgm:t>
    </dgm:pt>
    <dgm:pt modelId="{B5DC00AB-1D3A-EC43-BA7D-ADCAB49DE1EB}" type="parTrans" cxnId="{21CD7109-2210-D14F-BFC7-F7A4A4C840D8}">
      <dgm:prSet/>
      <dgm:spPr/>
      <dgm:t>
        <a:bodyPr/>
        <a:lstStyle/>
        <a:p>
          <a:endParaRPr lang="en-US"/>
        </a:p>
      </dgm:t>
    </dgm:pt>
    <dgm:pt modelId="{6E33206A-BD65-E04E-8BE0-5E3ADC2E07CE}" type="sibTrans" cxnId="{21CD7109-2210-D14F-BFC7-F7A4A4C840D8}">
      <dgm:prSet/>
      <dgm:spPr/>
      <dgm:t>
        <a:bodyPr/>
        <a:lstStyle/>
        <a:p>
          <a:endParaRPr lang="en-US"/>
        </a:p>
      </dgm:t>
    </dgm:pt>
    <dgm:pt modelId="{84E84DD2-90AC-CC45-8C00-C9361359A5C9}">
      <dgm:prSet phldrT="[Text]" custT="1"/>
      <dgm:spPr/>
      <dgm:t>
        <a:bodyPr anchor="ctr"/>
        <a:lstStyle/>
        <a:p>
          <a:pPr>
            <a:buFont typeface="Arial" panose="020B0604020202020204" pitchFamily="34" charset="0"/>
            <a:buNone/>
          </a:pPr>
          <a:endParaRPr lang="en-US" sz="3000" b="0" i="0" u="none" dirty="0">
            <a:latin typeface="Times New Roman" panose="02020603050405020304" pitchFamily="18" charset="0"/>
            <a:cs typeface="Times New Roman" panose="02020603050405020304" pitchFamily="18" charset="0"/>
          </a:endParaRPr>
        </a:p>
      </dgm:t>
    </dgm:pt>
    <dgm:pt modelId="{E58D0E47-176A-F94F-88E8-6C79C105D704}" type="sibTrans" cxnId="{BD159331-BD10-5B4E-9812-BEDE012ED8C8}">
      <dgm:prSet/>
      <dgm:spPr/>
      <dgm:t>
        <a:bodyPr/>
        <a:lstStyle/>
        <a:p>
          <a:endParaRPr lang="en-US"/>
        </a:p>
      </dgm:t>
    </dgm:pt>
    <dgm:pt modelId="{BDF0428F-3BAC-AD4A-AD68-9AB4E3905A55}" type="parTrans" cxnId="{BD159331-BD10-5B4E-9812-BEDE012ED8C8}">
      <dgm:prSet/>
      <dgm:spPr/>
      <dgm:t>
        <a:bodyPr/>
        <a:lstStyle/>
        <a:p>
          <a:endParaRPr lang="en-US"/>
        </a:p>
      </dgm:t>
    </dgm:pt>
    <dgm:pt modelId="{03AA38FB-47C1-254B-B9BF-712B0F80CF4C}" type="pres">
      <dgm:prSet presAssocID="{0F2E4587-6DCC-1B4C-8640-71440ED4BD28}" presName="diagram" presStyleCnt="0">
        <dgm:presLayoutVars>
          <dgm:chMax val="1"/>
          <dgm:dir/>
          <dgm:animLvl val="ctr"/>
          <dgm:resizeHandles val="exact"/>
        </dgm:presLayoutVars>
      </dgm:prSet>
      <dgm:spPr/>
    </dgm:pt>
    <dgm:pt modelId="{174086B0-4DDA-A347-A37C-B73BDE458EDB}" type="pres">
      <dgm:prSet presAssocID="{0F2E4587-6DCC-1B4C-8640-71440ED4BD28}" presName="matrix" presStyleCnt="0"/>
      <dgm:spPr/>
    </dgm:pt>
    <dgm:pt modelId="{181C80D5-9767-E046-BA7D-EBBF26D8853A}" type="pres">
      <dgm:prSet presAssocID="{0F2E4587-6DCC-1B4C-8640-71440ED4BD28}" presName="tile1" presStyleLbl="node1" presStyleIdx="0" presStyleCnt="4"/>
      <dgm:spPr/>
    </dgm:pt>
    <dgm:pt modelId="{FFD644A7-36E0-1E41-BC57-51A485904052}" type="pres">
      <dgm:prSet presAssocID="{0F2E4587-6DCC-1B4C-8640-71440ED4BD28}" presName="tile1text" presStyleLbl="node1" presStyleIdx="0" presStyleCnt="4">
        <dgm:presLayoutVars>
          <dgm:chMax val="0"/>
          <dgm:chPref val="0"/>
          <dgm:bulletEnabled val="1"/>
        </dgm:presLayoutVars>
      </dgm:prSet>
      <dgm:spPr/>
    </dgm:pt>
    <dgm:pt modelId="{23048310-9F3C-9E43-9BC7-EA964006857E}" type="pres">
      <dgm:prSet presAssocID="{0F2E4587-6DCC-1B4C-8640-71440ED4BD28}" presName="tile2" presStyleLbl="node1" presStyleIdx="1" presStyleCnt="4"/>
      <dgm:spPr/>
    </dgm:pt>
    <dgm:pt modelId="{7FB52C30-C0AF-E64D-A53F-700D9D03CBA7}" type="pres">
      <dgm:prSet presAssocID="{0F2E4587-6DCC-1B4C-8640-71440ED4BD28}" presName="tile2text" presStyleLbl="node1" presStyleIdx="1" presStyleCnt="4">
        <dgm:presLayoutVars>
          <dgm:chMax val="0"/>
          <dgm:chPref val="0"/>
          <dgm:bulletEnabled val="1"/>
        </dgm:presLayoutVars>
      </dgm:prSet>
      <dgm:spPr/>
    </dgm:pt>
    <dgm:pt modelId="{A2898257-7C74-E441-ABD5-0FD9CCD8249A}" type="pres">
      <dgm:prSet presAssocID="{0F2E4587-6DCC-1B4C-8640-71440ED4BD28}" presName="tile3" presStyleLbl="node1" presStyleIdx="2" presStyleCnt="4"/>
      <dgm:spPr/>
    </dgm:pt>
    <dgm:pt modelId="{8ADCB2EE-C774-6C44-B877-FBF31BFB3576}" type="pres">
      <dgm:prSet presAssocID="{0F2E4587-6DCC-1B4C-8640-71440ED4BD28}" presName="tile3text" presStyleLbl="node1" presStyleIdx="2" presStyleCnt="4">
        <dgm:presLayoutVars>
          <dgm:chMax val="0"/>
          <dgm:chPref val="0"/>
          <dgm:bulletEnabled val="1"/>
        </dgm:presLayoutVars>
      </dgm:prSet>
      <dgm:spPr/>
    </dgm:pt>
    <dgm:pt modelId="{206CB5C3-8250-5748-9D1A-37D5B507F075}" type="pres">
      <dgm:prSet presAssocID="{0F2E4587-6DCC-1B4C-8640-71440ED4BD28}" presName="tile4" presStyleLbl="node1" presStyleIdx="3" presStyleCnt="4"/>
      <dgm:spPr/>
    </dgm:pt>
    <dgm:pt modelId="{64DC0E54-0205-B845-9341-F6CC40010AA2}" type="pres">
      <dgm:prSet presAssocID="{0F2E4587-6DCC-1B4C-8640-71440ED4BD28}" presName="tile4text" presStyleLbl="node1" presStyleIdx="3" presStyleCnt="4">
        <dgm:presLayoutVars>
          <dgm:chMax val="0"/>
          <dgm:chPref val="0"/>
          <dgm:bulletEnabled val="1"/>
        </dgm:presLayoutVars>
      </dgm:prSet>
      <dgm:spPr/>
    </dgm:pt>
    <dgm:pt modelId="{D8072E85-36B1-7947-9F0C-4910A1BE5F02}" type="pres">
      <dgm:prSet presAssocID="{0F2E4587-6DCC-1B4C-8640-71440ED4BD28}" presName="centerTile" presStyleLbl="fgShp" presStyleIdx="0" presStyleCnt="1">
        <dgm:presLayoutVars>
          <dgm:chMax val="0"/>
          <dgm:chPref val="0"/>
        </dgm:presLayoutVars>
      </dgm:prSet>
      <dgm:spPr/>
    </dgm:pt>
  </dgm:ptLst>
  <dgm:cxnLst>
    <dgm:cxn modelId="{3B853702-58D8-9947-8FB6-5635C4F04BA6}" type="presOf" srcId="{B0D8F96F-D101-214B-B206-A6A64AF3A29B}" destId="{23048310-9F3C-9E43-9BC7-EA964006857E}" srcOrd="0" destOrd="0" presId="urn:microsoft.com/office/officeart/2005/8/layout/matrix1"/>
    <dgm:cxn modelId="{21CD7109-2210-D14F-BFC7-F7A4A4C840D8}" srcId="{59A5A839-78E6-FB4E-94FC-FB40A381BA7D}" destId="{A24497B0-1D3B-074F-BC98-A5B8B9C60ACA}" srcOrd="2" destOrd="0" parTransId="{B5DC00AB-1D3A-EC43-BA7D-ADCAB49DE1EB}" sibTransId="{6E33206A-BD65-E04E-8BE0-5E3ADC2E07CE}"/>
    <dgm:cxn modelId="{BD159331-BD10-5B4E-9812-BEDE012ED8C8}" srcId="{59A5A839-78E6-FB4E-94FC-FB40A381BA7D}" destId="{84E84DD2-90AC-CC45-8C00-C9361359A5C9}" srcOrd="0" destOrd="0" parTransId="{BDF0428F-3BAC-AD4A-AD68-9AB4E3905A55}" sibTransId="{E58D0E47-176A-F94F-88E8-6C79C105D704}"/>
    <dgm:cxn modelId="{0A374A4A-BEBD-4B41-B799-64CD4FD4F11F}" type="presOf" srcId="{B0D8F96F-D101-214B-B206-A6A64AF3A29B}" destId="{7FB52C30-C0AF-E64D-A53F-700D9D03CBA7}" srcOrd="1" destOrd="0" presId="urn:microsoft.com/office/officeart/2005/8/layout/matrix1"/>
    <dgm:cxn modelId="{5101BB4C-D00D-4C4D-93C6-206B3CAD20C3}" srcId="{59A5A839-78E6-FB4E-94FC-FB40A381BA7D}" destId="{B0D8F96F-D101-214B-B206-A6A64AF3A29B}" srcOrd="1" destOrd="0" parTransId="{5134E4A4-24AC-0F4F-A7E4-194C08DCFC05}" sibTransId="{B8663037-5330-B645-9479-2A12FC6E858A}"/>
    <dgm:cxn modelId="{7625E061-CF9B-8949-8D89-DBA142FB08CE}" srcId="{0F2E4587-6DCC-1B4C-8640-71440ED4BD28}" destId="{59A5A839-78E6-FB4E-94FC-FB40A381BA7D}" srcOrd="0" destOrd="0" parTransId="{50A42BC6-35AB-EF43-A36A-FBF920407581}" sibTransId="{55D60363-FE2A-9845-A88A-E2073F4E7B01}"/>
    <dgm:cxn modelId="{8CA0F784-37C5-AA41-8C4A-71B09E363EF0}" type="presOf" srcId="{59A5A839-78E6-FB4E-94FC-FB40A381BA7D}" destId="{D8072E85-36B1-7947-9F0C-4910A1BE5F02}" srcOrd="0" destOrd="0" presId="urn:microsoft.com/office/officeart/2005/8/layout/matrix1"/>
    <dgm:cxn modelId="{C834CE9B-D0C9-8741-AAFD-A54FF240EA5D}" type="presOf" srcId="{A24497B0-1D3B-074F-BC98-A5B8B9C60ACA}" destId="{A2898257-7C74-E441-ABD5-0FD9CCD8249A}" srcOrd="0" destOrd="0" presId="urn:microsoft.com/office/officeart/2005/8/layout/matrix1"/>
    <dgm:cxn modelId="{3473F5A9-9F9A-F648-92D6-FFFC5E7846A6}" type="presOf" srcId="{84E84DD2-90AC-CC45-8C00-C9361359A5C9}" destId="{181C80D5-9767-E046-BA7D-EBBF26D8853A}" srcOrd="0" destOrd="0" presId="urn:microsoft.com/office/officeart/2005/8/layout/matrix1"/>
    <dgm:cxn modelId="{B32E83AA-F7F0-0549-97FF-0DF055110491}" type="presOf" srcId="{0F2E4587-6DCC-1B4C-8640-71440ED4BD28}" destId="{03AA38FB-47C1-254B-B9BF-712B0F80CF4C}" srcOrd="0" destOrd="0" presId="urn:microsoft.com/office/officeart/2005/8/layout/matrix1"/>
    <dgm:cxn modelId="{514E45CB-4FF5-F245-82E7-2C83A07E1C8F}" type="presOf" srcId="{84E84DD2-90AC-CC45-8C00-C9361359A5C9}" destId="{FFD644A7-36E0-1E41-BC57-51A485904052}" srcOrd="1" destOrd="0" presId="urn:microsoft.com/office/officeart/2005/8/layout/matrix1"/>
    <dgm:cxn modelId="{41DD0CED-EABA-624A-B614-6C9497005408}" type="presOf" srcId="{A24497B0-1D3B-074F-BC98-A5B8B9C60ACA}" destId="{8ADCB2EE-C774-6C44-B877-FBF31BFB3576}" srcOrd="1" destOrd="0" presId="urn:microsoft.com/office/officeart/2005/8/layout/matrix1"/>
    <dgm:cxn modelId="{98AE6D36-1D18-F844-A369-846F27E796F4}" type="presParOf" srcId="{03AA38FB-47C1-254B-B9BF-712B0F80CF4C}" destId="{174086B0-4DDA-A347-A37C-B73BDE458EDB}" srcOrd="0" destOrd="0" presId="urn:microsoft.com/office/officeart/2005/8/layout/matrix1"/>
    <dgm:cxn modelId="{A891DFE0-A775-7540-95AA-684748A4034F}" type="presParOf" srcId="{174086B0-4DDA-A347-A37C-B73BDE458EDB}" destId="{181C80D5-9767-E046-BA7D-EBBF26D8853A}" srcOrd="0" destOrd="0" presId="urn:microsoft.com/office/officeart/2005/8/layout/matrix1"/>
    <dgm:cxn modelId="{CD03ED94-566F-3142-A6D1-AD28E28B175D}" type="presParOf" srcId="{174086B0-4DDA-A347-A37C-B73BDE458EDB}" destId="{FFD644A7-36E0-1E41-BC57-51A485904052}" srcOrd="1" destOrd="0" presId="urn:microsoft.com/office/officeart/2005/8/layout/matrix1"/>
    <dgm:cxn modelId="{97668434-1C9F-6E42-A0A1-4807C7053623}" type="presParOf" srcId="{174086B0-4DDA-A347-A37C-B73BDE458EDB}" destId="{23048310-9F3C-9E43-9BC7-EA964006857E}" srcOrd="2" destOrd="0" presId="urn:microsoft.com/office/officeart/2005/8/layout/matrix1"/>
    <dgm:cxn modelId="{1D2E5A49-194B-6743-B3FF-BCA9E86235E6}" type="presParOf" srcId="{174086B0-4DDA-A347-A37C-B73BDE458EDB}" destId="{7FB52C30-C0AF-E64D-A53F-700D9D03CBA7}" srcOrd="3" destOrd="0" presId="urn:microsoft.com/office/officeart/2005/8/layout/matrix1"/>
    <dgm:cxn modelId="{E4E6A731-2112-AB4F-88B2-FD663ECE5B78}" type="presParOf" srcId="{174086B0-4DDA-A347-A37C-B73BDE458EDB}" destId="{A2898257-7C74-E441-ABD5-0FD9CCD8249A}" srcOrd="4" destOrd="0" presId="urn:microsoft.com/office/officeart/2005/8/layout/matrix1"/>
    <dgm:cxn modelId="{DAEC6A8B-2988-5345-8AF5-9B5C1D636C51}" type="presParOf" srcId="{174086B0-4DDA-A347-A37C-B73BDE458EDB}" destId="{8ADCB2EE-C774-6C44-B877-FBF31BFB3576}" srcOrd="5" destOrd="0" presId="urn:microsoft.com/office/officeart/2005/8/layout/matrix1"/>
    <dgm:cxn modelId="{29B12859-6C3B-694C-A648-8E21D68FA33A}" type="presParOf" srcId="{174086B0-4DDA-A347-A37C-B73BDE458EDB}" destId="{206CB5C3-8250-5748-9D1A-37D5B507F075}" srcOrd="6" destOrd="0" presId="urn:microsoft.com/office/officeart/2005/8/layout/matrix1"/>
    <dgm:cxn modelId="{81989937-78A8-2B44-9848-B41C8B3D7CB1}" type="presParOf" srcId="{174086B0-4DDA-A347-A37C-B73BDE458EDB}" destId="{64DC0E54-0205-B845-9341-F6CC40010AA2}" srcOrd="7" destOrd="0" presId="urn:microsoft.com/office/officeart/2005/8/layout/matrix1"/>
    <dgm:cxn modelId="{194B315F-38D8-8B4B-BC94-583E3F60B071}" type="presParOf" srcId="{03AA38FB-47C1-254B-B9BF-712B0F80CF4C}" destId="{D8072E85-36B1-7947-9F0C-4910A1BE5F0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2B7A0E-269D-2B40-A443-30F2764D9C47}"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65F649EC-3F13-AB4B-8FA7-12F3B0361ACF}">
      <dgm:prSet phldrT="[Text]" custT="1"/>
      <dgm:spPr/>
      <dgm:t>
        <a:bodyPr/>
        <a:lstStyle/>
        <a:p>
          <a:r>
            <a:rPr lang="vi-VN"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1. Mục tiêu lưu trữ lại các sự kiện được phát sinh chủ động từ phía server , để APP không cần call API mỗi khi mở APP, socket sẽ tự push về theo cấu hình của các service sẽ </a:t>
          </a:r>
        </a:p>
        <a:p>
          <a:r>
            <a:rPr lang="vi-VN"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tự define.</a:t>
          </a:r>
          <a:endParaRPr lang="en-US" sz="2000" dirty="0">
            <a:latin typeface="Times New Roman" panose="02020603050405020304" pitchFamily="18" charset="0"/>
            <a:cs typeface="Times New Roman" panose="02020603050405020304" pitchFamily="18" charset="0"/>
          </a:endParaRPr>
        </a:p>
      </dgm:t>
    </dgm:pt>
    <dgm:pt modelId="{C29E7E62-F9A5-204D-8991-F218A99CB095}" type="parTrans" cxnId="{9E0485C8-D18D-E149-8335-E6058EAD81D4}">
      <dgm:prSet/>
      <dgm:spPr/>
      <dgm:t>
        <a:bodyPr/>
        <a:lstStyle/>
        <a:p>
          <a:endParaRPr lang="en-US"/>
        </a:p>
      </dgm:t>
    </dgm:pt>
    <dgm:pt modelId="{86ECDD44-E49A-BC49-B480-73B698E052BF}" type="sibTrans" cxnId="{9E0485C8-D18D-E149-8335-E6058EAD81D4}">
      <dgm:prSet/>
      <dgm:spPr/>
      <dgm:t>
        <a:bodyPr/>
        <a:lstStyle/>
        <a:p>
          <a:endParaRPr lang="en-US"/>
        </a:p>
      </dgm:t>
    </dgm:pt>
    <dgm:pt modelId="{CBD8D8B4-7411-D74B-8504-16A590559E8D}">
      <dgm:prSet phldrT="[Text]" custT="1"/>
      <dgm:spPr/>
      <dgm:t>
        <a:bodyPr anchor="ctr"/>
        <a:lstStyle/>
        <a:p>
          <a:pPr algn="l">
            <a:lnSpc>
              <a:spcPct val="150000"/>
            </a:lnSpc>
          </a:pPr>
          <a:r>
            <a:rPr lang="vi-VN" sz="2000" spc="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2. Sau khi client/App thực hiện emit event join room socket sẽ push về các data tương ứng. </a:t>
          </a:r>
          <a:endParaRPr lang="en-US" sz="2000" spc="0" dirty="0">
            <a:latin typeface="Times New Roman" panose="02020603050405020304" pitchFamily="18" charset="0"/>
            <a:cs typeface="Times New Roman" panose="02020603050405020304" pitchFamily="18" charset="0"/>
          </a:endParaRPr>
        </a:p>
      </dgm:t>
    </dgm:pt>
    <dgm:pt modelId="{312EBCDF-963B-6C4D-B4EA-1387A548D144}" type="parTrans" cxnId="{BE4296D4-2252-5E41-9D72-7179D0B0FCB9}">
      <dgm:prSet/>
      <dgm:spPr/>
      <dgm:t>
        <a:bodyPr/>
        <a:lstStyle/>
        <a:p>
          <a:endParaRPr lang="en-US"/>
        </a:p>
      </dgm:t>
    </dgm:pt>
    <dgm:pt modelId="{FA05D6A5-3B45-994D-BA90-B7D83BEFFF66}" type="sibTrans" cxnId="{BE4296D4-2252-5E41-9D72-7179D0B0FCB9}">
      <dgm:prSet/>
      <dgm:spPr/>
      <dgm:t>
        <a:bodyPr/>
        <a:lstStyle/>
        <a:p>
          <a:endParaRPr lang="en-US"/>
        </a:p>
      </dgm:t>
    </dgm:pt>
    <dgm:pt modelId="{321EA73D-27D5-7740-9900-C331FE361212}">
      <dgm:prSet phldrT="[Text]" custT="1"/>
      <dgm:spPr/>
      <dgm:t>
        <a:bodyPr/>
        <a:lstStyle/>
        <a:p>
          <a:pPr>
            <a:buFont typeface="+mj-lt"/>
            <a:buAutoNum type="arabicPeriod"/>
          </a:pPr>
          <a:r>
            <a:rPr lang="vi-VN"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3. Hi Socket chỉ đóng vai trò là gateway.</a:t>
          </a:r>
          <a:endParaRPr lang="en-US" sz="2000" dirty="0">
            <a:latin typeface="Times New Roman" panose="02020603050405020304" pitchFamily="18" charset="0"/>
            <a:cs typeface="Times New Roman" panose="02020603050405020304" pitchFamily="18" charset="0"/>
          </a:endParaRPr>
        </a:p>
      </dgm:t>
    </dgm:pt>
    <dgm:pt modelId="{65A4BDA2-996A-A547-BCB4-81C19BD32284}" type="parTrans" cxnId="{2292F602-083E-6D48-AF29-736EDC6617CB}">
      <dgm:prSet/>
      <dgm:spPr/>
      <dgm:t>
        <a:bodyPr/>
        <a:lstStyle/>
        <a:p>
          <a:endParaRPr lang="en-US"/>
        </a:p>
      </dgm:t>
    </dgm:pt>
    <dgm:pt modelId="{199598FF-00E1-534E-914E-49A656A67F4F}" type="sibTrans" cxnId="{2292F602-083E-6D48-AF29-736EDC6617CB}">
      <dgm:prSet/>
      <dgm:spPr/>
      <dgm:t>
        <a:bodyPr/>
        <a:lstStyle/>
        <a:p>
          <a:endParaRPr lang="en-US"/>
        </a:p>
      </dgm:t>
    </dgm:pt>
    <dgm:pt modelId="{AF0D2592-C7B4-DC4B-86E2-A9C7D3FE69EE}" type="pres">
      <dgm:prSet presAssocID="{EF2B7A0E-269D-2B40-A443-30F2764D9C47}" presName="linear" presStyleCnt="0">
        <dgm:presLayoutVars>
          <dgm:dir/>
          <dgm:animLvl val="lvl"/>
          <dgm:resizeHandles val="exact"/>
        </dgm:presLayoutVars>
      </dgm:prSet>
      <dgm:spPr/>
    </dgm:pt>
    <dgm:pt modelId="{B2A64B4C-5749-7049-ACAA-603243BBB914}" type="pres">
      <dgm:prSet presAssocID="{65F649EC-3F13-AB4B-8FA7-12F3B0361ACF}" presName="parentLin" presStyleCnt="0"/>
      <dgm:spPr/>
    </dgm:pt>
    <dgm:pt modelId="{28CF3D5A-E261-074E-BB39-225C9C690E49}" type="pres">
      <dgm:prSet presAssocID="{65F649EC-3F13-AB4B-8FA7-12F3B0361ACF}" presName="parentLeftMargin" presStyleLbl="node1" presStyleIdx="0" presStyleCnt="3"/>
      <dgm:spPr/>
    </dgm:pt>
    <dgm:pt modelId="{2F17F3BE-E1C7-474C-A59F-625E8C8E4827}" type="pres">
      <dgm:prSet presAssocID="{65F649EC-3F13-AB4B-8FA7-12F3B0361ACF}" presName="parentText" presStyleLbl="node1" presStyleIdx="0" presStyleCnt="3" custScaleX="129142" custScaleY="296814">
        <dgm:presLayoutVars>
          <dgm:chMax val="0"/>
          <dgm:bulletEnabled val="1"/>
        </dgm:presLayoutVars>
      </dgm:prSet>
      <dgm:spPr/>
    </dgm:pt>
    <dgm:pt modelId="{E88ED8DD-1519-7848-8313-2E716C1FF68F}" type="pres">
      <dgm:prSet presAssocID="{65F649EC-3F13-AB4B-8FA7-12F3B0361ACF}" presName="negativeSpace" presStyleCnt="0"/>
      <dgm:spPr/>
    </dgm:pt>
    <dgm:pt modelId="{072DB933-2EB6-534C-B264-29799D1BFECD}" type="pres">
      <dgm:prSet presAssocID="{65F649EC-3F13-AB4B-8FA7-12F3B0361ACF}" presName="childText" presStyleLbl="conFgAcc1" presStyleIdx="0" presStyleCnt="3">
        <dgm:presLayoutVars>
          <dgm:bulletEnabled val="1"/>
        </dgm:presLayoutVars>
      </dgm:prSet>
      <dgm:spPr/>
    </dgm:pt>
    <dgm:pt modelId="{7E06D712-BC45-A640-A9D1-1EF59E4184FF}" type="pres">
      <dgm:prSet presAssocID="{86ECDD44-E49A-BC49-B480-73B698E052BF}" presName="spaceBetweenRectangles" presStyleCnt="0"/>
      <dgm:spPr/>
    </dgm:pt>
    <dgm:pt modelId="{660C6EC9-DE97-7E45-B195-EBBE2591ADFB}" type="pres">
      <dgm:prSet presAssocID="{CBD8D8B4-7411-D74B-8504-16A590559E8D}" presName="parentLin" presStyleCnt="0"/>
      <dgm:spPr/>
    </dgm:pt>
    <dgm:pt modelId="{9D92B9AC-1A57-BB4B-9685-C4EFBCD9E46F}" type="pres">
      <dgm:prSet presAssocID="{CBD8D8B4-7411-D74B-8504-16A590559E8D}" presName="parentLeftMargin" presStyleLbl="node1" presStyleIdx="0" presStyleCnt="3"/>
      <dgm:spPr/>
    </dgm:pt>
    <dgm:pt modelId="{CF9DF36F-E14D-FA4F-81B8-EEA13F106E9C}" type="pres">
      <dgm:prSet presAssocID="{CBD8D8B4-7411-D74B-8504-16A590559E8D}" presName="parentText" presStyleLbl="node1" presStyleIdx="1" presStyleCnt="3" custScaleX="119639" custScaleY="300150">
        <dgm:presLayoutVars>
          <dgm:chMax val="0"/>
          <dgm:bulletEnabled val="1"/>
        </dgm:presLayoutVars>
      </dgm:prSet>
      <dgm:spPr/>
    </dgm:pt>
    <dgm:pt modelId="{FA8977C7-D9FF-6741-8F05-C58E94A4A430}" type="pres">
      <dgm:prSet presAssocID="{CBD8D8B4-7411-D74B-8504-16A590559E8D}" presName="negativeSpace" presStyleCnt="0"/>
      <dgm:spPr/>
    </dgm:pt>
    <dgm:pt modelId="{CA1CD296-6FAE-314B-BBEE-53ACF7A7BDBF}" type="pres">
      <dgm:prSet presAssocID="{CBD8D8B4-7411-D74B-8504-16A590559E8D}" presName="childText" presStyleLbl="conFgAcc1" presStyleIdx="1" presStyleCnt="3">
        <dgm:presLayoutVars>
          <dgm:bulletEnabled val="1"/>
        </dgm:presLayoutVars>
      </dgm:prSet>
      <dgm:spPr/>
    </dgm:pt>
    <dgm:pt modelId="{B1402F41-0A3F-3042-9536-00A7AEB2E135}" type="pres">
      <dgm:prSet presAssocID="{FA05D6A5-3B45-994D-BA90-B7D83BEFFF66}" presName="spaceBetweenRectangles" presStyleCnt="0"/>
      <dgm:spPr/>
    </dgm:pt>
    <dgm:pt modelId="{DAC3AFCE-56E7-6D4A-9BDF-AE480476182D}" type="pres">
      <dgm:prSet presAssocID="{321EA73D-27D5-7740-9900-C331FE361212}" presName="parentLin" presStyleCnt="0"/>
      <dgm:spPr/>
    </dgm:pt>
    <dgm:pt modelId="{EE642637-AE82-C347-B34B-68D2D7FF694D}" type="pres">
      <dgm:prSet presAssocID="{321EA73D-27D5-7740-9900-C331FE361212}" presName="parentLeftMargin" presStyleLbl="node1" presStyleIdx="1" presStyleCnt="3"/>
      <dgm:spPr/>
    </dgm:pt>
    <dgm:pt modelId="{1D075D43-B35C-A94A-94D9-E2BDCDBDEA89}" type="pres">
      <dgm:prSet presAssocID="{321EA73D-27D5-7740-9900-C331FE361212}" presName="parentText" presStyleLbl="node1" presStyleIdx="2" presStyleCnt="3" custScaleX="92965" custScaleY="287557">
        <dgm:presLayoutVars>
          <dgm:chMax val="0"/>
          <dgm:bulletEnabled val="1"/>
        </dgm:presLayoutVars>
      </dgm:prSet>
      <dgm:spPr/>
    </dgm:pt>
    <dgm:pt modelId="{63980E6F-D142-194C-BE6C-5E96E3C767A6}" type="pres">
      <dgm:prSet presAssocID="{321EA73D-27D5-7740-9900-C331FE361212}" presName="negativeSpace" presStyleCnt="0"/>
      <dgm:spPr/>
    </dgm:pt>
    <dgm:pt modelId="{26AF69BC-717C-DA4A-87DF-BDEAB8785991}" type="pres">
      <dgm:prSet presAssocID="{321EA73D-27D5-7740-9900-C331FE361212}" presName="childText" presStyleLbl="conFgAcc1" presStyleIdx="2" presStyleCnt="3">
        <dgm:presLayoutVars>
          <dgm:bulletEnabled val="1"/>
        </dgm:presLayoutVars>
      </dgm:prSet>
      <dgm:spPr/>
    </dgm:pt>
  </dgm:ptLst>
  <dgm:cxnLst>
    <dgm:cxn modelId="{2292F602-083E-6D48-AF29-736EDC6617CB}" srcId="{EF2B7A0E-269D-2B40-A443-30F2764D9C47}" destId="{321EA73D-27D5-7740-9900-C331FE361212}" srcOrd="2" destOrd="0" parTransId="{65A4BDA2-996A-A547-BCB4-81C19BD32284}" sibTransId="{199598FF-00E1-534E-914E-49A656A67F4F}"/>
    <dgm:cxn modelId="{CCB60512-07FE-7247-9154-B7D56CBCEB2D}" type="presOf" srcId="{CBD8D8B4-7411-D74B-8504-16A590559E8D}" destId="{CF9DF36F-E14D-FA4F-81B8-EEA13F106E9C}" srcOrd="1" destOrd="0" presId="urn:microsoft.com/office/officeart/2005/8/layout/list1"/>
    <dgm:cxn modelId="{2A1AED1F-4618-CF4F-B048-1C24C4F8DCC9}" type="presOf" srcId="{65F649EC-3F13-AB4B-8FA7-12F3B0361ACF}" destId="{28CF3D5A-E261-074E-BB39-225C9C690E49}" srcOrd="0" destOrd="0" presId="urn:microsoft.com/office/officeart/2005/8/layout/list1"/>
    <dgm:cxn modelId="{B22C6559-627E-1C41-B949-694F43CA3957}" type="presOf" srcId="{321EA73D-27D5-7740-9900-C331FE361212}" destId="{1D075D43-B35C-A94A-94D9-E2BDCDBDEA89}" srcOrd="1" destOrd="0" presId="urn:microsoft.com/office/officeart/2005/8/layout/list1"/>
    <dgm:cxn modelId="{E27AA7B2-3C65-D944-9A51-F305F0EB328C}" type="presOf" srcId="{65F649EC-3F13-AB4B-8FA7-12F3B0361ACF}" destId="{2F17F3BE-E1C7-474C-A59F-625E8C8E4827}" srcOrd="1" destOrd="0" presId="urn:microsoft.com/office/officeart/2005/8/layout/list1"/>
    <dgm:cxn modelId="{46235FC7-2FE8-9C4B-89FA-94ACD40EEE66}" type="presOf" srcId="{CBD8D8B4-7411-D74B-8504-16A590559E8D}" destId="{9D92B9AC-1A57-BB4B-9685-C4EFBCD9E46F}" srcOrd="0" destOrd="0" presId="urn:microsoft.com/office/officeart/2005/8/layout/list1"/>
    <dgm:cxn modelId="{9E0485C8-D18D-E149-8335-E6058EAD81D4}" srcId="{EF2B7A0E-269D-2B40-A443-30F2764D9C47}" destId="{65F649EC-3F13-AB4B-8FA7-12F3B0361ACF}" srcOrd="0" destOrd="0" parTransId="{C29E7E62-F9A5-204D-8991-F218A99CB095}" sibTransId="{86ECDD44-E49A-BC49-B480-73B698E052BF}"/>
    <dgm:cxn modelId="{BE4296D4-2252-5E41-9D72-7179D0B0FCB9}" srcId="{EF2B7A0E-269D-2B40-A443-30F2764D9C47}" destId="{CBD8D8B4-7411-D74B-8504-16A590559E8D}" srcOrd="1" destOrd="0" parTransId="{312EBCDF-963B-6C4D-B4EA-1387A548D144}" sibTransId="{FA05D6A5-3B45-994D-BA90-B7D83BEFFF66}"/>
    <dgm:cxn modelId="{1EF62BD5-4D9A-3847-8BBA-F35B4DF26DBA}" type="presOf" srcId="{EF2B7A0E-269D-2B40-A443-30F2764D9C47}" destId="{AF0D2592-C7B4-DC4B-86E2-A9C7D3FE69EE}" srcOrd="0" destOrd="0" presId="urn:microsoft.com/office/officeart/2005/8/layout/list1"/>
    <dgm:cxn modelId="{F5E6FAE4-D054-B740-97F9-946264C3843C}" type="presOf" srcId="{321EA73D-27D5-7740-9900-C331FE361212}" destId="{EE642637-AE82-C347-B34B-68D2D7FF694D}" srcOrd="0" destOrd="0" presId="urn:microsoft.com/office/officeart/2005/8/layout/list1"/>
    <dgm:cxn modelId="{9DDB24FA-3D0C-4D47-B594-3F4EAF69FCED}" type="presParOf" srcId="{AF0D2592-C7B4-DC4B-86E2-A9C7D3FE69EE}" destId="{B2A64B4C-5749-7049-ACAA-603243BBB914}" srcOrd="0" destOrd="0" presId="urn:microsoft.com/office/officeart/2005/8/layout/list1"/>
    <dgm:cxn modelId="{92B1D63B-82C3-9A42-9D95-4E615E3EFBE0}" type="presParOf" srcId="{B2A64B4C-5749-7049-ACAA-603243BBB914}" destId="{28CF3D5A-E261-074E-BB39-225C9C690E49}" srcOrd="0" destOrd="0" presId="urn:microsoft.com/office/officeart/2005/8/layout/list1"/>
    <dgm:cxn modelId="{99CC0549-5A3C-E940-8700-89A463B2C6FF}" type="presParOf" srcId="{B2A64B4C-5749-7049-ACAA-603243BBB914}" destId="{2F17F3BE-E1C7-474C-A59F-625E8C8E4827}" srcOrd="1" destOrd="0" presId="urn:microsoft.com/office/officeart/2005/8/layout/list1"/>
    <dgm:cxn modelId="{3BAAE6C8-09DB-9C4A-8DFC-101BD919DF02}" type="presParOf" srcId="{AF0D2592-C7B4-DC4B-86E2-A9C7D3FE69EE}" destId="{E88ED8DD-1519-7848-8313-2E716C1FF68F}" srcOrd="1" destOrd="0" presId="urn:microsoft.com/office/officeart/2005/8/layout/list1"/>
    <dgm:cxn modelId="{048D5EF7-A6A8-6343-A68A-A6EDAD411D9A}" type="presParOf" srcId="{AF0D2592-C7B4-DC4B-86E2-A9C7D3FE69EE}" destId="{072DB933-2EB6-534C-B264-29799D1BFECD}" srcOrd="2" destOrd="0" presId="urn:microsoft.com/office/officeart/2005/8/layout/list1"/>
    <dgm:cxn modelId="{D536A448-20E5-3C4E-A6A5-8A0596F160C0}" type="presParOf" srcId="{AF0D2592-C7B4-DC4B-86E2-A9C7D3FE69EE}" destId="{7E06D712-BC45-A640-A9D1-1EF59E4184FF}" srcOrd="3" destOrd="0" presId="urn:microsoft.com/office/officeart/2005/8/layout/list1"/>
    <dgm:cxn modelId="{E1C5FE77-6BFD-7F44-B7C9-D7371A488C96}" type="presParOf" srcId="{AF0D2592-C7B4-DC4B-86E2-A9C7D3FE69EE}" destId="{660C6EC9-DE97-7E45-B195-EBBE2591ADFB}" srcOrd="4" destOrd="0" presId="urn:microsoft.com/office/officeart/2005/8/layout/list1"/>
    <dgm:cxn modelId="{915A3AEE-F98F-E445-84BF-234A2506F278}" type="presParOf" srcId="{660C6EC9-DE97-7E45-B195-EBBE2591ADFB}" destId="{9D92B9AC-1A57-BB4B-9685-C4EFBCD9E46F}" srcOrd="0" destOrd="0" presId="urn:microsoft.com/office/officeart/2005/8/layout/list1"/>
    <dgm:cxn modelId="{7F4EE035-4BC2-654B-991E-776C8FDE92CC}" type="presParOf" srcId="{660C6EC9-DE97-7E45-B195-EBBE2591ADFB}" destId="{CF9DF36F-E14D-FA4F-81B8-EEA13F106E9C}" srcOrd="1" destOrd="0" presId="urn:microsoft.com/office/officeart/2005/8/layout/list1"/>
    <dgm:cxn modelId="{E1C11EA3-505F-2242-A0CE-7F3CD2DC8F6F}" type="presParOf" srcId="{AF0D2592-C7B4-DC4B-86E2-A9C7D3FE69EE}" destId="{FA8977C7-D9FF-6741-8F05-C58E94A4A430}" srcOrd="5" destOrd="0" presId="urn:microsoft.com/office/officeart/2005/8/layout/list1"/>
    <dgm:cxn modelId="{958C638C-A63B-544F-9D33-CC77636A1B4D}" type="presParOf" srcId="{AF0D2592-C7B4-DC4B-86E2-A9C7D3FE69EE}" destId="{CA1CD296-6FAE-314B-BBEE-53ACF7A7BDBF}" srcOrd="6" destOrd="0" presId="urn:microsoft.com/office/officeart/2005/8/layout/list1"/>
    <dgm:cxn modelId="{CDA71B70-3B43-4046-AC0E-5448741E714E}" type="presParOf" srcId="{AF0D2592-C7B4-DC4B-86E2-A9C7D3FE69EE}" destId="{B1402F41-0A3F-3042-9536-00A7AEB2E135}" srcOrd="7" destOrd="0" presId="urn:microsoft.com/office/officeart/2005/8/layout/list1"/>
    <dgm:cxn modelId="{2B650182-DFD9-244C-BAF1-FE59D44AFEA2}" type="presParOf" srcId="{AF0D2592-C7B4-DC4B-86E2-A9C7D3FE69EE}" destId="{DAC3AFCE-56E7-6D4A-9BDF-AE480476182D}" srcOrd="8" destOrd="0" presId="urn:microsoft.com/office/officeart/2005/8/layout/list1"/>
    <dgm:cxn modelId="{23FC871D-DAB3-814A-B9B1-615487C56C9F}" type="presParOf" srcId="{DAC3AFCE-56E7-6D4A-9BDF-AE480476182D}" destId="{EE642637-AE82-C347-B34B-68D2D7FF694D}" srcOrd="0" destOrd="0" presId="urn:microsoft.com/office/officeart/2005/8/layout/list1"/>
    <dgm:cxn modelId="{5DFB3005-5E58-2C47-947D-A204ED15CD56}" type="presParOf" srcId="{DAC3AFCE-56E7-6D4A-9BDF-AE480476182D}" destId="{1D075D43-B35C-A94A-94D9-E2BDCDBDEA89}" srcOrd="1" destOrd="0" presId="urn:microsoft.com/office/officeart/2005/8/layout/list1"/>
    <dgm:cxn modelId="{3E94A1F3-189D-7A4F-A33D-89F43A7461C3}" type="presParOf" srcId="{AF0D2592-C7B4-DC4B-86E2-A9C7D3FE69EE}" destId="{63980E6F-D142-194C-BE6C-5E96E3C767A6}" srcOrd="9" destOrd="0" presId="urn:microsoft.com/office/officeart/2005/8/layout/list1"/>
    <dgm:cxn modelId="{1D1C8368-D228-F34F-B955-B1399BF056D8}" type="presParOf" srcId="{AF0D2592-C7B4-DC4B-86E2-A9C7D3FE69EE}" destId="{26AF69BC-717C-DA4A-87DF-BDEAB878599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A894D-2631-D74F-B998-ADE1C7F28592}">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DAAA66-A9D5-564E-9D86-40E78BDC786D}">
      <dsp:nvSpPr>
        <dsp:cNvPr id="0" name=""/>
        <dsp:cNvSpPr/>
      </dsp:nvSpPr>
      <dsp:spPr>
        <a:xfrm>
          <a:off x="752110" y="541866"/>
          <a:ext cx="7301111"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err="1"/>
            <a:t>Tổng</a:t>
          </a:r>
          <a:r>
            <a:rPr lang="en-US" sz="3200" kern="1200" dirty="0"/>
            <a:t> </a:t>
          </a:r>
          <a:r>
            <a:rPr lang="en-US" sz="3200" kern="1200" dirty="0" err="1"/>
            <a:t>quan</a:t>
          </a:r>
          <a:endParaRPr lang="en-US" sz="3200" kern="1200" dirty="0"/>
        </a:p>
      </dsp:txBody>
      <dsp:txXfrm>
        <a:off x="752110" y="541866"/>
        <a:ext cx="7301111" cy="1083733"/>
      </dsp:txXfrm>
    </dsp:sp>
    <dsp:sp modelId="{02CB0D27-9590-2E4F-A6FD-8D0E643881B4}">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3DE05F-9774-6149-9FE1-E4B97FCECDEB}">
      <dsp:nvSpPr>
        <dsp:cNvPr id="0" name=""/>
        <dsp:cNvSpPr/>
      </dsp:nvSpPr>
      <dsp:spPr>
        <a:xfrm>
          <a:off x="1146048" y="2167466"/>
          <a:ext cx="6907174"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err="1"/>
            <a:t>Ưu</a:t>
          </a:r>
          <a:r>
            <a:rPr lang="en-US" sz="3200" kern="1200" dirty="0"/>
            <a:t>, </a:t>
          </a:r>
          <a:r>
            <a:rPr lang="en-US" sz="3200" kern="1200" dirty="0" err="1"/>
            <a:t>nhược</a:t>
          </a:r>
          <a:r>
            <a:rPr lang="en-US" sz="3200" kern="1200" dirty="0"/>
            <a:t> </a:t>
          </a:r>
          <a:r>
            <a:rPr lang="en-US" sz="3200" kern="1200" dirty="0" err="1"/>
            <a:t>điểm</a:t>
          </a:r>
          <a:r>
            <a:rPr lang="en-US" sz="3200" kern="1200" dirty="0"/>
            <a:t> </a:t>
          </a:r>
          <a:r>
            <a:rPr lang="en-US" sz="3200" kern="1200" dirty="0" err="1"/>
            <a:t>của</a:t>
          </a:r>
          <a:r>
            <a:rPr lang="en-US" sz="3200" kern="1200" dirty="0"/>
            <a:t> </a:t>
          </a:r>
          <a:r>
            <a:rPr lang="en-US" sz="3200" kern="1200" dirty="0" err="1"/>
            <a:t>websocket</a:t>
          </a:r>
          <a:endParaRPr lang="en-US" sz="3200" kern="1200" dirty="0"/>
        </a:p>
      </dsp:txBody>
      <dsp:txXfrm>
        <a:off x="1146048" y="2167466"/>
        <a:ext cx="6907174" cy="1083733"/>
      </dsp:txXfrm>
    </dsp:sp>
    <dsp:sp modelId="{E7412C25-B0CE-034E-A0D1-936CCBE3E375}">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EC8668-78D5-A145-9E67-51C6231E3067}">
      <dsp:nvSpPr>
        <dsp:cNvPr id="0" name=""/>
        <dsp:cNvSpPr/>
      </dsp:nvSpPr>
      <dsp:spPr>
        <a:xfrm>
          <a:off x="752110" y="3793066"/>
          <a:ext cx="7301111" cy="1083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err="1"/>
            <a:t>Mô</a:t>
          </a:r>
          <a:r>
            <a:rPr lang="en-US" sz="3200" kern="1200" dirty="0"/>
            <a:t> </a:t>
          </a:r>
          <a:r>
            <a:rPr lang="en-US" sz="3200" kern="1200" dirty="0" err="1"/>
            <a:t>hình</a:t>
          </a:r>
          <a:r>
            <a:rPr lang="en-US" sz="3200" kern="1200" dirty="0"/>
            <a:t> </a:t>
          </a:r>
          <a:r>
            <a:rPr lang="en-US" sz="3200" kern="1200" dirty="0" err="1"/>
            <a:t>ứng</a:t>
          </a:r>
          <a:r>
            <a:rPr lang="en-US" sz="3200" kern="1200" dirty="0"/>
            <a:t> </a:t>
          </a:r>
          <a:r>
            <a:rPr lang="en-US" sz="3200" kern="1200" dirty="0" err="1"/>
            <a:t>dụng</a:t>
          </a:r>
          <a:r>
            <a:rPr lang="en-US" sz="3200" kern="1200" dirty="0"/>
            <a:t> </a:t>
          </a:r>
          <a:r>
            <a:rPr lang="en-US" sz="3200" kern="1200" dirty="0" err="1"/>
            <a:t>websocket</a:t>
          </a:r>
          <a:r>
            <a:rPr lang="en-US" sz="3200" kern="1200" dirty="0"/>
            <a:t> </a:t>
          </a:r>
          <a:r>
            <a:rPr lang="en-US" sz="3200" kern="1200" dirty="0" err="1"/>
            <a:t>trong</a:t>
          </a:r>
          <a:r>
            <a:rPr lang="en-US" sz="3200" kern="1200" dirty="0"/>
            <a:t> </a:t>
          </a:r>
          <a:r>
            <a:rPr lang="en-US" sz="3200" kern="1200" dirty="0" err="1"/>
            <a:t>HiFPT</a:t>
          </a:r>
          <a:endParaRPr lang="en-US" sz="3200" kern="1200" dirty="0"/>
        </a:p>
      </dsp:txBody>
      <dsp:txXfrm>
        <a:off x="752110" y="3793066"/>
        <a:ext cx="7301111" cy="1083733"/>
      </dsp:txXfrm>
    </dsp:sp>
    <dsp:sp modelId="{45AA1A5E-CE19-144D-946E-5B21001535BD}">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C80D5-9767-E046-BA7D-EBBF26D8853A}">
      <dsp:nvSpPr>
        <dsp:cNvPr id="0" name=""/>
        <dsp:cNvSpPr/>
      </dsp:nvSpPr>
      <dsp:spPr>
        <a:xfrm rot="16200000">
          <a:off x="677333" y="-677333"/>
          <a:ext cx="2709333" cy="4064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vi-VN" sz="2400" b="0" i="0" u="none" kern="1200" dirty="0">
              <a:latin typeface="Times New Roman" panose="02020603050405020304" pitchFamily="18" charset="0"/>
              <a:cs typeface="Times New Roman" panose="02020603050405020304" pitchFamily="18" charset="0"/>
            </a:rPr>
            <a:t>Không cần phải có nhiều kết nối như phương pháp Comet long-polling và cũng không có những nhược điểm như Comet streaming.</a:t>
          </a:r>
          <a:endParaRPr lang="en-US" sz="2400" b="0" i="0" u="none" kern="1200" dirty="0">
            <a:latin typeface="Times New Roman" panose="02020603050405020304" pitchFamily="18" charset="0"/>
            <a:cs typeface="Times New Roman" panose="02020603050405020304" pitchFamily="18" charset="0"/>
          </a:endParaRPr>
        </a:p>
      </dsp:txBody>
      <dsp:txXfrm rot="5400000">
        <a:off x="-1" y="1"/>
        <a:ext cx="4064000" cy="2032000"/>
      </dsp:txXfrm>
    </dsp:sp>
    <dsp:sp modelId="{23048310-9F3C-9E43-9BC7-EA964006857E}">
      <dsp:nvSpPr>
        <dsp:cNvPr id="0" name=""/>
        <dsp:cNvSpPr/>
      </dsp:nvSpPr>
      <dsp:spPr>
        <a:xfrm>
          <a:off x="4064000" y="0"/>
          <a:ext cx="4064000" cy="270933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vi-VN" sz="3000" b="0" i="0" u="none" kern="1200" dirty="0">
              <a:latin typeface="Times New Roman" panose="02020603050405020304" pitchFamily="18" charset="0"/>
              <a:cs typeface="Times New Roman" panose="02020603050405020304" pitchFamily="18" charset="0"/>
            </a:rPr>
            <a:t>Giao tiếp thời gian thực hiệu quả hơn, tiết kiệm băng thông, CPU, và giảm độ trễ.</a:t>
          </a:r>
          <a:endParaRPr lang="en-US" sz="3000" kern="1200" dirty="0">
            <a:latin typeface="Times New Roman" panose="02020603050405020304" pitchFamily="18" charset="0"/>
            <a:cs typeface="Times New Roman" panose="02020603050405020304" pitchFamily="18" charset="0"/>
          </a:endParaRPr>
        </a:p>
      </dsp:txBody>
      <dsp:txXfrm>
        <a:off x="4064000" y="0"/>
        <a:ext cx="4064000" cy="2032000"/>
      </dsp:txXfrm>
    </dsp:sp>
    <dsp:sp modelId="{A2898257-7C74-E441-ABD5-0FD9CCD8249A}">
      <dsp:nvSpPr>
        <dsp:cNvPr id="0" name=""/>
        <dsp:cNvSpPr/>
      </dsp:nvSpPr>
      <dsp:spPr>
        <a:xfrm rot="10800000">
          <a:off x="0" y="2709333"/>
          <a:ext cx="4064000" cy="270933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en-US" sz="3000" b="0" i="0" u="none" kern="1200" dirty="0" err="1">
              <a:latin typeface="Times New Roman" panose="02020603050405020304" pitchFamily="18" charset="0"/>
              <a:cs typeface="Times New Roman" panose="02020603050405020304" pitchFamily="18" charset="0"/>
            </a:rPr>
            <a:t>WebSockets</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cung</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cấp</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khả</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năng</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giao</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tiếp</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hai</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chiều</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mạnh</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mẽ</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có</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độ</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trễ</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thấp</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và</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dễ</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xử</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lý</a:t>
          </a:r>
          <a:r>
            <a:rPr lang="en-US" sz="3000" b="0" i="0" u="none" kern="1200" dirty="0">
              <a:latin typeface="Times New Roman" panose="02020603050405020304" pitchFamily="18" charset="0"/>
              <a:cs typeface="Times New Roman" panose="02020603050405020304" pitchFamily="18" charset="0"/>
            </a:rPr>
            <a:t> </a:t>
          </a:r>
          <a:r>
            <a:rPr lang="en-US" sz="3000" b="0" i="0" u="none" kern="1200" dirty="0" err="1">
              <a:latin typeface="Times New Roman" panose="02020603050405020304" pitchFamily="18" charset="0"/>
              <a:cs typeface="Times New Roman" panose="02020603050405020304" pitchFamily="18" charset="0"/>
            </a:rPr>
            <a:t>lỗi</a:t>
          </a:r>
          <a:r>
            <a:rPr lang="en-US" sz="3000" b="0" i="0" u="none" kern="1200" dirty="0">
              <a:latin typeface="Times New Roman" panose="02020603050405020304" pitchFamily="18" charset="0"/>
              <a:cs typeface="Times New Roman" panose="02020603050405020304" pitchFamily="18" charset="0"/>
            </a:rPr>
            <a:t>.</a:t>
          </a:r>
          <a:endParaRPr lang="en-US" sz="3000" kern="1200" dirty="0">
            <a:latin typeface="Times New Roman" panose="02020603050405020304" pitchFamily="18" charset="0"/>
            <a:cs typeface="Times New Roman" panose="02020603050405020304" pitchFamily="18" charset="0"/>
          </a:endParaRPr>
        </a:p>
      </dsp:txBody>
      <dsp:txXfrm rot="10800000">
        <a:off x="0" y="3386666"/>
        <a:ext cx="4064000" cy="2032000"/>
      </dsp:txXfrm>
    </dsp:sp>
    <dsp:sp modelId="{206CB5C3-8250-5748-9D1A-37D5B507F075}">
      <dsp:nvSpPr>
        <dsp:cNvPr id="0" name=""/>
        <dsp:cNvSpPr/>
      </dsp:nvSpPr>
      <dsp:spPr>
        <a:xfrm rot="5400000">
          <a:off x="4741333" y="2032000"/>
          <a:ext cx="2709333" cy="4064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vi-VN" sz="3000" b="0" i="0" u="none" kern="1200" dirty="0">
              <a:latin typeface="Times New Roman" panose="02020603050405020304" pitchFamily="18" charset="0"/>
              <a:cs typeface="Times New Roman" panose="02020603050405020304" pitchFamily="18" charset="0"/>
            </a:rPr>
            <a:t>Websocket cho thấy sự đơn giản</a:t>
          </a:r>
          <a:endParaRPr lang="en-US" sz="3000" kern="1200" dirty="0">
            <a:latin typeface="Times New Roman" panose="02020603050405020304" pitchFamily="18" charset="0"/>
            <a:cs typeface="Times New Roman" panose="02020603050405020304" pitchFamily="18" charset="0"/>
          </a:endParaRPr>
        </a:p>
      </dsp:txBody>
      <dsp:txXfrm rot="-5400000">
        <a:off x="4063999" y="3386666"/>
        <a:ext cx="4064000" cy="2032000"/>
      </dsp:txXfrm>
    </dsp:sp>
    <dsp:sp modelId="{D8072E85-36B1-7947-9F0C-4910A1BE5F02}">
      <dsp:nvSpPr>
        <dsp:cNvPr id="0" name=""/>
        <dsp:cNvSpPr/>
      </dsp:nvSpPr>
      <dsp:spPr>
        <a:xfrm>
          <a:off x="2844799" y="2032000"/>
          <a:ext cx="2438400" cy="1354666"/>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ahoma" panose="020B0604030504040204" pitchFamily="34" charset="0"/>
              <a:ea typeface="Tahoma" panose="020B0604030504040204" pitchFamily="34" charset="0"/>
              <a:cs typeface="Tahoma" panose="020B0604030504040204" pitchFamily="34" charset="0"/>
            </a:rPr>
            <a:t>ƯU ĐIỂM</a:t>
          </a:r>
        </a:p>
      </dsp:txBody>
      <dsp:txXfrm>
        <a:off x="2910928" y="2098129"/>
        <a:ext cx="2306142" cy="1222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C80D5-9767-E046-BA7D-EBBF26D8853A}">
      <dsp:nvSpPr>
        <dsp:cNvPr id="0" name=""/>
        <dsp:cNvSpPr/>
      </dsp:nvSpPr>
      <dsp:spPr>
        <a:xfrm rot="16200000">
          <a:off x="677333" y="-677333"/>
          <a:ext cx="2709333" cy="4064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endParaRPr lang="en-US" sz="3000" b="0" i="0" u="none" kern="1200" dirty="0">
            <a:latin typeface="Times New Roman" panose="02020603050405020304" pitchFamily="18" charset="0"/>
            <a:cs typeface="Times New Roman" panose="02020603050405020304" pitchFamily="18" charset="0"/>
          </a:endParaRPr>
        </a:p>
      </dsp:txBody>
      <dsp:txXfrm rot="5400000">
        <a:off x="-1" y="1"/>
        <a:ext cx="4064000" cy="2032000"/>
      </dsp:txXfrm>
    </dsp:sp>
    <dsp:sp modelId="{23048310-9F3C-9E43-9BC7-EA964006857E}">
      <dsp:nvSpPr>
        <dsp:cNvPr id="0" name=""/>
        <dsp:cNvSpPr/>
      </dsp:nvSpPr>
      <dsp:spPr>
        <a:xfrm>
          <a:off x="4064000" y="0"/>
          <a:ext cx="4064000" cy="270933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t>Yêu</a:t>
          </a:r>
          <a:r>
            <a:rPr lang="en-US" sz="3000" b="0" i="0" u="none" kern="1200" dirty="0"/>
            <a:t> </a:t>
          </a:r>
          <a:r>
            <a:rPr lang="en-US" sz="3000" b="0" i="0" u="none" kern="1200" dirty="0" err="1"/>
            <a:t>cầu</a:t>
          </a:r>
          <a:r>
            <a:rPr lang="en-US" sz="3000" b="0" i="0" u="none" kern="1200" dirty="0"/>
            <a:t> </a:t>
          </a:r>
          <a:r>
            <a:rPr lang="en-US" sz="3000" b="0" i="0" u="none" kern="1200" dirty="0" err="1"/>
            <a:t>về</a:t>
          </a:r>
          <a:r>
            <a:rPr lang="en-US" sz="3000" b="0" i="0" u="none" kern="1200" dirty="0"/>
            <a:t> server </a:t>
          </a:r>
          <a:r>
            <a:rPr lang="en-US" sz="3000" b="0" i="0" u="none" kern="1200" dirty="0" err="1"/>
            <a:t>khác</a:t>
          </a:r>
          <a:r>
            <a:rPr lang="en-US" sz="3000" b="0" i="0" u="none" kern="1200" dirty="0"/>
            <a:t> so </a:t>
          </a:r>
          <a:r>
            <a:rPr lang="en-US" sz="3000" b="0" i="0" u="none" kern="1200" dirty="0" err="1"/>
            <a:t>với</a:t>
          </a:r>
          <a:r>
            <a:rPr lang="en-US" sz="3000" b="0" i="0" u="none" kern="1200" dirty="0"/>
            <a:t> server web </a:t>
          </a:r>
          <a:r>
            <a:rPr lang="en-US" sz="3000" b="0" i="0" u="none" kern="1200" dirty="0" err="1"/>
            <a:t>thông</a:t>
          </a:r>
          <a:r>
            <a:rPr lang="en-US" sz="3000" b="0" i="0" u="none" kern="1200" dirty="0"/>
            <a:t> </a:t>
          </a:r>
          <a:r>
            <a:rPr lang="en-US" sz="3000" b="0" i="0" u="none" kern="1200" dirty="0" err="1"/>
            <a:t>thường</a:t>
          </a:r>
          <a:endParaRPr lang="en-US" sz="3000" kern="1200" dirty="0">
            <a:latin typeface="Times New Roman" panose="02020603050405020304" pitchFamily="18" charset="0"/>
            <a:cs typeface="Times New Roman" panose="02020603050405020304" pitchFamily="18" charset="0"/>
          </a:endParaRPr>
        </a:p>
      </dsp:txBody>
      <dsp:txXfrm>
        <a:off x="4064000" y="0"/>
        <a:ext cx="4064000" cy="2032000"/>
      </dsp:txXfrm>
    </dsp:sp>
    <dsp:sp modelId="{A2898257-7C74-E441-ABD5-0FD9CCD8249A}">
      <dsp:nvSpPr>
        <dsp:cNvPr id="0" name=""/>
        <dsp:cNvSpPr/>
      </dsp:nvSpPr>
      <dsp:spPr>
        <a:xfrm rot="10800000">
          <a:off x="0" y="2709333"/>
          <a:ext cx="4064000" cy="270933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Font typeface="Arial" panose="020B0604020202020204" pitchFamily="34" charset="0"/>
            <a:buNone/>
          </a:pPr>
          <a:r>
            <a:rPr lang="en-US" sz="3800" kern="1200" dirty="0" err="1">
              <a:latin typeface="Times New Roman" panose="02020603050405020304" pitchFamily="18" charset="0"/>
              <a:cs typeface="Times New Roman" panose="02020603050405020304" pitchFamily="18" charset="0"/>
            </a:rPr>
            <a:t>Một</a:t>
          </a:r>
          <a:r>
            <a:rPr lang="en-US" sz="3800" kern="1200" dirty="0">
              <a:latin typeface="Times New Roman" panose="02020603050405020304" pitchFamily="18" charset="0"/>
              <a:cs typeface="Times New Roman" panose="02020603050405020304" pitchFamily="18" charset="0"/>
            </a:rPr>
            <a:t> </a:t>
          </a:r>
          <a:r>
            <a:rPr lang="en-US" sz="3800" kern="1200" dirty="0" err="1">
              <a:latin typeface="Times New Roman" panose="02020603050405020304" pitchFamily="18" charset="0"/>
              <a:cs typeface="Times New Roman" panose="02020603050405020304" pitchFamily="18" charset="0"/>
            </a:rPr>
            <a:t>số</a:t>
          </a:r>
          <a:r>
            <a:rPr lang="en-US" sz="3800" kern="1200" dirty="0">
              <a:latin typeface="Times New Roman" panose="02020603050405020304" pitchFamily="18" charset="0"/>
              <a:cs typeface="Times New Roman" panose="02020603050405020304" pitchFamily="18" charset="0"/>
            </a:rPr>
            <a:t> proxy/transparent proxy </a:t>
          </a:r>
          <a:r>
            <a:rPr lang="en-US" sz="3800" kern="1200" dirty="0" err="1">
              <a:latin typeface="Times New Roman" panose="02020603050405020304" pitchFamily="18" charset="0"/>
              <a:cs typeface="Times New Roman" panose="02020603050405020304" pitchFamily="18" charset="0"/>
            </a:rPr>
            <a:t>chưa</a:t>
          </a:r>
          <a:r>
            <a:rPr lang="en-US" sz="3800" kern="1200" dirty="0">
              <a:latin typeface="Times New Roman" panose="02020603050405020304" pitchFamily="18" charset="0"/>
              <a:cs typeface="Times New Roman" panose="02020603050405020304" pitchFamily="18" charset="0"/>
            </a:rPr>
            <a:t> </a:t>
          </a:r>
          <a:r>
            <a:rPr lang="en-US" sz="3800" kern="1200" dirty="0" err="1">
              <a:latin typeface="Times New Roman" panose="02020603050405020304" pitchFamily="18" charset="0"/>
              <a:cs typeface="Times New Roman" panose="02020603050405020304" pitchFamily="18" charset="0"/>
            </a:rPr>
            <a:t>hỗ</a:t>
          </a:r>
          <a:r>
            <a:rPr lang="en-US" sz="3800" kern="1200" dirty="0">
              <a:latin typeface="Times New Roman" panose="02020603050405020304" pitchFamily="18" charset="0"/>
              <a:cs typeface="Times New Roman" panose="02020603050405020304" pitchFamily="18" charset="0"/>
            </a:rPr>
            <a:t> </a:t>
          </a:r>
          <a:r>
            <a:rPr lang="en-US" sz="3800" kern="1200" dirty="0" err="1">
              <a:latin typeface="Times New Roman" panose="02020603050405020304" pitchFamily="18" charset="0"/>
              <a:cs typeface="Times New Roman" panose="02020603050405020304" pitchFamily="18" charset="0"/>
            </a:rPr>
            <a:t>trợ</a:t>
          </a:r>
          <a:endParaRPr lang="en-US" sz="3800" kern="1200" dirty="0">
            <a:latin typeface="Times New Roman" panose="02020603050405020304" pitchFamily="18" charset="0"/>
            <a:cs typeface="Times New Roman" panose="02020603050405020304" pitchFamily="18" charset="0"/>
          </a:endParaRPr>
        </a:p>
      </dsp:txBody>
      <dsp:txXfrm rot="10800000">
        <a:off x="0" y="3386666"/>
        <a:ext cx="4064000" cy="2032000"/>
      </dsp:txXfrm>
    </dsp:sp>
    <dsp:sp modelId="{206CB5C3-8250-5748-9D1A-37D5B507F075}">
      <dsp:nvSpPr>
        <dsp:cNvPr id="0" name=""/>
        <dsp:cNvSpPr/>
      </dsp:nvSpPr>
      <dsp:spPr>
        <a:xfrm rot="5400000">
          <a:off x="4741333" y="2032000"/>
          <a:ext cx="2709333" cy="4064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72E85-36B1-7947-9F0C-4910A1BE5F02}">
      <dsp:nvSpPr>
        <dsp:cNvPr id="0" name=""/>
        <dsp:cNvSpPr/>
      </dsp:nvSpPr>
      <dsp:spPr>
        <a:xfrm>
          <a:off x="2844799" y="2032000"/>
          <a:ext cx="2438400" cy="1354666"/>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ahoma" panose="020B0604030504040204" pitchFamily="34" charset="0"/>
              <a:ea typeface="Tahoma" panose="020B0604030504040204" pitchFamily="34" charset="0"/>
              <a:cs typeface="Tahoma" panose="020B0604030504040204" pitchFamily="34" charset="0"/>
            </a:rPr>
            <a:t>NHƯỢC ĐIỂM</a:t>
          </a:r>
        </a:p>
      </dsp:txBody>
      <dsp:txXfrm>
        <a:off x="2910928" y="2098129"/>
        <a:ext cx="2306142" cy="12224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DB933-2EB6-534C-B264-29799D1BFECD}">
      <dsp:nvSpPr>
        <dsp:cNvPr id="0" name=""/>
        <dsp:cNvSpPr/>
      </dsp:nvSpPr>
      <dsp:spPr>
        <a:xfrm>
          <a:off x="0" y="1208804"/>
          <a:ext cx="11133172"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17F3BE-E1C7-474C-A59F-625E8C8E4827}">
      <dsp:nvSpPr>
        <dsp:cNvPr id="0" name=""/>
        <dsp:cNvSpPr/>
      </dsp:nvSpPr>
      <dsp:spPr>
        <a:xfrm>
          <a:off x="556114" y="115912"/>
          <a:ext cx="10054492" cy="1314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65" tIns="0" rIns="294565" bIns="0" numCol="1" spcCol="1270" anchor="ctr" anchorCtr="0">
          <a:noAutofit/>
        </a:bodyPr>
        <a:lstStyle/>
        <a:p>
          <a:pPr marL="0" lvl="0" indent="0" algn="l" defTabSz="889000">
            <a:lnSpc>
              <a:spcPct val="90000"/>
            </a:lnSpc>
            <a:spcBef>
              <a:spcPct val="0"/>
            </a:spcBef>
            <a:spcAft>
              <a:spcPct val="35000"/>
            </a:spcAft>
            <a:buNone/>
          </a:pPr>
          <a:r>
            <a:rPr lang="vi-VN" sz="2000"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1. Mục tiêu lưu trữ lại các sự kiện được phát sinh chủ động từ phía server , để APP không cần call API mỗi khi mở APP, socket sẽ tự push về theo cấu hình của các service sẽ </a:t>
          </a:r>
        </a:p>
        <a:p>
          <a:pPr marL="0" lvl="0" indent="0" algn="l" defTabSz="889000">
            <a:lnSpc>
              <a:spcPct val="90000"/>
            </a:lnSpc>
            <a:spcBef>
              <a:spcPct val="0"/>
            </a:spcBef>
            <a:spcAft>
              <a:spcPct val="35000"/>
            </a:spcAft>
            <a:buNone/>
          </a:pPr>
          <a:r>
            <a:rPr lang="vi-VN" sz="2000"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tự define.</a:t>
          </a:r>
          <a:endParaRPr lang="en-US" sz="2000" kern="1200" dirty="0">
            <a:latin typeface="Times New Roman" panose="02020603050405020304" pitchFamily="18" charset="0"/>
            <a:cs typeface="Times New Roman" panose="02020603050405020304" pitchFamily="18" charset="0"/>
          </a:endParaRPr>
        </a:p>
      </dsp:txBody>
      <dsp:txXfrm>
        <a:off x="620272" y="180070"/>
        <a:ext cx="9926176" cy="1185976"/>
      </dsp:txXfrm>
    </dsp:sp>
    <dsp:sp modelId="{CA1CD296-6FAE-314B-BBEE-53ACF7A7BDBF}">
      <dsp:nvSpPr>
        <dsp:cNvPr id="0" name=""/>
        <dsp:cNvSpPr/>
      </dsp:nvSpPr>
      <dsp:spPr>
        <a:xfrm>
          <a:off x="0" y="2775468"/>
          <a:ext cx="11133172"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9DF36F-E14D-FA4F-81B8-EEA13F106E9C}">
      <dsp:nvSpPr>
        <dsp:cNvPr id="0" name=""/>
        <dsp:cNvSpPr/>
      </dsp:nvSpPr>
      <dsp:spPr>
        <a:xfrm>
          <a:off x="556114" y="1667804"/>
          <a:ext cx="9314625" cy="13290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65" tIns="0" rIns="294565" bIns="0" numCol="1" spcCol="1270" anchor="ctr" anchorCtr="0">
          <a:noAutofit/>
        </a:bodyPr>
        <a:lstStyle/>
        <a:p>
          <a:pPr marL="0" lvl="0" indent="0" algn="l" defTabSz="889000">
            <a:lnSpc>
              <a:spcPct val="150000"/>
            </a:lnSpc>
            <a:spcBef>
              <a:spcPct val="0"/>
            </a:spcBef>
            <a:spcAft>
              <a:spcPct val="35000"/>
            </a:spcAft>
            <a:buNone/>
          </a:pPr>
          <a:r>
            <a:rPr lang="vi-VN" sz="2000" kern="1200" spc="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2. Sau khi client/App thực hiện emit event join room socket sẽ push về các data tương ứng. </a:t>
          </a:r>
          <a:endParaRPr lang="en-US" sz="2000" kern="1200" spc="0" dirty="0">
            <a:latin typeface="Times New Roman" panose="02020603050405020304" pitchFamily="18" charset="0"/>
            <a:cs typeface="Times New Roman" panose="02020603050405020304" pitchFamily="18" charset="0"/>
          </a:endParaRPr>
        </a:p>
      </dsp:txBody>
      <dsp:txXfrm>
        <a:off x="620994" y="1732684"/>
        <a:ext cx="9184865" cy="1199304"/>
      </dsp:txXfrm>
    </dsp:sp>
    <dsp:sp modelId="{26AF69BC-717C-DA4A-87DF-BDEAB8785991}">
      <dsp:nvSpPr>
        <dsp:cNvPr id="0" name=""/>
        <dsp:cNvSpPr/>
      </dsp:nvSpPr>
      <dsp:spPr>
        <a:xfrm>
          <a:off x="0" y="4286370"/>
          <a:ext cx="11133172"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075D43-B35C-A94A-94D9-E2BDCDBDEA89}">
      <dsp:nvSpPr>
        <dsp:cNvPr id="0" name=""/>
        <dsp:cNvSpPr/>
      </dsp:nvSpPr>
      <dsp:spPr>
        <a:xfrm>
          <a:off x="556114" y="3234468"/>
          <a:ext cx="7237892" cy="12733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65" tIns="0" rIns="294565" bIns="0" numCol="1" spcCol="1270" anchor="ctr" anchorCtr="0">
          <a:noAutofit/>
        </a:bodyPr>
        <a:lstStyle/>
        <a:p>
          <a:pPr marL="0" lvl="0" indent="0" algn="l" defTabSz="889000">
            <a:lnSpc>
              <a:spcPct val="90000"/>
            </a:lnSpc>
            <a:spcBef>
              <a:spcPct val="0"/>
            </a:spcBef>
            <a:spcAft>
              <a:spcPct val="35000"/>
            </a:spcAft>
            <a:buFont typeface="+mj-lt"/>
            <a:buNone/>
          </a:pPr>
          <a:r>
            <a:rPr lang="vi-VN" sz="2000"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3. Hi Socket chỉ đóng vai trò là gateway.</a:t>
          </a:r>
          <a:endParaRPr lang="en-US" sz="2000" kern="1200" dirty="0">
            <a:latin typeface="Times New Roman" panose="02020603050405020304" pitchFamily="18" charset="0"/>
            <a:cs typeface="Times New Roman" panose="02020603050405020304" pitchFamily="18" charset="0"/>
          </a:endParaRPr>
        </a:p>
      </dsp:txBody>
      <dsp:txXfrm>
        <a:off x="618271" y="3296625"/>
        <a:ext cx="7113578" cy="114898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277D2-F21E-9643-8E0E-F4BD722A9B06}" type="datetimeFigureOut">
              <a:rPr lang="en-VN" smtClean="0"/>
              <a:t>13/07/2021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D15A2-97AA-4948-B72E-6421400C977C}" type="slidenum">
              <a:rPr lang="en-VN" smtClean="0"/>
              <a:t>‹#›</a:t>
            </a:fld>
            <a:endParaRPr lang="en-VN"/>
          </a:p>
        </p:txBody>
      </p:sp>
    </p:spTree>
    <p:extLst>
      <p:ext uri="{BB962C8B-B14F-4D97-AF65-F5344CB8AC3E}">
        <p14:creationId xmlns:p14="http://schemas.microsoft.com/office/powerpoint/2010/main" val="356709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0" i="0" u="none" strike="noStrike" kern="1200" dirty="0">
                <a:solidFill>
                  <a:schemeClr val="tx1"/>
                </a:solidFill>
                <a:effectLst/>
                <a:latin typeface="+mn-lt"/>
                <a:ea typeface="+mn-ea"/>
                <a:cs typeface="+mn-cs"/>
              </a:rPr>
            </a:br>
            <a:br>
              <a:rPr lang="vi-VN" sz="1200" b="0" i="0" u="none" strike="noStrike" kern="1200" dirty="0">
                <a:solidFill>
                  <a:schemeClr val="tx1"/>
                </a:solidFill>
                <a:effectLst/>
                <a:latin typeface="+mn-lt"/>
                <a:ea typeface="+mn-ea"/>
                <a:cs typeface="+mn-cs"/>
              </a:rPr>
            </a:br>
            <a:r>
              <a:rPr lang="vi-VN" sz="1200" b="0" i="0" u="none" strike="noStrike" kern="1200" dirty="0">
                <a:solidFill>
                  <a:schemeClr val="tx1"/>
                </a:solidFill>
                <a:effectLst/>
                <a:latin typeface="+mn-lt"/>
                <a:ea typeface="+mn-ea"/>
                <a:cs typeface="+mn-cs"/>
              </a:rPr>
              <a:t>Đơn giản:</a:t>
            </a:r>
          </a:p>
          <a:p>
            <a:r>
              <a:rPr lang="vi-VN" sz="1200" b="0" i="0" u="none" strike="noStrike" kern="1200" dirty="0">
                <a:solidFill>
                  <a:schemeClr val="tx1"/>
                </a:solidFill>
                <a:effectLst/>
                <a:latin typeface="+mn-lt"/>
                <a:ea typeface="+mn-ea"/>
                <a:cs typeface="+mn-cs"/>
              </a:rPr>
              <a:t>Sử dụng Ajax với long polling qua HTTP có ưu điểm là hỗ trợ nhiều trình duyệt, tạo ra ứng dụng thời gian thực nhưng việc giữ request làm tăng tải cho server, đối với các server bình thường, xử lý đồng bộ một thread cho một request, thì nếu có nhiều request sau đó, sẽ gây ra chậm.</a:t>
            </a:r>
          </a:p>
          <a:p>
            <a:r>
              <a:rPr lang="vi-VN" sz="1200" b="0" i="0" u="none" strike="noStrike" kern="1200" dirty="0">
                <a:solidFill>
                  <a:schemeClr val="tx1"/>
                </a:solidFill>
                <a:effectLst/>
                <a:latin typeface="+mn-lt"/>
                <a:ea typeface="+mn-ea"/>
                <a:cs typeface="+mn-cs"/>
              </a:rPr>
              <a:t>WebSocket cho phép bạn đơn giản hóa đáng kể hướng kết nối thông tin liên lạc trong các ứng dụng thời gian thực.</a:t>
            </a:r>
          </a:p>
          <a:p>
            <a:endParaRPr lang="vi-VN" sz="1200" b="0" i="0" u="none" strike="noStrike" kern="1200" dirty="0">
              <a:solidFill>
                <a:schemeClr val="tx1"/>
              </a:solidFill>
              <a:effectLst/>
              <a:latin typeface="+mn-lt"/>
              <a:ea typeface="+mn-ea"/>
              <a:cs typeface="+mn-cs"/>
            </a:endParaRPr>
          </a:p>
          <a:p>
            <a:r>
              <a:rPr lang="vi-VN" dirty="0"/>
              <a:t>Giao tiếp hiệu quả: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Full-duplex communication: client </a:t>
            </a:r>
            <a:r>
              <a:rPr lang="en-US" sz="1200" b="0" i="0" u="none" strike="noStrike" kern="1200" dirty="0" err="1">
                <a:solidFill>
                  <a:schemeClr val="tx1"/>
                </a:solidFill>
                <a:effectLst/>
                <a:latin typeface="+mn-lt"/>
                <a:ea typeface="+mn-ea"/>
                <a:cs typeface="+mn-cs"/>
              </a:rPr>
              <a:t>và</a:t>
            </a:r>
            <a:r>
              <a:rPr lang="en-US" sz="1200" b="0" i="0" u="none" strike="noStrike" kern="1200" dirty="0">
                <a:solidFill>
                  <a:schemeClr val="tx1"/>
                </a:solidFill>
                <a:effectLst/>
                <a:latin typeface="+mn-lt"/>
                <a:ea typeface="+mn-ea"/>
                <a:cs typeface="+mn-cs"/>
              </a:rPr>
              <a:t> server </a:t>
            </a:r>
            <a:r>
              <a:rPr lang="en-US" sz="1200" b="0" i="0" u="none" strike="noStrike" kern="1200" dirty="0" err="1">
                <a:solidFill>
                  <a:schemeClr val="tx1"/>
                </a:solidFill>
                <a:effectLst/>
                <a:latin typeface="+mn-lt"/>
                <a:ea typeface="+mn-ea"/>
                <a:cs typeface="+mn-cs"/>
              </a:rPr>
              <a:t>có</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thể</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nói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chuyện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với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nhau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một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cách</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độc</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lập</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tại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cùng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thời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điểm</a:t>
            </a:r>
            <a:r>
              <a:rPr lang="en-US"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a:solidFill>
                  <a:schemeClr val="tx1"/>
                </a:solidFill>
                <a:effectLst/>
                <a:latin typeface="+mn-lt"/>
                <a:ea typeface="+mn-ea"/>
                <a:cs typeface="+mn-cs"/>
              </a:rPr>
              <a:t>Bi-direction protocol: client/server đều có thể gửi message cho đối phương. Trong HTTP, request luôn luôn được khởi tạo bởi client và server trả về response — điều này có nghĩa HTTP là một uni-directional protocol.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a:solidFill>
                  <a:schemeClr val="tx1"/>
                </a:solidFill>
                <a:effectLst/>
                <a:latin typeface="+mn-lt"/>
                <a:ea typeface="+mn-ea"/>
                <a:cs typeface="+mn-cs"/>
              </a:rPr>
              <a:t>Giảm độ trễ:</a:t>
            </a:r>
          </a:p>
          <a:p>
            <a:r>
              <a:rPr lang="vi-VN" sz="1200" b="0" i="0" u="none" strike="noStrike" kern="1200" dirty="0">
                <a:solidFill>
                  <a:schemeClr val="tx1"/>
                </a:solidFill>
                <a:effectLst/>
                <a:latin typeface="+mn-lt"/>
                <a:ea typeface="+mn-ea"/>
                <a:cs typeface="+mn-cs"/>
              </a:rPr>
              <a:t>Single TCP connection: Sau thời điểm được upgrade HTTP connection, thì client và server kết nối với nhau trên TCP connection chia sẻ đó trong suốt vòng đời của một WebSocket connection.</a:t>
            </a:r>
          </a:p>
          <a:p>
            <a:br>
              <a:rPr lang="vi-VN" dirty="0"/>
            </a:br>
            <a:endParaRPr lang="en-VN" dirty="0"/>
          </a:p>
        </p:txBody>
      </p:sp>
      <p:sp>
        <p:nvSpPr>
          <p:cNvPr id="4" name="Slide Number Placeholder 3"/>
          <p:cNvSpPr>
            <a:spLocks noGrp="1"/>
          </p:cNvSpPr>
          <p:nvPr>
            <p:ph type="sldNum" sz="quarter" idx="5"/>
          </p:nvPr>
        </p:nvSpPr>
        <p:spPr/>
        <p:txBody>
          <a:bodyPr/>
          <a:lstStyle/>
          <a:p>
            <a:fld id="{2B0D15A2-97AA-4948-B72E-6421400C977C}" type="slidenum">
              <a:rPr lang="en-VN" smtClean="0"/>
              <a:t>5</a:t>
            </a:fld>
            <a:endParaRPr lang="en-VN"/>
          </a:p>
        </p:txBody>
      </p:sp>
    </p:spTree>
    <p:extLst>
      <p:ext uri="{BB962C8B-B14F-4D97-AF65-F5344CB8AC3E}">
        <p14:creationId xmlns:p14="http://schemas.microsoft.com/office/powerpoint/2010/main" val="385190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VN" dirty="0"/>
          </a:p>
        </p:txBody>
      </p:sp>
      <p:sp>
        <p:nvSpPr>
          <p:cNvPr id="4" name="Slide Number Placeholder 3"/>
          <p:cNvSpPr>
            <a:spLocks noGrp="1"/>
          </p:cNvSpPr>
          <p:nvPr>
            <p:ph type="sldNum" sz="quarter" idx="5"/>
          </p:nvPr>
        </p:nvSpPr>
        <p:spPr/>
        <p:txBody>
          <a:bodyPr/>
          <a:lstStyle/>
          <a:p>
            <a:fld id="{2B0D15A2-97AA-4948-B72E-6421400C977C}" type="slidenum">
              <a:rPr lang="en-VN" smtClean="0"/>
              <a:t>6</a:t>
            </a:fld>
            <a:endParaRPr lang="en-VN"/>
          </a:p>
        </p:txBody>
      </p:sp>
    </p:spTree>
    <p:extLst>
      <p:ext uri="{BB962C8B-B14F-4D97-AF65-F5344CB8AC3E}">
        <p14:creationId xmlns:p14="http://schemas.microsoft.com/office/powerpoint/2010/main" val="414085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2B0D15A2-97AA-4948-B72E-6421400C977C}" type="slidenum">
              <a:rPr lang="en-VN" smtClean="0"/>
              <a:t>8</a:t>
            </a:fld>
            <a:endParaRPr lang="en-VN"/>
          </a:p>
        </p:txBody>
      </p:sp>
    </p:spTree>
    <p:extLst>
      <p:ext uri="{BB962C8B-B14F-4D97-AF65-F5344CB8AC3E}">
        <p14:creationId xmlns:p14="http://schemas.microsoft.com/office/powerpoint/2010/main" val="7823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5513941E-AC3F-B342-B964-9A858DCE0ADC}" type="datetime1">
              <a:rPr lang="en-US" smtClean="0"/>
              <a:t>7/13/21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6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7D3D5F0-26E1-B643-BEA9-9630E89D499E}" type="datetime1">
              <a:rPr lang="en-US" smtClean="0"/>
              <a:t>7/13/21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39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3EF5F17C-0A32-9948-876A-2AD52759E9A4}" type="datetime1">
              <a:rPr lang="en-US" smtClean="0"/>
              <a:t>7/13/21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70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CF3CF6EE-1FB9-B241-B6FA-18212F899EE2}" type="datetime1">
              <a:rPr lang="en-US" smtClean="0"/>
              <a:t>7/13/21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16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B0C48012-D371-8743-979E-A02EEA876004}" type="datetime1">
              <a:rPr lang="en-US" smtClean="0"/>
              <a:t>7/13/21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29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9F15DAB1-DA2A-2F4F-9DCB-C4B37252E1C9}" type="datetime1">
              <a:rPr lang="en-US" smtClean="0"/>
              <a:t>7/13/21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3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B765C480-0483-D84C-A34D-BE1D4556BF09}" type="datetime1">
              <a:rPr lang="en-US" smtClean="0"/>
              <a:t>7/13/21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70836029-B02E-3344-82E1-F72B1A7A4BA6}" type="datetime1">
              <a:rPr lang="en-US" smtClean="0"/>
              <a:t>7/13/21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0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6EE4834-D474-494A-9CA0-9057E9A88E5B}" type="datetime1">
              <a:rPr lang="en-US" smtClean="0"/>
              <a:t>7/13/21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23C7D261-0287-3244-B851-1F87300D7369}" type="datetime1">
              <a:rPr lang="en-US" smtClean="0"/>
              <a:t>7/13/21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63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FFFF1A3A-5815-2A48-9B6B-7ACC9855A85C}" type="datetime1">
              <a:rPr lang="en-US" smtClean="0"/>
              <a:t>7/13/21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4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ED0348AF-EE8F-8B45-B0D6-3FA299B7DB4E}" type="datetime1">
              <a:rPr lang="en-US" smtClean="0"/>
              <a:t>7/13/21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501818876"/>
      </p:ext>
    </p:extLst>
  </p:cSld>
  <p:clrMap bg1="lt1" tx1="dk1" bg2="lt2" tx2="dk2" accent1="accent1" accent2="accent2" accent3="accent3" accent4="accent4" accent5="accent5" accent6="accent6" hlink="hlink" folHlink="folHlink"/>
  <p:sldLayoutIdLst>
    <p:sldLayoutId id="2147483736" r:id="rId1"/>
    <p:sldLayoutId id="2147483735" r:id="rId2"/>
    <p:sldLayoutId id="2147483737" r:id="rId3"/>
    <p:sldLayoutId id="2147483738" r:id="rId4"/>
    <p:sldLayoutId id="2147483739" r:id="rId5"/>
    <p:sldLayoutId id="2147483740" r:id="rId6"/>
    <p:sldLayoutId id="2147483741" r:id="rId7"/>
    <p:sldLayoutId id="2147483745" r:id="rId8"/>
    <p:sldLayoutId id="2147483742" r:id="rId9"/>
    <p:sldLayoutId id="2147483743" r:id="rId10"/>
    <p:sldLayoutId id="214748374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6.sv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sv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3F4D9-4CCC-874D-B20D-A82F5D637EF3}"/>
              </a:ext>
            </a:extLst>
          </p:cNvPr>
          <p:cNvSpPr>
            <a:spLocks noGrp="1"/>
          </p:cNvSpPr>
          <p:nvPr>
            <p:ph type="ctrTitle"/>
          </p:nvPr>
        </p:nvSpPr>
        <p:spPr>
          <a:xfrm>
            <a:off x="3577049" y="1518112"/>
            <a:ext cx="5309140" cy="1069743"/>
          </a:xfrm>
        </p:spPr>
        <p:txBody>
          <a:bodyPr>
            <a:normAutofit/>
          </a:bodyPr>
          <a:lstStyle/>
          <a:p>
            <a:pPr algn="ct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Socket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rPr>
              <a:t>và</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rPr>
              <a:t>ứng</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 DỤNG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rPr>
              <a:t>trong</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rPr>
              <a:t>hifpt</a:t>
            </a:r>
            <a:endParaRPr lang="en-VN" sz="3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4092C965-3EE2-1F4E-A880-D17A9757CDD8}"/>
              </a:ext>
            </a:extLst>
          </p:cNvPr>
          <p:cNvSpPr>
            <a:spLocks noGrp="1"/>
          </p:cNvSpPr>
          <p:nvPr>
            <p:ph type="subTitle" idx="1"/>
          </p:nvPr>
        </p:nvSpPr>
        <p:spPr>
          <a:xfrm>
            <a:off x="3971821" y="3688141"/>
            <a:ext cx="4248357" cy="574709"/>
          </a:xfrm>
        </p:spPr>
        <p:txBody>
          <a:bodyPr vert="horz" lIns="91440" tIns="45720" rIns="91440" bIns="45720" rtlCol="0" anchor="t">
            <a:normAutofit/>
          </a:bodyPr>
          <a:lstStyle/>
          <a:p>
            <a:pPr algn="ctr"/>
            <a:r>
              <a:rPr lang="en-VN" sz="2000" b="1" i="1" dirty="0">
                <a:solidFill>
                  <a:schemeClr val="bg1"/>
                </a:solidFill>
                <a:latin typeface="Tahoma" panose="020B0604030504040204" pitchFamily="34" charset="0"/>
                <a:ea typeface="Tahoma" panose="020B0604030504040204" pitchFamily="34" charset="0"/>
                <a:cs typeface="Tahoma" panose="020B0604030504040204" pitchFamily="34" charset="0"/>
              </a:rPr>
              <a:t>Present : </a:t>
            </a:r>
            <a:r>
              <a:rPr lang="en-VN" sz="2000" b="1" dirty="0">
                <a:solidFill>
                  <a:schemeClr val="bg1"/>
                </a:solidFill>
                <a:latin typeface="Tahoma" panose="020B0604030504040204" pitchFamily="34" charset="0"/>
                <a:ea typeface="Tahoma" panose="020B0604030504040204" pitchFamily="34" charset="0"/>
                <a:cs typeface="Tahoma" panose="020B0604030504040204" pitchFamily="34" charset="0"/>
              </a:rPr>
              <a:t>Nguyễn Tiến Khang </a:t>
            </a:r>
            <a:r>
              <a:rPr lang="en-VN" sz="2000" b="1" i="1"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US" sz="2000" b="1"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endParaRPr lang="en-VN"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7"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 name="Frame 3">
            <a:extLst>
              <a:ext uri="{FF2B5EF4-FFF2-40B4-BE49-F238E27FC236}">
                <a16:creationId xmlns:a16="http://schemas.microsoft.com/office/drawing/2014/main" id="{548C02A9-4D52-7B42-A2A5-D157530D77E8}"/>
              </a:ext>
            </a:extLst>
          </p:cNvPr>
          <p:cNvSpPr/>
          <p:nvPr/>
        </p:nvSpPr>
        <p:spPr>
          <a:xfrm>
            <a:off x="3724378" y="3134573"/>
            <a:ext cx="4743244" cy="1660517"/>
          </a:xfrm>
          <a:prstGeom prst="frame">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600" dirty="0">
              <a:solidFill>
                <a:schemeClr val="tx1"/>
              </a:solidFill>
            </a:endParaRPr>
          </a:p>
        </p:txBody>
      </p:sp>
      <p:sp>
        <p:nvSpPr>
          <p:cNvPr id="38" name="Rectangle 37">
            <a:extLst>
              <a:ext uri="{FF2B5EF4-FFF2-40B4-BE49-F238E27FC236}">
                <a16:creationId xmlns:a16="http://schemas.microsoft.com/office/drawing/2014/main" id="{8ABEE45A-70C2-1945-A567-C0D5317F4614}"/>
              </a:ext>
            </a:extLst>
          </p:cNvPr>
          <p:cNvSpPr/>
          <p:nvPr/>
        </p:nvSpPr>
        <p:spPr>
          <a:xfrm>
            <a:off x="3183619" y="162891"/>
            <a:ext cx="6096000" cy="1025922"/>
          </a:xfrm>
          <a:prstGeom prst="rect">
            <a:avLst/>
          </a:prstGeom>
        </p:spPr>
        <p:txBody>
          <a:bodyPr>
            <a:spAutoFit/>
          </a:bodyPr>
          <a:lstStyle/>
          <a:p>
            <a:pPr algn="ctr">
              <a:spcBef>
                <a:spcPts val="400"/>
              </a:spcBef>
              <a:spcAft>
                <a:spcPts val="800"/>
              </a:spcAft>
            </a:pPr>
            <a:r>
              <a:rPr lang="vi-VN" b="1" dirty="0">
                <a:solidFill>
                  <a:schemeClr val="bg2">
                    <a:lumMod val="50000"/>
                  </a:schemeClr>
                </a:solidFill>
                <a:latin typeface="Times New Roman" panose="02020603050405020304" pitchFamily="18" charset="0"/>
              </a:rPr>
              <a:t>F</a:t>
            </a:r>
            <a:r>
              <a:rPr lang="vi-VN" b="1" dirty="0">
                <a:solidFill>
                  <a:srgbClr val="FF0000"/>
                </a:solidFill>
                <a:latin typeface="Times New Roman" panose="02020603050405020304" pitchFamily="18" charset="0"/>
              </a:rPr>
              <a:t>P</a:t>
            </a:r>
            <a:r>
              <a:rPr lang="vi-VN" b="1" dirty="0">
                <a:solidFill>
                  <a:srgbClr val="00B050"/>
                </a:solidFill>
                <a:latin typeface="Times New Roman" panose="02020603050405020304" pitchFamily="18" charset="0"/>
              </a:rPr>
              <a:t>T</a:t>
            </a:r>
            <a:r>
              <a:rPr lang="vi-VN" b="1" dirty="0">
                <a:solidFill>
                  <a:schemeClr val="bg2">
                    <a:lumMod val="50000"/>
                  </a:schemeClr>
                </a:solidFill>
                <a:latin typeface="Times New Roman" panose="02020603050405020304" pitchFamily="18" charset="0"/>
              </a:rPr>
              <a:t> </a:t>
            </a:r>
            <a:r>
              <a:rPr lang="vi-VN" b="1" dirty="0">
                <a:latin typeface="Times New Roman" panose="02020603050405020304" pitchFamily="18" charset="0"/>
              </a:rPr>
              <a:t>TELECOM</a:t>
            </a:r>
            <a:r>
              <a:rPr lang="vi-VN" b="1" dirty="0">
                <a:solidFill>
                  <a:schemeClr val="bg1"/>
                </a:solidFill>
                <a:latin typeface="Times New Roman" panose="02020603050405020304" pitchFamily="18" charset="0"/>
              </a:rPr>
              <a:t> </a:t>
            </a:r>
            <a:endParaRPr lang="vi-VN" b="0" dirty="0">
              <a:solidFill>
                <a:schemeClr val="bg1"/>
              </a:solidFill>
              <a:effectLst/>
            </a:endParaRPr>
          </a:p>
          <a:p>
            <a:pPr algn="ctr"/>
            <a:r>
              <a:rPr lang="vi-VN" dirty="0">
                <a:solidFill>
                  <a:schemeClr val="bg1"/>
                </a:solidFill>
                <a:latin typeface="Tahoma" panose="020B0604030504040204" pitchFamily="34" charset="0"/>
                <a:ea typeface="Tahoma" panose="020B0604030504040204" pitchFamily="34" charset="0"/>
                <a:cs typeface="Tahoma" panose="020B0604030504040204" pitchFamily="34" charset="0"/>
              </a:rPr>
              <a:t>BAN DỰ ÁN HIFPT</a:t>
            </a:r>
            <a:br>
              <a:rPr lang="vi-VN" dirty="0">
                <a:solidFill>
                  <a:schemeClr val="bg1"/>
                </a:solidFill>
                <a:latin typeface="Tahoma" panose="020B0604030504040204" pitchFamily="34" charset="0"/>
                <a:ea typeface="Tahoma" panose="020B0604030504040204" pitchFamily="34" charset="0"/>
                <a:cs typeface="Tahoma" panose="020B0604030504040204" pitchFamily="34" charset="0"/>
              </a:rPr>
            </a:br>
            <a:endParaRPr lang="en-V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1" name="TextBox 40">
            <a:extLst>
              <a:ext uri="{FF2B5EF4-FFF2-40B4-BE49-F238E27FC236}">
                <a16:creationId xmlns:a16="http://schemas.microsoft.com/office/drawing/2014/main" id="{130D784C-4742-6448-B84E-6004CE478BF8}"/>
              </a:ext>
            </a:extLst>
          </p:cNvPr>
          <p:cNvSpPr txBox="1"/>
          <p:nvPr/>
        </p:nvSpPr>
        <p:spPr>
          <a:xfrm>
            <a:off x="7608076" y="5717343"/>
            <a:ext cx="4166525" cy="400110"/>
          </a:xfrm>
          <a:prstGeom prst="rect">
            <a:avLst/>
          </a:prstGeom>
          <a:noFill/>
        </p:spPr>
        <p:txBody>
          <a:bodyPr wrap="none" rtlCol="0">
            <a:spAutoFit/>
          </a:bodyPr>
          <a:lstStyle/>
          <a:p>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a:t>
            </a:r>
            <a:r>
              <a:rPr lang="en-VN"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 HCM, ngày 12 tháng 07 năm 2020</a:t>
            </a:r>
          </a:p>
        </p:txBody>
      </p:sp>
      <p:sp>
        <p:nvSpPr>
          <p:cNvPr id="43" name="Slide Number Placeholder 42">
            <a:extLst>
              <a:ext uri="{FF2B5EF4-FFF2-40B4-BE49-F238E27FC236}">
                <a16:creationId xmlns:a16="http://schemas.microsoft.com/office/drawing/2014/main" id="{61E46C8E-A1C8-DA45-9DD7-EA3FCF2F045E}"/>
              </a:ext>
            </a:extLst>
          </p:cNvPr>
          <p:cNvSpPr>
            <a:spLocks noGrp="1"/>
          </p:cNvSpPr>
          <p:nvPr>
            <p:ph type="sldNum" sz="quarter" idx="12"/>
          </p:nvPr>
        </p:nvSpPr>
        <p:spPr>
          <a:xfrm>
            <a:off x="9127581" y="6319177"/>
            <a:ext cx="2743200" cy="365125"/>
          </a:xfrm>
        </p:spPr>
        <p:txBody>
          <a:bodyPr/>
          <a:lstStyle/>
          <a:p>
            <a:fld id="{27CE633F-9882-4A5C-83A2-1109D0C73261}" type="slidenum">
              <a:rPr lang="en-US" sz="2000" smtClean="0">
                <a:solidFill>
                  <a:schemeClr val="bg2"/>
                </a:solidFill>
              </a:rPr>
              <a:t>1</a:t>
            </a:fld>
            <a:endParaRPr lang="en-US" dirty="0">
              <a:solidFill>
                <a:schemeClr val="bg2"/>
              </a:solidFill>
            </a:endParaRPr>
          </a:p>
        </p:txBody>
      </p:sp>
    </p:spTree>
    <p:extLst>
      <p:ext uri="{BB962C8B-B14F-4D97-AF65-F5344CB8AC3E}">
        <p14:creationId xmlns:p14="http://schemas.microsoft.com/office/powerpoint/2010/main" val="152032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1" name="Title 1">
            <a:extLst>
              <a:ext uri="{FF2B5EF4-FFF2-40B4-BE49-F238E27FC236}">
                <a16:creationId xmlns:a16="http://schemas.microsoft.com/office/drawing/2014/main" id="{38C28EE5-EB7E-C84B-AF75-E139357F8E04}"/>
              </a:ext>
            </a:extLst>
          </p:cNvPr>
          <p:cNvSpPr txBox="1">
            <a:spLocks/>
          </p:cNvSpPr>
          <p:nvPr/>
        </p:nvSpPr>
        <p:spPr>
          <a:xfrm>
            <a:off x="211427" y="217203"/>
            <a:ext cx="3334330" cy="5157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pPr algn="r"/>
            <a:endParaRPr lang="en-US" sz="2400"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5704AA0-A84E-AE40-806B-D8BD90C1DC43}"/>
              </a:ext>
            </a:extLst>
          </p:cNvPr>
          <p:cNvSpPr>
            <a:spLocks noGrp="1"/>
          </p:cNvSpPr>
          <p:nvPr>
            <p:ph type="sldNum" sz="quarter" idx="12"/>
          </p:nvPr>
        </p:nvSpPr>
        <p:spPr>
          <a:xfrm>
            <a:off x="9186333" y="6341218"/>
            <a:ext cx="2743200" cy="365125"/>
          </a:xfrm>
        </p:spPr>
        <p:txBody>
          <a:bodyPr/>
          <a:lstStyle/>
          <a:p>
            <a:fld id="{27CE633F-9882-4A5C-83A2-1109D0C73261}" type="slidenum">
              <a:rPr lang="en-US" sz="2000" smtClean="0">
                <a:solidFill>
                  <a:schemeClr val="bg2"/>
                </a:solidFill>
              </a:rPr>
              <a:t>2</a:t>
            </a:fld>
            <a:endParaRPr lang="en-US" dirty="0">
              <a:solidFill>
                <a:schemeClr val="bg2"/>
              </a:solidFill>
            </a:endParaRPr>
          </a:p>
        </p:txBody>
      </p:sp>
      <p:sp>
        <p:nvSpPr>
          <p:cNvPr id="6" name="Subtitle 5">
            <a:extLst>
              <a:ext uri="{FF2B5EF4-FFF2-40B4-BE49-F238E27FC236}">
                <a16:creationId xmlns:a16="http://schemas.microsoft.com/office/drawing/2014/main" id="{4C326BDD-7DAD-954E-91FD-D931AA6BEF4E}"/>
              </a:ext>
            </a:extLst>
          </p:cNvPr>
          <p:cNvSpPr>
            <a:spLocks noGrp="1"/>
          </p:cNvSpPr>
          <p:nvPr>
            <p:ph type="subTitle" idx="1"/>
          </p:nvPr>
        </p:nvSpPr>
        <p:spPr>
          <a:xfrm>
            <a:off x="211427" y="185020"/>
            <a:ext cx="1782473" cy="515752"/>
          </a:xfrm>
        </p:spPr>
        <p:txBody>
          <a:bodyPr>
            <a:normAutofit/>
          </a:bodyPr>
          <a:lstStyle/>
          <a:p>
            <a:r>
              <a:rPr lang="en-VN" b="1" dirty="0">
                <a:solidFill>
                  <a:schemeClr val="bg1"/>
                </a:solidFill>
                <a:latin typeface="Tahoma" panose="020B0604030504040204" pitchFamily="34" charset="0"/>
                <a:ea typeface="Tahoma" panose="020B0604030504040204" pitchFamily="34" charset="0"/>
                <a:cs typeface="Tahoma" panose="020B0604030504040204" pitchFamily="34" charset="0"/>
              </a:rPr>
              <a:t>MỤC LỤC</a:t>
            </a:r>
          </a:p>
        </p:txBody>
      </p:sp>
      <p:graphicFrame>
        <p:nvGraphicFramePr>
          <p:cNvPr id="10" name="Diagram 9">
            <a:extLst>
              <a:ext uri="{FF2B5EF4-FFF2-40B4-BE49-F238E27FC236}">
                <a16:creationId xmlns:a16="http://schemas.microsoft.com/office/drawing/2014/main" id="{06525137-1C3E-174C-836E-4FE1C29182E7}"/>
              </a:ext>
            </a:extLst>
          </p:cNvPr>
          <p:cNvGraphicFramePr/>
          <p:nvPr>
            <p:extLst>
              <p:ext uri="{D42A27DB-BD31-4B8C-83A1-F6EECF244321}">
                <p14:modId xmlns:p14="http://schemas.microsoft.com/office/powerpoint/2010/main" val="418335083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Graphic 23" descr="Badge with solid fill">
            <a:extLst>
              <a:ext uri="{FF2B5EF4-FFF2-40B4-BE49-F238E27FC236}">
                <a16:creationId xmlns:a16="http://schemas.microsoft.com/office/drawing/2014/main" id="{243E7B6B-93FA-9B46-91A8-5A9BE48B60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33151" y="2909307"/>
            <a:ext cx="1039385" cy="1039385"/>
          </a:xfrm>
          <a:prstGeom prst="rect">
            <a:avLst/>
          </a:prstGeom>
        </p:spPr>
      </p:pic>
      <p:pic>
        <p:nvPicPr>
          <p:cNvPr id="26" name="Graphic 25" descr="Badge 1 with solid fill">
            <a:extLst>
              <a:ext uri="{FF2B5EF4-FFF2-40B4-BE49-F238E27FC236}">
                <a16:creationId xmlns:a16="http://schemas.microsoft.com/office/drawing/2014/main" id="{CF693DF0-E15E-E141-9741-9EB2C77951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38443" y="1313546"/>
            <a:ext cx="1039384" cy="1039384"/>
          </a:xfrm>
          <a:prstGeom prst="rect">
            <a:avLst/>
          </a:prstGeom>
        </p:spPr>
      </p:pic>
      <p:pic>
        <p:nvPicPr>
          <p:cNvPr id="28" name="Graphic 27" descr="Badge 3 with solid fill">
            <a:extLst>
              <a:ext uri="{FF2B5EF4-FFF2-40B4-BE49-F238E27FC236}">
                <a16:creationId xmlns:a16="http://schemas.microsoft.com/office/drawing/2014/main" id="{EF81D6D7-B19B-D141-BBAA-EADFC99E9BE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38454" y="4509693"/>
            <a:ext cx="1039373" cy="1039373"/>
          </a:xfrm>
          <a:prstGeom prst="rect">
            <a:avLst/>
          </a:prstGeom>
        </p:spPr>
      </p:pic>
    </p:spTree>
    <p:extLst>
      <p:ext uri="{BB962C8B-B14F-4D97-AF65-F5344CB8AC3E}">
        <p14:creationId xmlns:p14="http://schemas.microsoft.com/office/powerpoint/2010/main" val="363939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1" name="Title 1">
            <a:extLst>
              <a:ext uri="{FF2B5EF4-FFF2-40B4-BE49-F238E27FC236}">
                <a16:creationId xmlns:a16="http://schemas.microsoft.com/office/drawing/2014/main" id="{38C28EE5-EB7E-C84B-AF75-E139357F8E04}"/>
              </a:ext>
            </a:extLst>
          </p:cNvPr>
          <p:cNvSpPr txBox="1">
            <a:spLocks/>
          </p:cNvSpPr>
          <p:nvPr/>
        </p:nvSpPr>
        <p:spPr>
          <a:xfrm>
            <a:off x="211427" y="217203"/>
            <a:ext cx="3334330" cy="5157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pPr algn="r"/>
            <a:endParaRPr lang="en-US" sz="2400"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5704AA0-A84E-AE40-806B-D8BD90C1DC43}"/>
              </a:ext>
            </a:extLst>
          </p:cNvPr>
          <p:cNvSpPr>
            <a:spLocks noGrp="1"/>
          </p:cNvSpPr>
          <p:nvPr>
            <p:ph type="sldNum" sz="quarter" idx="12"/>
          </p:nvPr>
        </p:nvSpPr>
        <p:spPr>
          <a:xfrm>
            <a:off x="9186333" y="6341218"/>
            <a:ext cx="2743200" cy="365125"/>
          </a:xfrm>
        </p:spPr>
        <p:txBody>
          <a:bodyPr/>
          <a:lstStyle/>
          <a:p>
            <a:fld id="{27CE633F-9882-4A5C-83A2-1109D0C73261}" type="slidenum">
              <a:rPr lang="en-US" sz="2000" smtClean="0">
                <a:solidFill>
                  <a:schemeClr val="bg2"/>
                </a:solidFill>
              </a:rPr>
              <a:t>3</a:t>
            </a:fld>
            <a:endParaRPr lang="en-US" dirty="0">
              <a:solidFill>
                <a:schemeClr val="bg2"/>
              </a:solidFill>
            </a:endParaRPr>
          </a:p>
        </p:txBody>
      </p:sp>
      <p:sp>
        <p:nvSpPr>
          <p:cNvPr id="6" name="Subtitle 5">
            <a:extLst>
              <a:ext uri="{FF2B5EF4-FFF2-40B4-BE49-F238E27FC236}">
                <a16:creationId xmlns:a16="http://schemas.microsoft.com/office/drawing/2014/main" id="{4C326BDD-7DAD-954E-91FD-D931AA6BEF4E}"/>
              </a:ext>
            </a:extLst>
          </p:cNvPr>
          <p:cNvSpPr>
            <a:spLocks noGrp="1"/>
          </p:cNvSpPr>
          <p:nvPr>
            <p:ph type="subTitle" idx="1"/>
          </p:nvPr>
        </p:nvSpPr>
        <p:spPr>
          <a:xfrm>
            <a:off x="211427" y="185020"/>
            <a:ext cx="3979573" cy="515752"/>
          </a:xfrm>
        </p:spPr>
        <p:txBody>
          <a:bodyPr>
            <a:noAutofit/>
          </a:bodyPr>
          <a:lstStyle/>
          <a:p>
            <a:r>
              <a:rPr lang="en-VN" b="1" dirty="0">
                <a:solidFill>
                  <a:schemeClr val="bg1"/>
                </a:solidFill>
                <a:latin typeface="Tahoma" panose="020B0604030504040204" pitchFamily="34" charset="0"/>
                <a:ea typeface="Tahoma" panose="020B0604030504040204" pitchFamily="34" charset="0"/>
                <a:cs typeface="Tahoma" panose="020B0604030504040204" pitchFamily="34" charset="0"/>
              </a:rPr>
              <a:t>1. Tổng quan</a:t>
            </a:r>
          </a:p>
        </p:txBody>
      </p:sp>
      <p:sp>
        <p:nvSpPr>
          <p:cNvPr id="2" name="TextBox 1">
            <a:extLst>
              <a:ext uri="{FF2B5EF4-FFF2-40B4-BE49-F238E27FC236}">
                <a16:creationId xmlns:a16="http://schemas.microsoft.com/office/drawing/2014/main" id="{A3A0F44F-332C-3544-A515-376E24EF509C}"/>
              </a:ext>
            </a:extLst>
          </p:cNvPr>
          <p:cNvSpPr txBox="1"/>
          <p:nvPr/>
        </p:nvSpPr>
        <p:spPr>
          <a:xfrm>
            <a:off x="1035429" y="1035528"/>
            <a:ext cx="10263407" cy="1615827"/>
          </a:xfrm>
          <a:prstGeom prst="rect">
            <a:avLst/>
          </a:prstGeom>
          <a:noFill/>
        </p:spPr>
        <p:txBody>
          <a:bodyPr wrap="square" rtlCol="0">
            <a:spAutoFit/>
          </a:bodyPr>
          <a:lstStyle/>
          <a:p>
            <a:r>
              <a:rPr lang="vi-VN" sz="2200" b="1" u="sng" dirty="0">
                <a:solidFill>
                  <a:schemeClr val="bg1"/>
                </a:solidFill>
                <a:latin typeface="Times New Roman" panose="02020603050405020304" pitchFamily="18" charset="0"/>
                <a:cs typeface="Times New Roman" panose="02020603050405020304" pitchFamily="18" charset="0"/>
              </a:rPr>
              <a:t>a. Socket và Websocket là gì? </a:t>
            </a:r>
            <a:br>
              <a:rPr lang="vi-VN" sz="2000" dirty="0">
                <a:solidFill>
                  <a:schemeClr val="bg1"/>
                </a:solidFill>
                <a:latin typeface="Times New Roman" panose="02020603050405020304" pitchFamily="18" charset="0"/>
                <a:cs typeface="Times New Roman" panose="02020603050405020304" pitchFamily="18" charset="0"/>
              </a:rPr>
            </a:br>
            <a:br>
              <a:rPr lang="vi-VN" sz="2000" dirty="0">
                <a:solidFill>
                  <a:schemeClr val="bg1"/>
                </a:solidFill>
                <a:latin typeface="Times New Roman" panose="02020603050405020304" pitchFamily="18" charset="0"/>
                <a:cs typeface="Times New Roman" panose="02020603050405020304" pitchFamily="18" charset="0"/>
              </a:rPr>
            </a:br>
            <a:r>
              <a:rPr lang="vi-VN" sz="1900" dirty="0">
                <a:solidFill>
                  <a:schemeClr val="bg1"/>
                </a:solidFill>
                <a:latin typeface="Times New Roman" panose="02020603050405020304" pitchFamily="18" charset="0"/>
                <a:cs typeface="Times New Roman" panose="02020603050405020304" pitchFamily="18" charset="0"/>
              </a:rPr>
              <a:t>– </a:t>
            </a:r>
            <a:r>
              <a:rPr lang="vi-VN" sz="1900" b="1" dirty="0">
                <a:solidFill>
                  <a:schemeClr val="bg1"/>
                </a:solidFill>
                <a:latin typeface="Times New Roman" panose="02020603050405020304" pitchFamily="18" charset="0"/>
                <a:cs typeface="Times New Roman" panose="02020603050405020304" pitchFamily="18" charset="0"/>
              </a:rPr>
              <a:t>Socket</a:t>
            </a:r>
            <a:r>
              <a:rPr lang="vi-VN" sz="1900" dirty="0">
                <a:solidFill>
                  <a:schemeClr val="bg1"/>
                </a:solidFill>
                <a:latin typeface="Times New Roman" panose="02020603050405020304" pitchFamily="18" charset="0"/>
                <a:cs typeface="Times New Roman" panose="02020603050405020304" pitchFamily="18" charset="0"/>
              </a:rPr>
              <a:t> là một điểm cuối (end-point) của liên kết giao tiếp hai chiều (two-way communication) giữa hai chương trình chạy trên mạng. Nghĩa là một socket được sử dụng để cho phép 1 process nói chuyện với 1 process khác.</a:t>
            </a:r>
            <a:endParaRPr lang="en-VN" sz="19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0F9DBD8-2ED4-DE48-BDC7-FDA88B2D925B}"/>
              </a:ext>
            </a:extLst>
          </p:cNvPr>
          <p:cNvSpPr txBox="1"/>
          <p:nvPr/>
        </p:nvSpPr>
        <p:spPr>
          <a:xfrm>
            <a:off x="1035429" y="2854561"/>
            <a:ext cx="10263407" cy="3370153"/>
          </a:xfrm>
          <a:prstGeom prst="rect">
            <a:avLst/>
          </a:prstGeom>
          <a:noFill/>
        </p:spPr>
        <p:txBody>
          <a:bodyPr wrap="square" rtlCol="0">
            <a:spAutoFit/>
          </a:bodyPr>
          <a:lstStyle/>
          <a:p>
            <a:r>
              <a:rPr lang="vi-VN" sz="2200" b="1" u="sng" dirty="0">
                <a:solidFill>
                  <a:schemeClr val="bg1"/>
                </a:solidFill>
                <a:latin typeface="Times New Roman" panose="02020603050405020304" pitchFamily="18" charset="0"/>
                <a:cs typeface="Times New Roman" panose="02020603050405020304" pitchFamily="18" charset="0"/>
              </a:rPr>
              <a:t>b. Websocket là gì?</a:t>
            </a:r>
          </a:p>
          <a:p>
            <a:pPr marL="342900" indent="-342900">
              <a:buFontTx/>
              <a:buChar char="-"/>
            </a:pPr>
            <a:r>
              <a:rPr lang="vi-VN" sz="1900" dirty="0">
                <a:solidFill>
                  <a:schemeClr val="bg1"/>
                </a:solidFill>
                <a:latin typeface="Times New Roman" panose="02020603050405020304" pitchFamily="18" charset="0"/>
                <a:cs typeface="Times New Roman" panose="02020603050405020304" pitchFamily="18" charset="0"/>
              </a:rPr>
              <a:t>Là một trong 3 loại socket:</a:t>
            </a:r>
          </a:p>
          <a:p>
            <a:pPr marL="342900" indent="-342900">
              <a:buFont typeface="Courier New" panose="02070309020205020404" pitchFamily="49" charset="0"/>
              <a:buChar char="o"/>
            </a:pPr>
            <a:r>
              <a:rPr lang="vi-VN" sz="1900" dirty="0">
                <a:solidFill>
                  <a:schemeClr val="bg1"/>
                </a:solidFill>
                <a:latin typeface="Times New Roman" panose="02020603050405020304" pitchFamily="18" charset="0"/>
                <a:cs typeface="Times New Roman" panose="02020603050405020304" pitchFamily="18" charset="0"/>
              </a:rPr>
              <a:t>Stream Socket</a:t>
            </a:r>
          </a:p>
          <a:p>
            <a:pPr marL="342900" indent="-342900">
              <a:buFont typeface="Courier New" panose="02070309020205020404" pitchFamily="49" charset="0"/>
              <a:buChar char="o"/>
            </a:pPr>
            <a:r>
              <a:rPr lang="vi-VN" sz="1900" dirty="0">
                <a:solidFill>
                  <a:schemeClr val="bg1"/>
                </a:solidFill>
                <a:latin typeface="Times New Roman" panose="02020603050405020304" pitchFamily="18" charset="0"/>
                <a:cs typeface="Times New Roman" panose="02020603050405020304" pitchFamily="18" charset="0"/>
              </a:rPr>
              <a:t>Datagram Socket</a:t>
            </a:r>
          </a:p>
          <a:p>
            <a:pPr marL="342900" indent="-342900">
              <a:buFont typeface="Courier New" panose="02070309020205020404" pitchFamily="49" charset="0"/>
              <a:buChar char="o"/>
            </a:pPr>
            <a:r>
              <a:rPr lang="vi-VN" sz="1900" dirty="0">
                <a:solidFill>
                  <a:schemeClr val="bg1"/>
                </a:solidFill>
                <a:latin typeface="Times New Roman" panose="02020603050405020304" pitchFamily="18" charset="0"/>
                <a:cs typeface="Times New Roman" panose="02020603050405020304" pitchFamily="18" charset="0"/>
              </a:rPr>
              <a:t>Web Socket</a:t>
            </a:r>
          </a:p>
          <a:p>
            <a:br>
              <a:rPr lang="vi-VN" sz="1900" dirty="0">
                <a:solidFill>
                  <a:schemeClr val="bg1"/>
                </a:solidFill>
                <a:latin typeface="Times New Roman" panose="02020603050405020304" pitchFamily="18" charset="0"/>
                <a:cs typeface="Times New Roman" panose="02020603050405020304" pitchFamily="18" charset="0"/>
              </a:rPr>
            </a:br>
            <a:r>
              <a:rPr lang="vi-VN" sz="1900" dirty="0">
                <a:solidFill>
                  <a:schemeClr val="bg1"/>
                </a:solidFill>
                <a:latin typeface="Times New Roman" panose="02020603050405020304" pitchFamily="18" charset="0"/>
                <a:cs typeface="Times New Roman" panose="02020603050405020304" pitchFamily="18" charset="0"/>
              </a:rPr>
              <a:t>– </a:t>
            </a:r>
            <a:r>
              <a:rPr lang="vi-VN" sz="1900" b="1" dirty="0">
                <a:solidFill>
                  <a:schemeClr val="bg1"/>
                </a:solidFill>
                <a:latin typeface="Times New Roman" panose="02020603050405020304" pitchFamily="18" charset="0"/>
                <a:cs typeface="Times New Roman" panose="02020603050405020304" pitchFamily="18" charset="0"/>
              </a:rPr>
              <a:t>Websocket</a:t>
            </a:r>
            <a:r>
              <a:rPr lang="vi-VN" sz="1900" dirty="0">
                <a:solidFill>
                  <a:schemeClr val="bg1"/>
                </a:solidFill>
                <a:latin typeface="Times New Roman" panose="02020603050405020304" pitchFamily="18" charset="0"/>
                <a:cs typeface="Times New Roman" panose="02020603050405020304" pitchFamily="18" charset="0"/>
              </a:rPr>
              <a:t> là giao thức hỗ trợ giao tiếp hai chiều giữa client và server để tạo một kết nối trao đổi dữ liệu. Giao thức này không sử dụng HTTP mà thực hiện nó qua TCP. </a:t>
            </a:r>
            <a:br>
              <a:rPr lang="vi-VN" sz="1900" dirty="0">
                <a:solidFill>
                  <a:schemeClr val="bg1"/>
                </a:solidFill>
                <a:latin typeface="Times New Roman" panose="02020603050405020304" pitchFamily="18" charset="0"/>
                <a:cs typeface="Times New Roman" panose="02020603050405020304" pitchFamily="18" charset="0"/>
              </a:rPr>
            </a:br>
            <a:br>
              <a:rPr lang="vi-VN" sz="1900" dirty="0">
                <a:solidFill>
                  <a:schemeClr val="bg1"/>
                </a:solidFill>
                <a:latin typeface="Times New Roman" panose="02020603050405020304" pitchFamily="18" charset="0"/>
                <a:cs typeface="Times New Roman" panose="02020603050405020304" pitchFamily="18" charset="0"/>
              </a:rPr>
            </a:br>
            <a:endParaRPr lang="vi-VN" sz="1900" dirty="0">
              <a:solidFill>
                <a:schemeClr val="bg1"/>
              </a:solidFill>
              <a:latin typeface="Times New Roman" panose="02020603050405020304" pitchFamily="18" charset="0"/>
              <a:cs typeface="Times New Roman" panose="02020603050405020304" pitchFamily="18" charset="0"/>
            </a:endParaRPr>
          </a:p>
          <a:p>
            <a:endParaRPr lang="en-V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18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1" name="Title 1">
            <a:extLst>
              <a:ext uri="{FF2B5EF4-FFF2-40B4-BE49-F238E27FC236}">
                <a16:creationId xmlns:a16="http://schemas.microsoft.com/office/drawing/2014/main" id="{38C28EE5-EB7E-C84B-AF75-E139357F8E04}"/>
              </a:ext>
            </a:extLst>
          </p:cNvPr>
          <p:cNvSpPr txBox="1">
            <a:spLocks/>
          </p:cNvSpPr>
          <p:nvPr/>
        </p:nvSpPr>
        <p:spPr>
          <a:xfrm>
            <a:off x="211427" y="217203"/>
            <a:ext cx="3334330" cy="5157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pPr algn="r"/>
            <a:endParaRPr lang="en-US" sz="2400"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5704AA0-A84E-AE40-806B-D8BD90C1DC43}"/>
              </a:ext>
            </a:extLst>
          </p:cNvPr>
          <p:cNvSpPr>
            <a:spLocks noGrp="1"/>
          </p:cNvSpPr>
          <p:nvPr>
            <p:ph type="sldNum" sz="quarter" idx="12"/>
          </p:nvPr>
        </p:nvSpPr>
        <p:spPr>
          <a:xfrm>
            <a:off x="9186333" y="6341218"/>
            <a:ext cx="2743200" cy="365125"/>
          </a:xfrm>
        </p:spPr>
        <p:txBody>
          <a:bodyPr/>
          <a:lstStyle/>
          <a:p>
            <a:fld id="{27CE633F-9882-4A5C-83A2-1109D0C73261}" type="slidenum">
              <a:rPr lang="en-US" sz="2000" smtClean="0">
                <a:solidFill>
                  <a:schemeClr val="bg2"/>
                </a:solidFill>
              </a:rPr>
              <a:t>4</a:t>
            </a:fld>
            <a:endParaRPr lang="en-US" dirty="0">
              <a:solidFill>
                <a:schemeClr val="bg2"/>
              </a:solidFill>
            </a:endParaRPr>
          </a:p>
        </p:txBody>
      </p:sp>
      <p:sp>
        <p:nvSpPr>
          <p:cNvPr id="6" name="Subtitle 5">
            <a:extLst>
              <a:ext uri="{FF2B5EF4-FFF2-40B4-BE49-F238E27FC236}">
                <a16:creationId xmlns:a16="http://schemas.microsoft.com/office/drawing/2014/main" id="{4C326BDD-7DAD-954E-91FD-D931AA6BEF4E}"/>
              </a:ext>
            </a:extLst>
          </p:cNvPr>
          <p:cNvSpPr>
            <a:spLocks noGrp="1"/>
          </p:cNvSpPr>
          <p:nvPr>
            <p:ph type="subTitle" idx="1"/>
          </p:nvPr>
        </p:nvSpPr>
        <p:spPr>
          <a:xfrm>
            <a:off x="211427" y="185020"/>
            <a:ext cx="3979573" cy="515752"/>
          </a:xfrm>
        </p:spPr>
        <p:txBody>
          <a:bodyPr>
            <a:noAutofit/>
          </a:bodyPr>
          <a:lstStyle/>
          <a:p>
            <a:r>
              <a:rPr lang="en-VN" b="1" dirty="0">
                <a:solidFill>
                  <a:schemeClr val="bg1"/>
                </a:solidFill>
                <a:latin typeface="Tahoma" panose="020B0604030504040204" pitchFamily="34" charset="0"/>
                <a:ea typeface="Tahoma" panose="020B0604030504040204" pitchFamily="34" charset="0"/>
                <a:cs typeface="Tahoma" panose="020B0604030504040204" pitchFamily="34" charset="0"/>
              </a:rPr>
              <a:t>1. Tổng quan</a:t>
            </a:r>
          </a:p>
        </p:txBody>
      </p:sp>
      <p:sp>
        <p:nvSpPr>
          <p:cNvPr id="2" name="TextBox 1">
            <a:extLst>
              <a:ext uri="{FF2B5EF4-FFF2-40B4-BE49-F238E27FC236}">
                <a16:creationId xmlns:a16="http://schemas.microsoft.com/office/drawing/2014/main" id="{A3A0F44F-332C-3544-A515-376E24EF509C}"/>
              </a:ext>
            </a:extLst>
          </p:cNvPr>
          <p:cNvSpPr txBox="1"/>
          <p:nvPr/>
        </p:nvSpPr>
        <p:spPr>
          <a:xfrm>
            <a:off x="838580" y="1606656"/>
            <a:ext cx="3917571" cy="1031051"/>
          </a:xfrm>
          <a:prstGeom prst="rect">
            <a:avLst/>
          </a:prstGeom>
          <a:noFill/>
        </p:spPr>
        <p:txBody>
          <a:bodyPr wrap="square" rtlCol="0">
            <a:spAutoFit/>
          </a:bodyPr>
          <a:lstStyle/>
          <a:p>
            <a:r>
              <a:rPr lang="vi-VN" sz="2200" b="1" u="sng" dirty="0">
                <a:solidFill>
                  <a:schemeClr val="bg1"/>
                </a:solidFill>
                <a:latin typeface="Times New Roman" panose="02020603050405020304" pitchFamily="18" charset="0"/>
                <a:cs typeface="Times New Roman" panose="02020603050405020304" pitchFamily="18" charset="0"/>
              </a:rPr>
              <a:t>Web socket hoạt động ra sao?</a:t>
            </a:r>
            <a:br>
              <a:rPr lang="vi-VN" sz="2000" dirty="0">
                <a:solidFill>
                  <a:schemeClr val="bg1"/>
                </a:solidFill>
                <a:latin typeface="Times New Roman" panose="02020603050405020304" pitchFamily="18" charset="0"/>
                <a:cs typeface="Times New Roman" panose="02020603050405020304" pitchFamily="18" charset="0"/>
              </a:rPr>
            </a:br>
            <a:br>
              <a:rPr lang="vi-VN" sz="2000" dirty="0">
                <a:solidFill>
                  <a:schemeClr val="bg1"/>
                </a:solidFill>
                <a:latin typeface="Times New Roman" panose="02020603050405020304" pitchFamily="18" charset="0"/>
                <a:cs typeface="Times New Roman" panose="02020603050405020304" pitchFamily="18" charset="0"/>
              </a:rPr>
            </a:br>
            <a:endParaRPr lang="en-VN" sz="1900" dirty="0">
              <a:solidFill>
                <a:schemeClr val="bg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9E5E54C2-787E-C84B-AF28-BB860D787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2" y="304037"/>
            <a:ext cx="5575298" cy="582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17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1" name="Title 1">
            <a:extLst>
              <a:ext uri="{FF2B5EF4-FFF2-40B4-BE49-F238E27FC236}">
                <a16:creationId xmlns:a16="http://schemas.microsoft.com/office/drawing/2014/main" id="{38C28EE5-EB7E-C84B-AF75-E139357F8E04}"/>
              </a:ext>
            </a:extLst>
          </p:cNvPr>
          <p:cNvSpPr txBox="1">
            <a:spLocks/>
          </p:cNvSpPr>
          <p:nvPr/>
        </p:nvSpPr>
        <p:spPr>
          <a:xfrm>
            <a:off x="211427" y="217203"/>
            <a:ext cx="3334330" cy="5157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pPr algn="r"/>
            <a:endParaRPr lang="en-US" sz="2400"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5704AA0-A84E-AE40-806B-D8BD90C1DC43}"/>
              </a:ext>
            </a:extLst>
          </p:cNvPr>
          <p:cNvSpPr>
            <a:spLocks noGrp="1"/>
          </p:cNvSpPr>
          <p:nvPr>
            <p:ph type="sldNum" sz="quarter" idx="12"/>
          </p:nvPr>
        </p:nvSpPr>
        <p:spPr>
          <a:xfrm>
            <a:off x="9186333" y="6341218"/>
            <a:ext cx="2743200" cy="365125"/>
          </a:xfrm>
        </p:spPr>
        <p:txBody>
          <a:bodyPr/>
          <a:lstStyle/>
          <a:p>
            <a:fld id="{27CE633F-9882-4A5C-83A2-1109D0C73261}" type="slidenum">
              <a:rPr lang="en-US" sz="2000" smtClean="0">
                <a:solidFill>
                  <a:schemeClr val="bg2"/>
                </a:solidFill>
              </a:rPr>
              <a:t>5</a:t>
            </a:fld>
            <a:endParaRPr lang="en-US" dirty="0">
              <a:solidFill>
                <a:schemeClr val="bg2"/>
              </a:solidFill>
            </a:endParaRPr>
          </a:p>
        </p:txBody>
      </p:sp>
      <p:sp>
        <p:nvSpPr>
          <p:cNvPr id="6" name="Subtitle 5">
            <a:extLst>
              <a:ext uri="{FF2B5EF4-FFF2-40B4-BE49-F238E27FC236}">
                <a16:creationId xmlns:a16="http://schemas.microsoft.com/office/drawing/2014/main" id="{4C326BDD-7DAD-954E-91FD-D931AA6BEF4E}"/>
              </a:ext>
            </a:extLst>
          </p:cNvPr>
          <p:cNvSpPr>
            <a:spLocks noGrp="1"/>
          </p:cNvSpPr>
          <p:nvPr>
            <p:ph type="subTitle" idx="1"/>
          </p:nvPr>
        </p:nvSpPr>
        <p:spPr>
          <a:xfrm>
            <a:off x="211427" y="185020"/>
            <a:ext cx="5478173" cy="515752"/>
          </a:xfrm>
        </p:spPr>
        <p:txBody>
          <a:bodyPr>
            <a:noAutofit/>
          </a:bodyPr>
          <a:lstStyle/>
          <a:p>
            <a:r>
              <a:rPr lang="en-VN" b="1" dirty="0">
                <a:solidFill>
                  <a:schemeClr val="bg1"/>
                </a:solidFill>
                <a:latin typeface="Tahoma" panose="020B0604030504040204" pitchFamily="34" charset="0"/>
                <a:ea typeface="Tahoma" panose="020B0604030504040204" pitchFamily="34" charset="0"/>
                <a:cs typeface="Tahoma" panose="020B0604030504040204" pitchFamily="34" charset="0"/>
              </a:rPr>
              <a:t>2. Ưu, nhược điểm của Websocket</a:t>
            </a:r>
          </a:p>
        </p:txBody>
      </p:sp>
      <p:graphicFrame>
        <p:nvGraphicFramePr>
          <p:cNvPr id="4" name="Diagram 3">
            <a:extLst>
              <a:ext uri="{FF2B5EF4-FFF2-40B4-BE49-F238E27FC236}">
                <a16:creationId xmlns:a16="http://schemas.microsoft.com/office/drawing/2014/main" id="{22F45A15-00B0-DB47-85C1-48BCD772277D}"/>
              </a:ext>
            </a:extLst>
          </p:cNvPr>
          <p:cNvGraphicFramePr/>
          <p:nvPr>
            <p:extLst>
              <p:ext uri="{D42A27DB-BD31-4B8C-83A1-F6EECF244321}">
                <p14:modId xmlns:p14="http://schemas.microsoft.com/office/powerpoint/2010/main" val="187570744"/>
              </p:ext>
            </p:extLst>
          </p:nvPr>
        </p:nvGraphicFramePr>
        <p:xfrm>
          <a:off x="2427950" y="87998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60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1" name="Title 1">
            <a:extLst>
              <a:ext uri="{FF2B5EF4-FFF2-40B4-BE49-F238E27FC236}">
                <a16:creationId xmlns:a16="http://schemas.microsoft.com/office/drawing/2014/main" id="{38C28EE5-EB7E-C84B-AF75-E139357F8E04}"/>
              </a:ext>
            </a:extLst>
          </p:cNvPr>
          <p:cNvSpPr txBox="1">
            <a:spLocks/>
          </p:cNvSpPr>
          <p:nvPr/>
        </p:nvSpPr>
        <p:spPr>
          <a:xfrm>
            <a:off x="211427" y="217203"/>
            <a:ext cx="3334330" cy="5157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pPr algn="r"/>
            <a:endParaRPr lang="en-US" sz="2400"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5704AA0-A84E-AE40-806B-D8BD90C1DC43}"/>
              </a:ext>
            </a:extLst>
          </p:cNvPr>
          <p:cNvSpPr>
            <a:spLocks noGrp="1"/>
          </p:cNvSpPr>
          <p:nvPr>
            <p:ph type="sldNum" sz="quarter" idx="12"/>
          </p:nvPr>
        </p:nvSpPr>
        <p:spPr>
          <a:xfrm>
            <a:off x="9186333" y="6341218"/>
            <a:ext cx="2743200" cy="365125"/>
          </a:xfrm>
        </p:spPr>
        <p:txBody>
          <a:bodyPr/>
          <a:lstStyle/>
          <a:p>
            <a:fld id="{27CE633F-9882-4A5C-83A2-1109D0C73261}" type="slidenum">
              <a:rPr lang="en-US" sz="2000" smtClean="0">
                <a:solidFill>
                  <a:schemeClr val="bg2"/>
                </a:solidFill>
              </a:rPr>
              <a:t>6</a:t>
            </a:fld>
            <a:endParaRPr lang="en-US" dirty="0">
              <a:solidFill>
                <a:schemeClr val="bg2"/>
              </a:solidFill>
            </a:endParaRPr>
          </a:p>
        </p:txBody>
      </p:sp>
      <p:sp>
        <p:nvSpPr>
          <p:cNvPr id="6" name="Subtitle 5">
            <a:extLst>
              <a:ext uri="{FF2B5EF4-FFF2-40B4-BE49-F238E27FC236}">
                <a16:creationId xmlns:a16="http://schemas.microsoft.com/office/drawing/2014/main" id="{4C326BDD-7DAD-954E-91FD-D931AA6BEF4E}"/>
              </a:ext>
            </a:extLst>
          </p:cNvPr>
          <p:cNvSpPr>
            <a:spLocks noGrp="1"/>
          </p:cNvSpPr>
          <p:nvPr>
            <p:ph type="subTitle" idx="1"/>
          </p:nvPr>
        </p:nvSpPr>
        <p:spPr>
          <a:xfrm>
            <a:off x="211427" y="185020"/>
            <a:ext cx="5478173" cy="515752"/>
          </a:xfrm>
        </p:spPr>
        <p:txBody>
          <a:bodyPr>
            <a:noAutofit/>
          </a:bodyPr>
          <a:lstStyle/>
          <a:p>
            <a:r>
              <a:rPr lang="en-VN" b="1" dirty="0">
                <a:solidFill>
                  <a:schemeClr val="bg1"/>
                </a:solidFill>
                <a:latin typeface="Tahoma" panose="020B0604030504040204" pitchFamily="34" charset="0"/>
                <a:ea typeface="Tahoma" panose="020B0604030504040204" pitchFamily="34" charset="0"/>
                <a:cs typeface="Tahoma" panose="020B0604030504040204" pitchFamily="34" charset="0"/>
              </a:rPr>
              <a:t>2. Ưu, nhược điểm của Websocket</a:t>
            </a:r>
          </a:p>
        </p:txBody>
      </p:sp>
      <p:graphicFrame>
        <p:nvGraphicFramePr>
          <p:cNvPr id="4" name="Diagram 3">
            <a:extLst>
              <a:ext uri="{FF2B5EF4-FFF2-40B4-BE49-F238E27FC236}">
                <a16:creationId xmlns:a16="http://schemas.microsoft.com/office/drawing/2014/main" id="{22F45A15-00B0-DB47-85C1-48BCD772277D}"/>
              </a:ext>
            </a:extLst>
          </p:cNvPr>
          <p:cNvGraphicFramePr/>
          <p:nvPr>
            <p:extLst>
              <p:ext uri="{D42A27DB-BD31-4B8C-83A1-F6EECF244321}">
                <p14:modId xmlns:p14="http://schemas.microsoft.com/office/powerpoint/2010/main" val="3949542516"/>
              </p:ext>
            </p:extLst>
          </p:nvPr>
        </p:nvGraphicFramePr>
        <p:xfrm>
          <a:off x="2032000" y="86479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23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1" name="Title 1">
            <a:extLst>
              <a:ext uri="{FF2B5EF4-FFF2-40B4-BE49-F238E27FC236}">
                <a16:creationId xmlns:a16="http://schemas.microsoft.com/office/drawing/2014/main" id="{38C28EE5-EB7E-C84B-AF75-E139357F8E04}"/>
              </a:ext>
            </a:extLst>
          </p:cNvPr>
          <p:cNvSpPr txBox="1">
            <a:spLocks/>
          </p:cNvSpPr>
          <p:nvPr/>
        </p:nvSpPr>
        <p:spPr>
          <a:xfrm>
            <a:off x="211426" y="217203"/>
            <a:ext cx="6316373" cy="515752"/>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3. </a:t>
            </a:r>
            <a:r>
              <a:rPr 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Mô</a:t>
            </a: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hình</a:t>
            </a: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ứng</a:t>
            </a: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DỤNG socket </a:t>
            </a:r>
            <a:r>
              <a:rPr 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solidFill>
                <a:latin typeface="Tahoma" panose="020B0604030504040204" pitchFamily="34" charset="0"/>
                <a:ea typeface="Tahoma" panose="020B0604030504040204" pitchFamily="34" charset="0"/>
                <a:cs typeface="Tahoma" panose="020B0604030504040204" pitchFamily="34" charset="0"/>
              </a:rPr>
              <a:t>hifpt</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25704AA0-A84E-AE40-806B-D8BD90C1DC43}"/>
              </a:ext>
            </a:extLst>
          </p:cNvPr>
          <p:cNvSpPr>
            <a:spLocks noGrp="1"/>
          </p:cNvSpPr>
          <p:nvPr>
            <p:ph type="sldNum" sz="quarter" idx="12"/>
          </p:nvPr>
        </p:nvSpPr>
        <p:spPr>
          <a:xfrm>
            <a:off x="9186333" y="6341218"/>
            <a:ext cx="2743200" cy="365125"/>
          </a:xfrm>
        </p:spPr>
        <p:txBody>
          <a:bodyPr/>
          <a:lstStyle/>
          <a:p>
            <a:fld id="{27CE633F-9882-4A5C-83A2-1109D0C73261}" type="slidenum">
              <a:rPr lang="en-US" sz="2000" smtClean="0">
                <a:solidFill>
                  <a:schemeClr val="bg2"/>
                </a:solidFill>
              </a:rPr>
              <a:t>7</a:t>
            </a:fld>
            <a:endParaRPr lang="en-US" dirty="0">
              <a:solidFill>
                <a:schemeClr val="bg2"/>
              </a:solidFill>
            </a:endParaRPr>
          </a:p>
        </p:txBody>
      </p:sp>
      <p:graphicFrame>
        <p:nvGraphicFramePr>
          <p:cNvPr id="4" name="Diagram 3">
            <a:extLst>
              <a:ext uri="{FF2B5EF4-FFF2-40B4-BE49-F238E27FC236}">
                <a16:creationId xmlns:a16="http://schemas.microsoft.com/office/drawing/2014/main" id="{17E7ED2A-B93A-B143-B575-960BCC33F056}"/>
              </a:ext>
            </a:extLst>
          </p:cNvPr>
          <p:cNvGraphicFramePr/>
          <p:nvPr>
            <p:extLst>
              <p:ext uri="{D42A27DB-BD31-4B8C-83A1-F6EECF244321}">
                <p14:modId xmlns:p14="http://schemas.microsoft.com/office/powerpoint/2010/main" val="1184338690"/>
              </p:ext>
            </p:extLst>
          </p:nvPr>
        </p:nvGraphicFramePr>
        <p:xfrm>
          <a:off x="529414" y="1271229"/>
          <a:ext cx="11133172" cy="4780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27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4" name="Slide Number Placeholder 3">
            <a:extLst>
              <a:ext uri="{FF2B5EF4-FFF2-40B4-BE49-F238E27FC236}">
                <a16:creationId xmlns:a16="http://schemas.microsoft.com/office/drawing/2014/main" id="{18692755-465C-A345-A221-DEC7E043B541}"/>
              </a:ext>
            </a:extLst>
          </p:cNvPr>
          <p:cNvSpPr>
            <a:spLocks noGrp="1"/>
          </p:cNvSpPr>
          <p:nvPr>
            <p:ph type="sldNum" sz="quarter" idx="12"/>
          </p:nvPr>
        </p:nvSpPr>
        <p:spPr>
          <a:xfrm>
            <a:off x="9220200" y="6331174"/>
            <a:ext cx="2743200" cy="365125"/>
          </a:xfrm>
        </p:spPr>
        <p:txBody>
          <a:bodyPr/>
          <a:lstStyle/>
          <a:p>
            <a:fld id="{27CE633F-9882-4A5C-83A2-1109D0C73261}" type="slidenum">
              <a:rPr lang="en-US" sz="2000" smtClean="0">
                <a:solidFill>
                  <a:schemeClr val="bg2"/>
                </a:solidFill>
              </a:rPr>
              <a:t>8</a:t>
            </a:fld>
            <a:endParaRPr lang="en-US" sz="2000" dirty="0">
              <a:solidFill>
                <a:schemeClr val="bg2"/>
              </a:solidFill>
            </a:endParaRPr>
          </a:p>
        </p:txBody>
      </p:sp>
      <p:sp>
        <p:nvSpPr>
          <p:cNvPr id="2" name="TextBox 1">
            <a:extLst>
              <a:ext uri="{FF2B5EF4-FFF2-40B4-BE49-F238E27FC236}">
                <a16:creationId xmlns:a16="http://schemas.microsoft.com/office/drawing/2014/main" id="{0AFBFB79-9BD6-AB4D-9EDE-3D708C713F85}"/>
              </a:ext>
            </a:extLst>
          </p:cNvPr>
          <p:cNvSpPr txBox="1"/>
          <p:nvPr/>
        </p:nvSpPr>
        <p:spPr>
          <a:xfrm>
            <a:off x="5148013" y="6225686"/>
            <a:ext cx="2933700" cy="430887"/>
          </a:xfrm>
          <a:prstGeom prst="rect">
            <a:avLst/>
          </a:prstGeom>
          <a:noFill/>
        </p:spPr>
        <p:txBody>
          <a:bodyPr wrap="square" rtlCol="0">
            <a:spAutoFit/>
          </a:bodyPr>
          <a:lstStyle/>
          <a:p>
            <a:r>
              <a:rPr lang="en-VN" sz="2200" i="1" dirty="0">
                <a:solidFill>
                  <a:schemeClr val="bg1"/>
                </a:solidFill>
                <a:latin typeface="Times New Roman" panose="02020603050405020304" pitchFamily="18" charset="0"/>
                <a:cs typeface="Times New Roman" panose="02020603050405020304" pitchFamily="18" charset="0"/>
              </a:rPr>
              <a:t>Mô hình tổng quát</a:t>
            </a:r>
          </a:p>
        </p:txBody>
      </p:sp>
      <p:sp>
        <p:nvSpPr>
          <p:cNvPr id="16" name="Title 1">
            <a:extLst>
              <a:ext uri="{FF2B5EF4-FFF2-40B4-BE49-F238E27FC236}">
                <a16:creationId xmlns:a16="http://schemas.microsoft.com/office/drawing/2014/main" id="{793266C6-474F-174E-96FB-DFC668BC6DCD}"/>
              </a:ext>
            </a:extLst>
          </p:cNvPr>
          <p:cNvSpPr txBox="1">
            <a:spLocks/>
          </p:cNvSpPr>
          <p:nvPr/>
        </p:nvSpPr>
        <p:spPr>
          <a:xfrm>
            <a:off x="-220373" y="221229"/>
            <a:ext cx="6316373" cy="515752"/>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pPr algn="r"/>
            <a:r>
              <a:rPr lang="en-US" sz="2400" dirty="0">
                <a:solidFill>
                  <a:schemeClr val="bg1"/>
                </a:solidFill>
                <a:latin typeface="Arial" panose="020B0604020202020204" pitchFamily="34" charset="0"/>
                <a:cs typeface="Arial" panose="020B0604020202020204" pitchFamily="34" charset="0"/>
              </a:rPr>
              <a:t>3. </a:t>
            </a:r>
            <a:r>
              <a:rPr lang="en-US" sz="2400" dirty="0" err="1">
                <a:solidFill>
                  <a:schemeClr val="bg1"/>
                </a:solidFill>
                <a:latin typeface="Arial" panose="020B0604020202020204" pitchFamily="34" charset="0"/>
                <a:cs typeface="Arial" panose="020B0604020202020204" pitchFamily="34" charset="0"/>
              </a:rPr>
              <a:t>Mô</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hình</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ứng</a:t>
            </a:r>
            <a:r>
              <a:rPr lang="en-US" sz="2400" dirty="0">
                <a:solidFill>
                  <a:schemeClr val="bg1"/>
                </a:solidFill>
                <a:latin typeface="Arial" panose="020B0604020202020204" pitchFamily="34" charset="0"/>
                <a:cs typeface="Arial" panose="020B0604020202020204" pitchFamily="34" charset="0"/>
              </a:rPr>
              <a:t> DỤNG socket </a:t>
            </a:r>
            <a:r>
              <a:rPr lang="en-US" sz="2400" dirty="0" err="1">
                <a:solidFill>
                  <a:schemeClr val="bg1"/>
                </a:solidFill>
                <a:latin typeface="Arial" panose="020B0604020202020204" pitchFamily="34" charset="0"/>
                <a:cs typeface="Arial" panose="020B0604020202020204" pitchFamily="34" charset="0"/>
              </a:rPr>
              <a:t>trong</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hifpt</a:t>
            </a:r>
            <a:endParaRPr lang="en-US" sz="2400" dirty="0">
              <a:solidFill>
                <a:schemeClr val="bg1"/>
              </a:solidFill>
              <a:latin typeface="Arial" panose="020B0604020202020204" pitchFamily="34" charset="0"/>
              <a:cs typeface="Arial" panose="020B0604020202020204" pitchFamily="34" charset="0"/>
            </a:endParaRPr>
          </a:p>
        </p:txBody>
      </p:sp>
      <p:pic>
        <p:nvPicPr>
          <p:cNvPr id="8" name="Picture 2">
            <a:extLst>
              <a:ext uri="{FF2B5EF4-FFF2-40B4-BE49-F238E27FC236}">
                <a16:creationId xmlns:a16="http://schemas.microsoft.com/office/drawing/2014/main" id="{8B52D5F7-AAB7-E644-9C6B-442CA0B8C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872" y="928055"/>
            <a:ext cx="10147705" cy="5096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00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9" name="Title 1">
            <a:extLst>
              <a:ext uri="{FF2B5EF4-FFF2-40B4-BE49-F238E27FC236}">
                <a16:creationId xmlns:a16="http://schemas.microsoft.com/office/drawing/2014/main" id="{35EA614C-8287-6746-BC5A-F543E2520F7D}"/>
              </a:ext>
            </a:extLst>
          </p:cNvPr>
          <p:cNvSpPr txBox="1">
            <a:spLocks/>
          </p:cNvSpPr>
          <p:nvPr/>
        </p:nvSpPr>
        <p:spPr>
          <a:xfrm>
            <a:off x="1713665" y="5480722"/>
            <a:ext cx="5309140" cy="106974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endParaRPr lang="en-VN" sz="1200" b="0" dirty="0">
              <a:solidFill>
                <a:schemeClr val="bg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30D784C-4742-6448-B84E-6004CE478BF8}"/>
              </a:ext>
            </a:extLst>
          </p:cNvPr>
          <p:cNvSpPr txBox="1"/>
          <p:nvPr/>
        </p:nvSpPr>
        <p:spPr>
          <a:xfrm>
            <a:off x="4640593" y="5296056"/>
            <a:ext cx="3768980"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T</a:t>
            </a:r>
            <a:r>
              <a:rPr lang="en-VN" dirty="0">
                <a:solidFill>
                  <a:schemeClr val="bg1"/>
                </a:solidFill>
                <a:latin typeface="Times New Roman" panose="02020603050405020304" pitchFamily="18" charset="0"/>
                <a:cs typeface="Times New Roman" panose="02020603050405020304" pitchFamily="18" charset="0"/>
              </a:rPr>
              <a:t>p. HCM, ngày 13 tháng 07 năm 2020</a:t>
            </a:r>
          </a:p>
        </p:txBody>
      </p:sp>
      <p:sp>
        <p:nvSpPr>
          <p:cNvPr id="12" name="Slide Number Placeholder 11">
            <a:extLst>
              <a:ext uri="{FF2B5EF4-FFF2-40B4-BE49-F238E27FC236}">
                <a16:creationId xmlns:a16="http://schemas.microsoft.com/office/drawing/2014/main" id="{176A0974-B488-9F47-B1A1-13ED4B6985F7}"/>
              </a:ext>
            </a:extLst>
          </p:cNvPr>
          <p:cNvSpPr>
            <a:spLocks noGrp="1"/>
          </p:cNvSpPr>
          <p:nvPr>
            <p:ph type="sldNum" sz="quarter" idx="12"/>
          </p:nvPr>
        </p:nvSpPr>
        <p:spPr>
          <a:xfrm>
            <a:off x="9106735" y="6258033"/>
            <a:ext cx="2743200" cy="365125"/>
          </a:xfrm>
        </p:spPr>
        <p:txBody>
          <a:bodyPr/>
          <a:lstStyle/>
          <a:p>
            <a:fld id="{27CE633F-9882-4A5C-83A2-1109D0C73261}" type="slidenum">
              <a:rPr lang="en-US" sz="2000" smtClean="0">
                <a:solidFill>
                  <a:schemeClr val="bg2"/>
                </a:solidFill>
              </a:rPr>
              <a:t>9</a:t>
            </a:fld>
            <a:endParaRPr lang="en-US" sz="2000" dirty="0">
              <a:solidFill>
                <a:schemeClr val="bg2"/>
              </a:solidFill>
            </a:endParaRPr>
          </a:p>
        </p:txBody>
      </p:sp>
      <p:sp>
        <p:nvSpPr>
          <p:cNvPr id="4" name="Title 3">
            <a:extLst>
              <a:ext uri="{FF2B5EF4-FFF2-40B4-BE49-F238E27FC236}">
                <a16:creationId xmlns:a16="http://schemas.microsoft.com/office/drawing/2014/main" id="{97204E1F-4424-A547-9F0B-ADFF3D4ED978}"/>
              </a:ext>
            </a:extLst>
          </p:cNvPr>
          <p:cNvSpPr>
            <a:spLocks noGrp="1"/>
          </p:cNvSpPr>
          <p:nvPr>
            <p:ph type="ctrTitle"/>
          </p:nvPr>
        </p:nvSpPr>
        <p:spPr/>
        <p:txBody>
          <a:bodyPr/>
          <a:lstStyle/>
          <a:p>
            <a:pPr algn="ctr"/>
            <a:r>
              <a:rPr lang="en-VN" dirty="0">
                <a:solidFill>
                  <a:schemeClr val="bg1"/>
                </a:solidFill>
                <a:latin typeface="Times New Roman" panose="02020603050405020304" pitchFamily="18" charset="0"/>
                <a:cs typeface="Times New Roman" panose="02020603050405020304" pitchFamily="18" charset="0"/>
              </a:rPr>
              <a:t>XIN CẢM ƠN ĐÃ CHÚ Ý LẮNG NGHE</a:t>
            </a:r>
          </a:p>
        </p:txBody>
      </p:sp>
    </p:spTree>
    <p:extLst>
      <p:ext uri="{BB962C8B-B14F-4D97-AF65-F5344CB8AC3E}">
        <p14:creationId xmlns:p14="http://schemas.microsoft.com/office/powerpoint/2010/main" val="329944606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626</Words>
  <Application>Microsoft Macintosh PowerPoint</Application>
  <PresentationFormat>Widescreen</PresentationFormat>
  <Paragraphs>61</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Tahoma</vt:lpstr>
      <vt:lpstr>Times New Roman</vt:lpstr>
      <vt:lpstr>Univers</vt:lpstr>
      <vt:lpstr>GradientVTI</vt:lpstr>
      <vt:lpstr>Socket và ứng DỤNG trong hifpt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XIN CẢM ƠN ĐÃ CHÚ Ý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CÔNG NGHỆ JAVA</dc:title>
  <dc:creator>Khang Nguyễn</dc:creator>
  <cp:lastModifiedBy>Khang Nguyễn</cp:lastModifiedBy>
  <cp:revision>20</cp:revision>
  <dcterms:created xsi:type="dcterms:W3CDTF">2020-06-17T05:56:29Z</dcterms:created>
  <dcterms:modified xsi:type="dcterms:W3CDTF">2021-07-13T06:55:02Z</dcterms:modified>
</cp:coreProperties>
</file>