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95" r:id="rId5"/>
    <p:sldId id="258" r:id="rId6"/>
    <p:sldId id="291" r:id="rId7"/>
    <p:sldId id="292" r:id="rId8"/>
    <p:sldId id="293" r:id="rId9"/>
    <p:sldId id="294" r:id="rId10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1C239-F904-4238-ACEA-0D341C3D7316}">
  <a:tblStyle styleId="{A9B1C239-F904-4238-ACEA-0D341C3D7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39BD5-33FE-450E-BA72-076E60EAF3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31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5024f68c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5024f68c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3af115675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3af115675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APTION_ONL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5203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BOOK MANAGEMENT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7745E-4CBA-4581-A5EE-8ED257091C12}"/>
              </a:ext>
            </a:extLst>
          </p:cNvPr>
          <p:cNvSpPr txBox="1"/>
          <p:nvPr/>
        </p:nvSpPr>
        <p:spPr>
          <a:xfrm>
            <a:off x="1339025" y="3657600"/>
            <a:ext cx="403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Nguyễn Duy Khang – B1910652</a:t>
            </a:r>
          </a:p>
          <a:p>
            <a:r>
              <a:rPr lang="vi-VN" dirty="0"/>
              <a:t>Trần Bá Phương - B1908407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/>
              <a:t>List of functions</a:t>
            </a:r>
            <a:endParaRPr sz="22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604900" y="794450"/>
            <a:ext cx="2238300" cy="3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vi-VN" b="1" dirty="0"/>
              <a:t>Guest:</a:t>
            </a:r>
          </a:p>
          <a:p>
            <a:pPr lvl="0"/>
            <a:r>
              <a:rPr lang="vi-VN" dirty="0"/>
              <a:t>See all books</a:t>
            </a:r>
          </a:p>
          <a:p>
            <a:pPr lvl="0"/>
            <a:r>
              <a:rPr lang="vi-VN" dirty="0"/>
              <a:t>Search books by title</a:t>
            </a:r>
          </a:p>
          <a:p>
            <a:pPr lvl="0"/>
            <a:r>
              <a:rPr lang="vi-VN" dirty="0"/>
              <a:t>Login account to manage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A968-227C-415D-957F-A3E9011033E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vi-VN" b="1" dirty="0"/>
              <a:t>Admin</a:t>
            </a:r>
          </a:p>
          <a:p>
            <a:r>
              <a:rPr lang="vi-VN" dirty="0"/>
              <a:t>Add categogy</a:t>
            </a:r>
          </a:p>
          <a:p>
            <a:r>
              <a:rPr lang="vi-VN" dirty="0"/>
              <a:t>Add book</a:t>
            </a:r>
          </a:p>
          <a:p>
            <a:r>
              <a:rPr lang="vi-VN" dirty="0"/>
              <a:t>Edit book</a:t>
            </a:r>
          </a:p>
          <a:p>
            <a:r>
              <a:rPr lang="vi-VN" dirty="0"/>
              <a:t>Delete book</a:t>
            </a:r>
          </a:p>
          <a:p>
            <a:r>
              <a:rPr lang="vi-VN" dirty="0"/>
              <a:t>Search books by title to delete</a:t>
            </a:r>
          </a:p>
          <a:p>
            <a:r>
              <a:rPr lang="vi-VN" dirty="0"/>
              <a:t>Search books by title to edit</a:t>
            </a:r>
          </a:p>
          <a:p>
            <a:r>
              <a:rPr lang="vi-VN" dirty="0"/>
              <a:t>Add account manage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4C4B0-FF84-41E2-B717-20DD7DB8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40" y="1191693"/>
            <a:ext cx="5460996" cy="2760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HTML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CSS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PHP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Pagination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Session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MySQL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File upload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Image saving in DB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89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8"/>
          <p:cNvGrpSpPr/>
          <p:nvPr/>
        </p:nvGrpSpPr>
        <p:grpSpPr>
          <a:xfrm>
            <a:off x="1115743" y="709438"/>
            <a:ext cx="288896" cy="365365"/>
            <a:chOff x="584925" y="238125"/>
            <a:chExt cx="415200" cy="525100"/>
          </a:xfrm>
        </p:grpSpPr>
        <p:sp>
          <p:nvSpPr>
            <p:cNvPr id="608" name="Google Shape;608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8"/>
          <p:cNvGrpSpPr/>
          <p:nvPr/>
        </p:nvGrpSpPr>
        <p:grpSpPr>
          <a:xfrm>
            <a:off x="1574554" y="762528"/>
            <a:ext cx="309300" cy="257481"/>
            <a:chOff x="1244325" y="314425"/>
            <a:chExt cx="444525" cy="370050"/>
          </a:xfrm>
        </p:grpSpPr>
        <p:sp>
          <p:nvSpPr>
            <p:cNvPr id="615" name="Google Shape;615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8"/>
          <p:cNvGrpSpPr/>
          <p:nvPr/>
        </p:nvGrpSpPr>
        <p:grpSpPr>
          <a:xfrm>
            <a:off x="2050376" y="761258"/>
            <a:ext cx="295715" cy="260020"/>
            <a:chOff x="1928175" y="312600"/>
            <a:chExt cx="425000" cy="373700"/>
          </a:xfrm>
        </p:grpSpPr>
        <p:sp>
          <p:nvSpPr>
            <p:cNvPr id="618" name="Google Shape;618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8"/>
          <p:cNvSpPr/>
          <p:nvPr/>
        </p:nvSpPr>
        <p:spPr>
          <a:xfrm>
            <a:off x="2546362" y="751939"/>
            <a:ext cx="242173" cy="27870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8"/>
          <p:cNvSpPr/>
          <p:nvPr/>
        </p:nvSpPr>
        <p:spPr>
          <a:xfrm>
            <a:off x="3031994" y="752792"/>
            <a:ext cx="209053" cy="27699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8"/>
          <p:cNvGrpSpPr/>
          <p:nvPr/>
        </p:nvGrpSpPr>
        <p:grpSpPr>
          <a:xfrm>
            <a:off x="3435349" y="747672"/>
            <a:ext cx="339898" cy="287209"/>
            <a:chOff x="3918650" y="293075"/>
            <a:chExt cx="488500" cy="412775"/>
          </a:xfrm>
        </p:grpSpPr>
        <p:sp>
          <p:nvSpPr>
            <p:cNvPr id="623" name="Google Shape;623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8"/>
          <p:cNvGrpSpPr/>
          <p:nvPr/>
        </p:nvGrpSpPr>
        <p:grpSpPr>
          <a:xfrm>
            <a:off x="3934533" y="725998"/>
            <a:ext cx="279572" cy="330540"/>
            <a:chOff x="4636075" y="261925"/>
            <a:chExt cx="401800" cy="475050"/>
          </a:xfrm>
        </p:grpSpPr>
        <p:sp>
          <p:nvSpPr>
            <p:cNvPr id="627" name="Google Shape;627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8"/>
          <p:cNvSpPr/>
          <p:nvPr/>
        </p:nvSpPr>
        <p:spPr>
          <a:xfrm>
            <a:off x="4383554" y="751504"/>
            <a:ext cx="320346" cy="279572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48"/>
          <p:cNvGrpSpPr/>
          <p:nvPr/>
        </p:nvGrpSpPr>
        <p:grpSpPr>
          <a:xfrm>
            <a:off x="4872159" y="753621"/>
            <a:ext cx="280407" cy="274876"/>
            <a:chOff x="5983625" y="301625"/>
            <a:chExt cx="403000" cy="395050"/>
          </a:xfrm>
        </p:grpSpPr>
        <p:sp>
          <p:nvSpPr>
            <p:cNvPr id="633" name="Google Shape;633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8"/>
          <p:cNvGrpSpPr/>
          <p:nvPr/>
        </p:nvGrpSpPr>
        <p:grpSpPr>
          <a:xfrm>
            <a:off x="5343302" y="751482"/>
            <a:ext cx="276163" cy="275746"/>
            <a:chOff x="6660750" y="298550"/>
            <a:chExt cx="396900" cy="396300"/>
          </a:xfrm>
        </p:grpSpPr>
        <p:sp>
          <p:nvSpPr>
            <p:cNvPr id="654" name="Google Shape;654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8"/>
          <p:cNvGrpSpPr/>
          <p:nvPr/>
        </p:nvGrpSpPr>
        <p:grpSpPr>
          <a:xfrm>
            <a:off x="1115743" y="1185678"/>
            <a:ext cx="288896" cy="349657"/>
            <a:chOff x="584925" y="922575"/>
            <a:chExt cx="415200" cy="502525"/>
          </a:xfrm>
        </p:grpSpPr>
        <p:sp>
          <p:nvSpPr>
            <p:cNvPr id="657" name="Google Shape;657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8"/>
          <p:cNvGrpSpPr/>
          <p:nvPr/>
        </p:nvGrpSpPr>
        <p:grpSpPr>
          <a:xfrm>
            <a:off x="1576258" y="1177607"/>
            <a:ext cx="305908" cy="364530"/>
            <a:chOff x="1246775" y="910975"/>
            <a:chExt cx="439650" cy="523900"/>
          </a:xfrm>
        </p:grpSpPr>
        <p:sp>
          <p:nvSpPr>
            <p:cNvPr id="661" name="Google Shape;661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2049107" y="1236228"/>
            <a:ext cx="298255" cy="248122"/>
            <a:chOff x="1926350" y="995225"/>
            <a:chExt cx="428650" cy="356600"/>
          </a:xfrm>
        </p:grpSpPr>
        <p:sp>
          <p:nvSpPr>
            <p:cNvPr id="665" name="Google Shape;665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8"/>
          <p:cNvSpPr/>
          <p:nvPr/>
        </p:nvSpPr>
        <p:spPr>
          <a:xfrm>
            <a:off x="2521711" y="1215479"/>
            <a:ext cx="291471" cy="28976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8"/>
          <p:cNvSpPr/>
          <p:nvPr/>
        </p:nvSpPr>
        <p:spPr>
          <a:xfrm>
            <a:off x="2991216" y="1229936"/>
            <a:ext cx="290601" cy="260873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3464532" y="1232058"/>
            <a:ext cx="282112" cy="25661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8"/>
          <p:cNvSpPr/>
          <p:nvPr/>
        </p:nvSpPr>
        <p:spPr>
          <a:xfrm>
            <a:off x="3942945" y="1234598"/>
            <a:ext cx="263430" cy="2515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48"/>
          <p:cNvGrpSpPr/>
          <p:nvPr/>
        </p:nvGrpSpPr>
        <p:grpSpPr>
          <a:xfrm>
            <a:off x="4398040" y="1217546"/>
            <a:ext cx="290601" cy="291018"/>
            <a:chOff x="5302225" y="968375"/>
            <a:chExt cx="417650" cy="418250"/>
          </a:xfrm>
        </p:grpSpPr>
        <p:sp>
          <p:nvSpPr>
            <p:cNvPr id="674" name="Google Shape;674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8"/>
          <p:cNvGrpSpPr/>
          <p:nvPr/>
        </p:nvGrpSpPr>
        <p:grpSpPr>
          <a:xfrm>
            <a:off x="4832220" y="1184826"/>
            <a:ext cx="360285" cy="350927"/>
            <a:chOff x="5926225" y="921350"/>
            <a:chExt cx="517800" cy="504350"/>
          </a:xfrm>
        </p:grpSpPr>
        <p:sp>
          <p:nvSpPr>
            <p:cNvPr id="677" name="Google Shape;67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8"/>
          <p:cNvGrpSpPr/>
          <p:nvPr/>
        </p:nvGrpSpPr>
        <p:grpSpPr>
          <a:xfrm>
            <a:off x="5313139" y="1191628"/>
            <a:ext cx="336489" cy="337341"/>
            <a:chOff x="6617400" y="931125"/>
            <a:chExt cx="483600" cy="484825"/>
          </a:xfrm>
        </p:grpSpPr>
        <p:sp>
          <p:nvSpPr>
            <p:cNvPr id="680" name="Google Shape;680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8"/>
          <p:cNvGrpSpPr/>
          <p:nvPr/>
        </p:nvGrpSpPr>
        <p:grpSpPr>
          <a:xfrm>
            <a:off x="1097896" y="1715443"/>
            <a:ext cx="324591" cy="227735"/>
            <a:chOff x="559275" y="1683950"/>
            <a:chExt cx="466500" cy="327300"/>
          </a:xfrm>
        </p:grpSpPr>
        <p:sp>
          <p:nvSpPr>
            <p:cNvPr id="683" name="Google Shape;683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8"/>
          <p:cNvGrpSpPr/>
          <p:nvPr/>
        </p:nvGrpSpPr>
        <p:grpSpPr>
          <a:xfrm>
            <a:off x="1566917" y="1670425"/>
            <a:ext cx="324591" cy="317789"/>
            <a:chOff x="1233350" y="1619250"/>
            <a:chExt cx="466500" cy="456725"/>
          </a:xfrm>
        </p:grpSpPr>
        <p:sp>
          <p:nvSpPr>
            <p:cNvPr id="686" name="Google Shape;686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8"/>
          <p:cNvGrpSpPr/>
          <p:nvPr/>
        </p:nvGrpSpPr>
        <p:grpSpPr>
          <a:xfrm>
            <a:off x="2046132" y="1677209"/>
            <a:ext cx="304204" cy="304204"/>
            <a:chOff x="1922075" y="1629000"/>
            <a:chExt cx="437200" cy="437200"/>
          </a:xfrm>
        </p:grpSpPr>
        <p:sp>
          <p:nvSpPr>
            <p:cNvPr id="691" name="Google Shape;691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8"/>
          <p:cNvGrpSpPr/>
          <p:nvPr/>
        </p:nvGrpSpPr>
        <p:grpSpPr>
          <a:xfrm>
            <a:off x="2513884" y="1675939"/>
            <a:ext cx="306743" cy="306743"/>
            <a:chOff x="2594325" y="1627175"/>
            <a:chExt cx="440850" cy="440850"/>
          </a:xfrm>
        </p:grpSpPr>
        <p:sp>
          <p:nvSpPr>
            <p:cNvPr id="694" name="Google Shape;694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8"/>
          <p:cNvSpPr/>
          <p:nvPr/>
        </p:nvSpPr>
        <p:spPr>
          <a:xfrm>
            <a:off x="2996731" y="1689666"/>
            <a:ext cx="279572" cy="27955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8"/>
          <p:cNvGrpSpPr/>
          <p:nvPr/>
        </p:nvGrpSpPr>
        <p:grpSpPr>
          <a:xfrm>
            <a:off x="3480819" y="1652995"/>
            <a:ext cx="248957" cy="352631"/>
            <a:chOff x="3984000" y="1594200"/>
            <a:chExt cx="357800" cy="506800"/>
          </a:xfrm>
        </p:grpSpPr>
        <p:sp>
          <p:nvSpPr>
            <p:cNvPr id="699" name="Google Shape;699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8"/>
          <p:cNvGrpSpPr/>
          <p:nvPr/>
        </p:nvGrpSpPr>
        <p:grpSpPr>
          <a:xfrm>
            <a:off x="3910319" y="1728611"/>
            <a:ext cx="328000" cy="201399"/>
            <a:chOff x="4601275" y="1702875"/>
            <a:chExt cx="471400" cy="289450"/>
          </a:xfrm>
        </p:grpSpPr>
        <p:sp>
          <p:nvSpPr>
            <p:cNvPr id="702" name="Google Shape;702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8"/>
          <p:cNvGrpSpPr/>
          <p:nvPr/>
        </p:nvGrpSpPr>
        <p:grpSpPr>
          <a:xfrm>
            <a:off x="4395066" y="1679331"/>
            <a:ext cx="296550" cy="299959"/>
            <a:chOff x="5297950" y="1632050"/>
            <a:chExt cx="426200" cy="431100"/>
          </a:xfrm>
        </p:grpSpPr>
        <p:sp>
          <p:nvSpPr>
            <p:cNvPr id="708" name="Google Shape;708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8"/>
          <p:cNvGrpSpPr/>
          <p:nvPr/>
        </p:nvGrpSpPr>
        <p:grpSpPr>
          <a:xfrm>
            <a:off x="4863235" y="1670425"/>
            <a:ext cx="298255" cy="317789"/>
            <a:chOff x="5970800" y="1619250"/>
            <a:chExt cx="428650" cy="456725"/>
          </a:xfrm>
        </p:grpSpPr>
        <p:sp>
          <p:nvSpPr>
            <p:cNvPr id="711" name="Google Shape;711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5318671" y="1666598"/>
            <a:ext cx="334349" cy="305039"/>
            <a:chOff x="6625350" y="1613750"/>
            <a:chExt cx="480525" cy="438400"/>
          </a:xfrm>
        </p:grpSpPr>
        <p:sp>
          <p:nvSpPr>
            <p:cNvPr id="717" name="Google Shape;717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8"/>
          <p:cNvGrpSpPr/>
          <p:nvPr/>
        </p:nvGrpSpPr>
        <p:grpSpPr>
          <a:xfrm>
            <a:off x="1134008" y="2162808"/>
            <a:ext cx="252367" cy="271066"/>
            <a:chOff x="611175" y="2326900"/>
            <a:chExt cx="362700" cy="389575"/>
          </a:xfrm>
        </p:grpSpPr>
        <p:sp>
          <p:nvSpPr>
            <p:cNvPr id="723" name="Google Shape;723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48"/>
          <p:cNvSpPr/>
          <p:nvPr/>
        </p:nvSpPr>
        <p:spPr>
          <a:xfrm>
            <a:off x="1596321" y="2165523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8"/>
          <p:cNvSpPr/>
          <p:nvPr/>
        </p:nvSpPr>
        <p:spPr>
          <a:xfrm>
            <a:off x="2065392" y="2165523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8"/>
          <p:cNvSpPr/>
          <p:nvPr/>
        </p:nvSpPr>
        <p:spPr>
          <a:xfrm>
            <a:off x="2534463" y="2165523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48"/>
          <p:cNvGrpSpPr/>
          <p:nvPr/>
        </p:nvGrpSpPr>
        <p:grpSpPr>
          <a:xfrm>
            <a:off x="3065322" y="2119477"/>
            <a:ext cx="141908" cy="354336"/>
            <a:chOff x="3386850" y="2264625"/>
            <a:chExt cx="203950" cy="509250"/>
          </a:xfrm>
        </p:grpSpPr>
        <p:sp>
          <p:nvSpPr>
            <p:cNvPr id="731" name="Google Shape;731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4016116" y="2164513"/>
            <a:ext cx="116407" cy="264265"/>
            <a:chOff x="4753325" y="2329350"/>
            <a:chExt cx="167300" cy="379800"/>
          </a:xfrm>
        </p:grpSpPr>
        <p:sp>
          <p:nvSpPr>
            <p:cNvPr id="734" name="Google Shape;734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8"/>
          <p:cNvGrpSpPr/>
          <p:nvPr/>
        </p:nvGrpSpPr>
        <p:grpSpPr>
          <a:xfrm>
            <a:off x="3544955" y="2121164"/>
            <a:ext cx="120687" cy="350944"/>
            <a:chOff x="4076175" y="2267050"/>
            <a:chExt cx="173450" cy="504375"/>
          </a:xfrm>
        </p:grpSpPr>
        <p:sp>
          <p:nvSpPr>
            <p:cNvPr id="737" name="Google Shape;737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4410745" y="2158303"/>
            <a:ext cx="265970" cy="280407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8"/>
          <p:cNvGrpSpPr/>
          <p:nvPr/>
        </p:nvGrpSpPr>
        <p:grpSpPr>
          <a:xfrm>
            <a:off x="4866209" y="2163225"/>
            <a:ext cx="292306" cy="270214"/>
            <a:chOff x="5975075" y="2327500"/>
            <a:chExt cx="420100" cy="388350"/>
          </a:xfrm>
        </p:grpSpPr>
        <p:sp>
          <p:nvSpPr>
            <p:cNvPr id="741" name="Google Shape;741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8"/>
          <p:cNvGrpSpPr/>
          <p:nvPr/>
        </p:nvGrpSpPr>
        <p:grpSpPr>
          <a:xfrm>
            <a:off x="5391730" y="2155154"/>
            <a:ext cx="179308" cy="292306"/>
            <a:chOff x="6730350" y="2315900"/>
            <a:chExt cx="257700" cy="420100"/>
          </a:xfrm>
        </p:grpSpPr>
        <p:sp>
          <p:nvSpPr>
            <p:cNvPr id="744" name="Google Shape;744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1214721" y="2601666"/>
            <a:ext cx="90941" cy="331392"/>
            <a:chOff x="727175" y="2957625"/>
            <a:chExt cx="130700" cy="476275"/>
          </a:xfrm>
        </p:grpSpPr>
        <p:sp>
          <p:nvSpPr>
            <p:cNvPr id="750" name="Google Shape;750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8"/>
          <p:cNvSpPr/>
          <p:nvPr/>
        </p:nvSpPr>
        <p:spPr>
          <a:xfrm>
            <a:off x="2059025" y="2588719"/>
            <a:ext cx="278703" cy="35772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/>
          <p:nvPr/>
        </p:nvSpPr>
        <p:spPr>
          <a:xfrm>
            <a:off x="1626070" y="2588719"/>
            <a:ext cx="206479" cy="35772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48"/>
          <p:cNvGrpSpPr/>
          <p:nvPr/>
        </p:nvGrpSpPr>
        <p:grpSpPr>
          <a:xfrm>
            <a:off x="2506230" y="2612277"/>
            <a:ext cx="322051" cy="310153"/>
            <a:chOff x="2583325" y="2972875"/>
            <a:chExt cx="462850" cy="445750"/>
          </a:xfrm>
        </p:grpSpPr>
        <p:sp>
          <p:nvSpPr>
            <p:cNvPr id="755" name="Google Shape;755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2964205" y="2658600"/>
            <a:ext cx="344143" cy="217524"/>
            <a:chOff x="3241525" y="3039450"/>
            <a:chExt cx="494600" cy="312625"/>
          </a:xfrm>
        </p:grpSpPr>
        <p:sp>
          <p:nvSpPr>
            <p:cNvPr id="758" name="Google Shape;758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3926800" y="2619738"/>
            <a:ext cx="295715" cy="29569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48"/>
          <p:cNvGrpSpPr/>
          <p:nvPr/>
        </p:nvGrpSpPr>
        <p:grpSpPr>
          <a:xfrm>
            <a:off x="4365320" y="2635656"/>
            <a:ext cx="356041" cy="263412"/>
            <a:chOff x="5255200" y="3006475"/>
            <a:chExt cx="511700" cy="378575"/>
          </a:xfrm>
        </p:grpSpPr>
        <p:sp>
          <p:nvSpPr>
            <p:cNvPr id="762" name="Google Shape;762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8"/>
          <p:cNvGrpSpPr/>
          <p:nvPr/>
        </p:nvGrpSpPr>
        <p:grpSpPr>
          <a:xfrm>
            <a:off x="3461267" y="2620366"/>
            <a:ext cx="288061" cy="293993"/>
            <a:chOff x="3955900" y="2984500"/>
            <a:chExt cx="414000" cy="422525"/>
          </a:xfrm>
        </p:grpSpPr>
        <p:sp>
          <p:nvSpPr>
            <p:cNvPr id="765" name="Google Shape;765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48"/>
          <p:cNvSpPr/>
          <p:nvPr/>
        </p:nvSpPr>
        <p:spPr>
          <a:xfrm>
            <a:off x="1100912" y="3110052"/>
            <a:ext cx="322034" cy="25321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8"/>
          <p:cNvSpPr/>
          <p:nvPr/>
        </p:nvSpPr>
        <p:spPr>
          <a:xfrm>
            <a:off x="4900640" y="2606134"/>
            <a:ext cx="224326" cy="322903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48"/>
          <p:cNvGrpSpPr/>
          <p:nvPr/>
        </p:nvGrpSpPr>
        <p:grpSpPr>
          <a:xfrm>
            <a:off x="5371343" y="2616104"/>
            <a:ext cx="220082" cy="312710"/>
            <a:chOff x="6701050" y="2978375"/>
            <a:chExt cx="316300" cy="449425"/>
          </a:xfrm>
        </p:grpSpPr>
        <p:sp>
          <p:nvSpPr>
            <p:cNvPr id="771" name="Google Shape;771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8"/>
          <p:cNvGrpSpPr/>
          <p:nvPr/>
        </p:nvGrpSpPr>
        <p:grpSpPr>
          <a:xfrm>
            <a:off x="1572431" y="3131014"/>
            <a:ext cx="313562" cy="210740"/>
            <a:chOff x="1241275" y="3718400"/>
            <a:chExt cx="450650" cy="302875"/>
          </a:xfrm>
        </p:grpSpPr>
        <p:sp>
          <p:nvSpPr>
            <p:cNvPr id="774" name="Google Shape;774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8"/>
          <p:cNvGrpSpPr/>
          <p:nvPr/>
        </p:nvGrpSpPr>
        <p:grpSpPr>
          <a:xfrm>
            <a:off x="2045715" y="3114871"/>
            <a:ext cx="305039" cy="243443"/>
            <a:chOff x="1921475" y="3695200"/>
            <a:chExt cx="438400" cy="349875"/>
          </a:xfrm>
        </p:grpSpPr>
        <p:sp>
          <p:nvSpPr>
            <p:cNvPr id="779" name="Google Shape;779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2517711" y="3111044"/>
            <a:ext cx="299090" cy="250679"/>
            <a:chOff x="2599825" y="3689700"/>
            <a:chExt cx="429850" cy="360275"/>
          </a:xfrm>
        </p:grpSpPr>
        <p:sp>
          <p:nvSpPr>
            <p:cNvPr id="783" name="Google Shape;783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3001170" y="3085126"/>
            <a:ext cx="270214" cy="282112"/>
            <a:chOff x="3294650" y="3652450"/>
            <a:chExt cx="388350" cy="405450"/>
          </a:xfrm>
        </p:grpSpPr>
        <p:sp>
          <p:nvSpPr>
            <p:cNvPr id="786" name="Google Shape;786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3447682" y="3120820"/>
            <a:ext cx="315232" cy="231127"/>
            <a:chOff x="3936375" y="3703750"/>
            <a:chExt cx="453050" cy="332175"/>
          </a:xfrm>
        </p:grpSpPr>
        <p:sp>
          <p:nvSpPr>
            <p:cNvPr id="790" name="Google Shape;790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8"/>
          <p:cNvGrpSpPr/>
          <p:nvPr/>
        </p:nvGrpSpPr>
        <p:grpSpPr>
          <a:xfrm>
            <a:off x="3916703" y="3120820"/>
            <a:ext cx="315232" cy="231127"/>
            <a:chOff x="4610450" y="3703750"/>
            <a:chExt cx="453050" cy="332175"/>
          </a:xfrm>
        </p:grpSpPr>
        <p:sp>
          <p:nvSpPr>
            <p:cNvPr id="796" name="Google Shape;796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4396771" y="3097459"/>
            <a:ext cx="293141" cy="277850"/>
            <a:chOff x="5300400" y="3670175"/>
            <a:chExt cx="421300" cy="399325"/>
          </a:xfrm>
        </p:grpSpPr>
        <p:sp>
          <p:nvSpPr>
            <p:cNvPr id="799" name="Google Shape;799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48"/>
          <p:cNvSpPr/>
          <p:nvPr/>
        </p:nvSpPr>
        <p:spPr>
          <a:xfrm>
            <a:off x="4849650" y="3073518"/>
            <a:ext cx="326295" cy="32627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8"/>
          <p:cNvGrpSpPr/>
          <p:nvPr/>
        </p:nvGrpSpPr>
        <p:grpSpPr>
          <a:xfrm>
            <a:off x="5339058" y="3094049"/>
            <a:ext cx="284652" cy="284669"/>
            <a:chOff x="6654650" y="3665275"/>
            <a:chExt cx="409100" cy="409125"/>
          </a:xfrm>
        </p:grpSpPr>
        <p:sp>
          <p:nvSpPr>
            <p:cNvPr id="806" name="Google Shape;806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1105967" y="3551172"/>
            <a:ext cx="308448" cy="308466"/>
            <a:chOff x="570875" y="4322250"/>
            <a:chExt cx="443300" cy="443325"/>
          </a:xfrm>
        </p:grpSpPr>
        <p:sp>
          <p:nvSpPr>
            <p:cNvPr id="809" name="Google Shape;809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1562328" y="3611412"/>
            <a:ext cx="333949" cy="18864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2086071" y="3528246"/>
            <a:ext cx="224326" cy="354319"/>
            <a:chOff x="1979475" y="4289300"/>
            <a:chExt cx="322400" cy="509225"/>
          </a:xfrm>
        </p:grpSpPr>
        <p:sp>
          <p:nvSpPr>
            <p:cNvPr id="815" name="Google Shape;815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2535123" y="3532908"/>
            <a:ext cx="264682" cy="344995"/>
            <a:chOff x="2624850" y="4296000"/>
            <a:chExt cx="380400" cy="495825"/>
          </a:xfrm>
        </p:grpSpPr>
        <p:sp>
          <p:nvSpPr>
            <p:cNvPr id="819" name="Google Shape;819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8"/>
          <p:cNvSpPr/>
          <p:nvPr/>
        </p:nvSpPr>
        <p:spPr>
          <a:xfrm>
            <a:off x="3464114" y="3564249"/>
            <a:ext cx="282947" cy="28296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2995044" y="3582099"/>
            <a:ext cx="282947" cy="247270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3931898" y="3562980"/>
            <a:ext cx="285522" cy="28550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48"/>
          <p:cNvGrpSpPr/>
          <p:nvPr/>
        </p:nvGrpSpPr>
        <p:grpSpPr>
          <a:xfrm>
            <a:off x="4379776" y="3566897"/>
            <a:ext cx="327130" cy="277015"/>
            <a:chOff x="5275975" y="4344850"/>
            <a:chExt cx="470150" cy="398125"/>
          </a:xfrm>
        </p:grpSpPr>
        <p:sp>
          <p:nvSpPr>
            <p:cNvPr id="826" name="Google Shape;826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48"/>
          <p:cNvSpPr/>
          <p:nvPr/>
        </p:nvSpPr>
        <p:spPr>
          <a:xfrm>
            <a:off x="4865794" y="3558735"/>
            <a:ext cx="294010" cy="293993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48"/>
          <p:cNvGrpSpPr/>
          <p:nvPr/>
        </p:nvGrpSpPr>
        <p:grpSpPr>
          <a:xfrm>
            <a:off x="5330552" y="3544388"/>
            <a:ext cx="301664" cy="322034"/>
            <a:chOff x="6642425" y="4312500"/>
            <a:chExt cx="433550" cy="462825"/>
          </a:xfrm>
        </p:grpSpPr>
        <p:sp>
          <p:nvSpPr>
            <p:cNvPr id="831" name="Google Shape;831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48"/>
          <p:cNvSpPr/>
          <p:nvPr/>
        </p:nvSpPr>
        <p:spPr>
          <a:xfrm>
            <a:off x="1066501" y="4060513"/>
            <a:ext cx="387456" cy="228588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48"/>
          <p:cNvGrpSpPr/>
          <p:nvPr/>
        </p:nvGrpSpPr>
        <p:grpSpPr>
          <a:xfrm>
            <a:off x="1574554" y="4022333"/>
            <a:ext cx="309300" cy="304204"/>
            <a:chOff x="1244325" y="4999400"/>
            <a:chExt cx="444525" cy="437200"/>
          </a:xfrm>
        </p:grpSpPr>
        <p:sp>
          <p:nvSpPr>
            <p:cNvPr id="836" name="Google Shape;836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2071198" y="4012557"/>
            <a:ext cx="254071" cy="323738"/>
            <a:chOff x="1958100" y="4985350"/>
            <a:chExt cx="365150" cy="465275"/>
          </a:xfrm>
        </p:grpSpPr>
        <p:sp>
          <p:nvSpPr>
            <p:cNvPr id="842" name="Google Shape;842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521520" y="4024873"/>
            <a:ext cx="291471" cy="299525"/>
            <a:chOff x="2605300" y="5003050"/>
            <a:chExt cx="418900" cy="430475"/>
          </a:xfrm>
        </p:grpSpPr>
        <p:sp>
          <p:nvSpPr>
            <p:cNvPr id="846" name="Google Shape;846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2962083" y="4031257"/>
            <a:ext cx="348387" cy="286356"/>
            <a:chOff x="3238475" y="5012225"/>
            <a:chExt cx="500700" cy="411550"/>
          </a:xfrm>
        </p:grpSpPr>
        <p:sp>
          <p:nvSpPr>
            <p:cNvPr id="850" name="Google Shape;850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3883131" y="4000659"/>
            <a:ext cx="382377" cy="347535"/>
            <a:chOff x="4562200" y="4968250"/>
            <a:chExt cx="549550" cy="499475"/>
          </a:xfrm>
        </p:grpSpPr>
        <p:sp>
          <p:nvSpPr>
            <p:cNvPr id="856" name="Google Shape;856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48"/>
          <p:cNvGrpSpPr/>
          <p:nvPr/>
        </p:nvGrpSpPr>
        <p:grpSpPr>
          <a:xfrm>
            <a:off x="3472748" y="4020211"/>
            <a:ext cx="265100" cy="308013"/>
            <a:chOff x="3972400" y="4996350"/>
            <a:chExt cx="381000" cy="442675"/>
          </a:xfrm>
        </p:grpSpPr>
        <p:sp>
          <p:nvSpPr>
            <p:cNvPr id="862" name="Google Shape;862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8"/>
          <p:cNvGrpSpPr/>
          <p:nvPr/>
        </p:nvGrpSpPr>
        <p:grpSpPr>
          <a:xfrm>
            <a:off x="4355562" y="3994293"/>
            <a:ext cx="375575" cy="360268"/>
            <a:chOff x="5241175" y="4959100"/>
            <a:chExt cx="539775" cy="517775"/>
          </a:xfrm>
        </p:grpSpPr>
        <p:sp>
          <p:nvSpPr>
            <p:cNvPr id="865" name="Google Shape;865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8"/>
          <p:cNvSpPr/>
          <p:nvPr/>
        </p:nvSpPr>
        <p:spPr>
          <a:xfrm>
            <a:off x="4847527" y="4083459"/>
            <a:ext cx="330540" cy="182700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8"/>
          <p:cNvGrpSpPr/>
          <p:nvPr/>
        </p:nvGrpSpPr>
        <p:grpSpPr>
          <a:xfrm>
            <a:off x="5360297" y="4047817"/>
            <a:ext cx="240903" cy="277015"/>
            <a:chOff x="6685175" y="5036025"/>
            <a:chExt cx="346225" cy="398125"/>
          </a:xfrm>
        </p:grpSpPr>
        <p:sp>
          <p:nvSpPr>
            <p:cNvPr id="873" name="Google Shape;873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8"/>
          <p:cNvGrpSpPr/>
          <p:nvPr/>
        </p:nvGrpSpPr>
        <p:grpSpPr>
          <a:xfrm>
            <a:off x="5978618" y="2258599"/>
            <a:ext cx="432570" cy="421334"/>
            <a:chOff x="5926225" y="921350"/>
            <a:chExt cx="517800" cy="504350"/>
          </a:xfrm>
        </p:grpSpPr>
        <p:sp>
          <p:nvSpPr>
            <p:cNvPr id="879" name="Google Shape;879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1" name="Google Shape;881;p48"/>
          <p:cNvSpPr/>
          <p:nvPr/>
        </p:nvSpPr>
        <p:spPr>
          <a:xfrm>
            <a:off x="6172538" y="2494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0C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8"/>
          <p:cNvGrpSpPr/>
          <p:nvPr/>
        </p:nvGrpSpPr>
        <p:grpSpPr>
          <a:xfrm>
            <a:off x="6863605" y="2237979"/>
            <a:ext cx="432570" cy="421334"/>
            <a:chOff x="5926225" y="921350"/>
            <a:chExt cx="517800" cy="504350"/>
          </a:xfrm>
        </p:grpSpPr>
        <p:sp>
          <p:nvSpPr>
            <p:cNvPr id="883" name="Google Shape;883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7057526" y="2474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C0CA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8"/>
          <p:cNvGrpSpPr/>
          <p:nvPr/>
        </p:nvGrpSpPr>
        <p:grpSpPr>
          <a:xfrm>
            <a:off x="5978885" y="2987021"/>
            <a:ext cx="1075937" cy="1047989"/>
            <a:chOff x="5926225" y="921350"/>
            <a:chExt cx="517800" cy="504350"/>
          </a:xfrm>
        </p:grpSpPr>
        <p:sp>
          <p:nvSpPr>
            <p:cNvPr id="887" name="Google Shape;88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48"/>
          <p:cNvSpPr/>
          <p:nvPr/>
        </p:nvSpPr>
        <p:spPr>
          <a:xfrm>
            <a:off x="6461198" y="3574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8"/>
          <p:cNvSpPr txBox="1"/>
          <p:nvPr/>
        </p:nvSpPr>
        <p:spPr>
          <a:xfrm>
            <a:off x="5867575" y="693075"/>
            <a:ext cx="2579100" cy="1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1" name="Google Shape;891;p4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7" name="Google Shape;89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4" name="Google Shape;90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9" name="Google Shape;90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3" name="Google Shape;91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9" name="Google Shape;91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3" name="Google Shape;92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8" name="Google Shape;92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4" name="Google Shape;93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1" name="Google Shape;94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4" name="Google Shape;94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8" name="Google Shape;94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5" name="Google Shape;95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1" name="Google Shape;96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5" name="Google Shape;96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6" name="Google Shape;96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6" name="Google Shape;97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3" name="Google Shape;98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8" name="Google Shape;98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4" name="Google Shape;99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1" name="Google Shape;100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6" name="Google Shape;100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1" name="Google Shape;101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7" name="Google Shape;101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7" name="Google Shape;102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8" name="Google Shape;102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1" name="Google Shape;103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2" name="Google Shape;103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2" name="Google Shape;104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3" name="Google Shape;104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7" name="Google Shape;104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8" name="Google Shape;104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8" name="Google Shape;105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9" name="Google Shape;105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7" name="Google Shape;106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2" name="Google Shape;107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7" name="Google Shape;107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3" name="Google Shape;108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90" name="Google Shape;109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4" name="Google Shape;109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00" name="Google Shape;110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7" name="Google Shape;110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1" name="Google Shape;111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6" name="Google Shape;111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3" name="Google Shape;112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1" name="Google Shape;113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6" name="Google Shape;113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40" name="Google Shape;114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4" name="Google Shape;114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9" name="Google Shape;114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4" name="Google Shape;115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60" name="Google Shape;116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7" name="Google Shape;116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5" name="Google Shape;117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8" name="Google Shape;118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3" name="Google Shape;119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7" name="Google Shape;119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4" name="Google Shape;120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3" name="Google Shape;121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6" name="Google Shape;122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9" name="Google Shape;123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2" name="Google Shape;125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9" name="Google Shape;125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275" name="Google Shape;1275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977511" y="4756688"/>
              <a:ext cx="82019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80" name="Google Shape;128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81" name="Google Shape;128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4" name="Google Shape;128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85" name="Google Shape;128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8" name="Google Shape;128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9" name="Google Shape;128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93" name="Google Shape;129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6" name="Google Shape;129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7" name="Google Shape;129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6" name="Google Shape;130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31" name="Google Shape;133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35" name="Google Shape;133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8" name="Google Shape;133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40" name="Google Shape;1340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41" name="Google Shape;1341;p49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0"/>
          <p:cNvSpPr txBox="1"/>
          <p:nvPr/>
        </p:nvSpPr>
        <p:spPr>
          <a:xfrm>
            <a:off x="1399401" y="914275"/>
            <a:ext cx="6670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7" name="Google Shape;1347;p50"/>
          <p:cNvSpPr txBox="1"/>
          <p:nvPr/>
        </p:nvSpPr>
        <p:spPr>
          <a:xfrm>
            <a:off x="1399400" y="2602852"/>
            <a:ext cx="60852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✋👆👉👍👤👦👧👨👩👪💃🏃💑❤😂😉😋😒😭👶😸🐟🍒🍔💣📌📖🔨🎃🎈🎨🏈🏰🌏🔌🔑</a:t>
            </a:r>
            <a:r>
              <a:rPr lang="en" sz="2000">
                <a:highlight>
                  <a:srgbClr val="000000"/>
                </a:highlight>
              </a:rPr>
              <a:t> </a:t>
            </a:r>
            <a:r>
              <a:rPr lang="en" sz="200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and many more...</a:t>
            </a:r>
            <a:endParaRPr sz="2000">
              <a:solidFill>
                <a:srgbClr val="FFFFFF"/>
              </a:solidFill>
              <a:highlight>
                <a:srgbClr val="0000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8" name="Google Shape;1348;p50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3" name="Google Shape;135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5" name="Google Shape;135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6" name="Google Shape;135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7" name="Google Shape;135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8" name="Google Shape;135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9" name="Google Shape;135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60" name="Google Shape;136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1" name="Google Shape;136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2" name="Google Shape;136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3" name="Google Shape;136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4" name="Google Shape;136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5" name="Google Shape;136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6" name="Google Shape;136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8" name="Google Shape;1368;p5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rizel template">
  <a:themeElements>
    <a:clrScheme name="Custom 347">
      <a:dk1>
        <a:srgbClr val="000000"/>
      </a:dk1>
      <a:lt1>
        <a:srgbClr val="FFFFFF"/>
      </a:lt1>
      <a:dk2>
        <a:srgbClr val="6A708D"/>
      </a:dk2>
      <a:lt2>
        <a:srgbClr val="DEE1EC"/>
      </a:lt2>
      <a:accent1>
        <a:srgbClr val="C0CAFC"/>
      </a:accent1>
      <a:accent2>
        <a:srgbClr val="8798EE"/>
      </a:accent2>
      <a:accent3>
        <a:srgbClr val="D0F5FF"/>
      </a:accent3>
      <a:accent4>
        <a:srgbClr val="6DB4F5"/>
      </a:accent4>
      <a:accent5>
        <a:srgbClr val="DAFBDD"/>
      </a:accent5>
      <a:accent6>
        <a:srgbClr val="58D8C5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196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Arial</vt:lpstr>
      <vt:lpstr>Calibri</vt:lpstr>
      <vt:lpstr>Raleway</vt:lpstr>
      <vt:lpstr>Abril Fatface</vt:lpstr>
      <vt:lpstr>Florizel template</vt:lpstr>
      <vt:lpstr>BOOK MANAGEMENT</vt:lpstr>
      <vt:lpstr>List of functions</vt:lpstr>
      <vt:lpstr>Database</vt:lpstr>
      <vt:lpstr>Database</vt:lpstr>
      <vt:lpstr>PowerPoint Presentation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</dc:title>
  <cp:lastModifiedBy>Nguyễn Khang</cp:lastModifiedBy>
  <cp:revision>5</cp:revision>
  <dcterms:modified xsi:type="dcterms:W3CDTF">2022-05-08T12:39:21Z</dcterms:modified>
</cp:coreProperties>
</file>