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8" r:id="rId3"/>
  </p:sldMasterIdLst>
  <p:sldIdLst>
    <p:sldId id="270" r:id="rId4"/>
    <p:sldId id="259" r:id="rId5"/>
    <p:sldId id="353" r:id="rId6"/>
    <p:sldId id="352" r:id="rId7"/>
    <p:sldId id="357" r:id="rId8"/>
    <p:sldId id="354" r:id="rId9"/>
    <p:sldId id="355" r:id="rId10"/>
    <p:sldId id="356" r:id="rId11"/>
    <p:sldId id="364" r:id="rId12"/>
    <p:sldId id="359" r:id="rId13"/>
    <p:sldId id="360" r:id="rId14"/>
    <p:sldId id="361" r:id="rId15"/>
    <p:sldId id="362" r:id="rId16"/>
    <p:sldId id="363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72" y="24"/>
      </p:cViewPr>
      <p:guideLst>
        <p:guide orient="horz" pos="22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/>
            <p:cNvCxnSpPr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/>
            <p:cNvCxnSpPr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/>
            <p:cNvCxnSpPr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/>
            <p:cNvCxnSpPr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/>
            <p:cNvCxnSpPr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/>
            <p:cNvCxnSpPr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/>
            <p:cNvCxnSpPr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6" name="Straight Connector 5"/>
            <p:cNvCxnSpPr>
              <a:stCxn id="70" idx="7"/>
              <a:endCxn id="6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68" idx="4"/>
              <a:endCxn id="8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3" idx="2"/>
              <a:endCxn id="8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87" idx="5"/>
              <a:endCxn id="7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8" idx="5"/>
              <a:endCxn id="8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3" idx="0"/>
              <a:endCxn id="8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7" idx="3"/>
              <a:endCxn id="8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93" idx="7"/>
              <a:endCxn id="7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3" idx="7"/>
              <a:endCxn id="7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7" idx="6"/>
              <a:endCxn id="8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2" idx="0"/>
              <a:endCxn id="8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6" idx="6"/>
              <a:endCxn id="7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4" idx="0"/>
              <a:endCxn id="7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7" idx="1"/>
              <a:endCxn id="7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7" idx="0"/>
              <a:endCxn id="7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6" idx="2"/>
              <a:endCxn id="7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6" idx="7"/>
              <a:endCxn id="21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6" idx="6"/>
              <a:endCxn id="8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3" idx="7"/>
              <a:endCxn id="8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9" idx="0"/>
              <a:endCxn id="6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5" idx="2"/>
              <a:endCxn id="6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2" idx="1"/>
              <a:endCxn id="6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1" idx="7"/>
              <a:endCxn id="6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0" idx="6"/>
              <a:endCxn id="6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0" idx="7"/>
              <a:endCxn id="7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0" idx="6"/>
              <a:endCxn id="7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1" idx="6"/>
              <a:endCxn id="7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2" idx="6"/>
              <a:endCxn id="7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4" idx="2"/>
              <a:endCxn id="7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5" idx="0"/>
              <a:endCxn id="7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7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5" idx="2"/>
              <a:endCxn id="7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7" idx="2"/>
              <a:endCxn id="7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8" idx="2"/>
              <a:endCxn id="7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3" idx="4"/>
              <a:endCxn id="7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82" idx="3"/>
              <a:endCxn id="7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2" idx="2"/>
              <a:endCxn id="8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82" idx="1"/>
              <a:endCxn id="8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0" idx="1"/>
              <a:endCxn id="8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0" idx="0"/>
              <a:endCxn id="8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52" idx="7"/>
              <a:endCxn id="21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7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52" idx="0"/>
              <a:endCxn id="21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64" idx="0"/>
              <a:endCxn id="21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64" idx="1"/>
              <a:endCxn id="8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1" idx="2"/>
              <a:endCxn id="8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0" idx="2"/>
              <a:endCxn id="8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9" idx="1"/>
              <a:endCxn id="8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9" idx="3"/>
              <a:endCxn id="9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2" idx="4"/>
              <a:endCxn id="9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8" idx="5"/>
              <a:endCxn id="9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9" idx="7"/>
              <a:endCxn id="8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7"/>
              <a:endCxn id="8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7" idx="2"/>
              <a:endCxn id="6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0" idx="4"/>
              <a:endCxn id="7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9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7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ord 94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5" idx="1"/>
              <a:endCxn id="7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14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6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49" idx="0"/>
              <a:endCxn id="16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215" idx="2"/>
              <a:endCxn id="15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9" idx="7"/>
              <a:endCxn id="15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6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64" idx="6"/>
              <a:endCxn id="15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50" idx="0"/>
              <a:endCxn id="15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53" idx="1"/>
              <a:endCxn id="15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3" idx="0"/>
              <a:endCxn id="15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2" idx="2"/>
              <a:endCxn id="15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52" idx="7"/>
              <a:endCxn id="16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52" idx="6"/>
              <a:endCxn id="15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59" idx="7"/>
              <a:endCxn id="16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216" idx="1"/>
              <a:endCxn id="15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4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0" idx="2"/>
              <a:endCxn id="14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65" idx="0"/>
              <a:endCxn id="14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endCxn id="14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65" idx="2"/>
              <a:endCxn id="15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3" idx="2"/>
              <a:endCxn id="15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4" idx="2"/>
              <a:endCxn id="15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9" idx="4"/>
              <a:endCxn id="15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8" idx="3"/>
              <a:endCxn id="15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8" idx="2"/>
              <a:endCxn id="15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8" idx="1"/>
              <a:endCxn id="16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6" idx="1"/>
              <a:endCxn id="16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56" idx="0"/>
              <a:endCxn id="15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62" idx="0"/>
              <a:endCxn id="16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0" idx="7"/>
              <a:endCxn id="16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89" idx="5"/>
              <a:endCxn id="16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endCxn id="16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6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3" idx="3"/>
              <a:endCxn id="15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63" idx="1"/>
              <a:endCxn id="15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2" idx="2"/>
              <a:endCxn id="15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61" idx="3"/>
              <a:endCxn id="15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1" idx="2"/>
              <a:endCxn id="15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7" idx="1"/>
              <a:endCxn id="16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6" idx="2"/>
              <a:endCxn id="15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1"/>
              <a:endCxn id="15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5" idx="3"/>
              <a:endCxn id="16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8" idx="4"/>
              <a:endCxn id="16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4" idx="5"/>
              <a:endCxn id="16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5" idx="7"/>
              <a:endCxn id="15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53" idx="7"/>
              <a:endCxn id="15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5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63" idx="7"/>
              <a:endCxn id="16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hord 164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>
              <a:stCxn id="165" idx="1"/>
              <a:endCxn id="15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7" idx="6"/>
              <a:endCxn id="16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4" idx="4"/>
              <a:endCxn id="19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90" idx="4"/>
              <a:endCxn id="18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8" idx="0"/>
              <a:endCxn id="18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98" idx="1"/>
              <a:endCxn id="18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9" idx="2"/>
              <a:endCxn id="19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61" idx="1"/>
              <a:endCxn id="6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6" idx="6"/>
              <a:endCxn id="18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4" idx="7"/>
              <a:endCxn id="18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4" idx="5"/>
              <a:endCxn id="18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5" idx="3"/>
              <a:endCxn id="18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87" idx="4"/>
              <a:endCxn id="19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63" idx="2"/>
              <a:endCxn id="18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endCxn id="18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9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6" idx="4"/>
              <a:endCxn id="18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>
              <a:stCxn id="193" idx="3"/>
              <a:endCxn id="15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3" idx="2"/>
              <a:endCxn id="6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6" idx="7"/>
              <a:endCxn id="7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8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hord 197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>
              <a:stCxn id="18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85" idx="6"/>
              <a:endCxn id="6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85" idx="5"/>
              <a:endCxn id="16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70" idx="0"/>
              <a:endCxn id="18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0" idx="5"/>
              <a:endCxn id="16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57" idx="7"/>
              <a:endCxn id="6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86" idx="7"/>
              <a:endCxn id="19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60" idx="7"/>
              <a:endCxn id="7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60" idx="6"/>
              <a:endCxn id="19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76" idx="0"/>
              <a:endCxn id="16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6" idx="0"/>
              <a:endCxn id="21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84" idx="0"/>
              <a:endCxn id="21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83" idx="0"/>
              <a:endCxn id="21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60" idx="1"/>
              <a:endCxn id="21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76" idx="0"/>
              <a:endCxn id="21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17" idx="7"/>
              <a:endCxn id="21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>
              <a:stCxn id="81" idx="0"/>
              <a:endCxn id="21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endCxn id="8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/>
          <p:nvPr userDrawn="1"/>
        </p:nvSpPr>
        <p:spPr>
          <a:xfrm flipH="1">
            <a:off x="7824192" y="0"/>
            <a:ext cx="4367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72301" y="540477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/>
            <p:cNvCxnSpPr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/>
            <p:cNvCxnSpPr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/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/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-1" fmla="*/ 0 w 9144000"/>
              <a:gd name="connsiteY0-2" fmla="*/ 0 h 3176042"/>
              <a:gd name="connsiteX1-3" fmla="*/ 9144000 w 9144000"/>
              <a:gd name="connsiteY1-4" fmla="*/ 0 h 3176042"/>
              <a:gd name="connsiteX2-5" fmla="*/ 9144000 w 9144000"/>
              <a:gd name="connsiteY2-6" fmla="*/ 3176042 h 3176042"/>
              <a:gd name="connsiteX3-7" fmla="*/ 0 w 9144000"/>
              <a:gd name="connsiteY3-8" fmla="*/ 1556792 h 3176042"/>
              <a:gd name="connsiteX4-9" fmla="*/ 0 w 9144000"/>
              <a:gd name="connsiteY4-10" fmla="*/ 0 h 317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/>
            <p:cNvCxnSpPr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/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/>
            <p:cNvCxnSpPr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/>
            <p:cNvCxnSpPr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/>
            <p:cNvCxnSpPr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/>
            <p:cNvCxnSpPr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/>
            <p:cNvCxnSpPr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/>
            <p:cNvCxnSpPr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/>
            <p:cNvCxnSpPr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/>
            <p:cNvCxnSpPr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/>
            <p:cNvCxnSpPr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/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/>
            <p:cNvCxnSpPr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/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/>
            <p:cNvCxnSpPr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/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/>
            <p:cNvCxnSpPr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/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/>
            <p:cNvCxnSpPr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/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/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/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/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/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/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/>
            <p:cNvCxnSpPr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/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/>
            <p:cNvCxnSpPr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/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/>
            <p:cNvCxnSpPr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/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/>
            <p:cNvCxnSpPr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/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/>
            <p:cNvCxnSpPr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/>
            <p:cNvCxnSpPr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/>
            <p:cNvCxnSpPr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/>
            <p:cNvCxnSpPr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/>
            <p:cNvCxnSpPr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/>
            <p:cNvCxnSpPr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/>
            <p:cNvCxnSpPr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/>
            <p:cNvCxnSpPr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/>
            <p:cNvCxnSpPr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/>
            <p:cNvCxnSpPr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/>
            <p:cNvCxnSpPr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/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/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/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/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/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/>
            <p:cNvCxnSpPr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8" name="Straight Connector 7"/>
            <p:cNvCxnSpPr>
              <a:stCxn id="71" idx="7"/>
              <a:endCxn id="6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9" idx="4"/>
              <a:endCxn id="8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4" idx="2"/>
              <a:endCxn id="8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8" idx="5"/>
              <a:endCxn id="7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9" idx="5"/>
              <a:endCxn id="8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4" idx="0"/>
              <a:endCxn id="8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8" idx="3"/>
              <a:endCxn id="8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94" idx="7"/>
              <a:endCxn id="7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4" idx="7"/>
              <a:endCxn id="7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8" idx="6"/>
              <a:endCxn id="8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3" idx="0"/>
              <a:endCxn id="8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7" idx="6"/>
              <a:endCxn id="7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5" idx="0"/>
              <a:endCxn id="7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8" idx="1"/>
              <a:endCxn id="7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8" idx="0"/>
              <a:endCxn id="7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7" idx="2"/>
              <a:endCxn id="7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7" idx="7"/>
              <a:endCxn id="21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7" idx="6"/>
              <a:endCxn id="8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4" idx="7"/>
              <a:endCxn id="8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0" idx="0"/>
              <a:endCxn id="6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6" idx="2"/>
              <a:endCxn id="7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3" idx="1"/>
              <a:endCxn id="7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2" idx="7"/>
              <a:endCxn id="7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1" idx="6"/>
              <a:endCxn id="7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91" idx="7"/>
              <a:endCxn id="7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1" idx="6"/>
              <a:endCxn id="7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2" idx="6"/>
              <a:endCxn id="7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3" idx="6"/>
              <a:endCxn id="7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5" idx="2"/>
              <a:endCxn id="7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6" idx="0"/>
              <a:endCxn id="7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7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96" idx="2"/>
              <a:endCxn id="7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8" idx="2"/>
              <a:endCxn id="7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9" idx="2"/>
              <a:endCxn id="7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84" idx="4"/>
              <a:endCxn id="7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3" idx="3"/>
              <a:endCxn id="7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83" idx="2"/>
              <a:endCxn id="8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3" idx="1"/>
              <a:endCxn id="8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1" idx="1"/>
              <a:endCxn id="8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81" idx="0"/>
              <a:endCxn id="8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53" idx="7"/>
              <a:endCxn id="21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8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3" idx="0"/>
              <a:endCxn id="21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65" idx="0"/>
              <a:endCxn id="21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65" idx="1"/>
              <a:endCxn id="8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2" idx="2"/>
              <a:endCxn id="8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81" idx="2"/>
              <a:endCxn id="8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0" idx="1"/>
              <a:endCxn id="8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0" idx="3"/>
              <a:endCxn id="9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4"/>
              <a:endCxn id="9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9" idx="5"/>
              <a:endCxn id="9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0" idx="7"/>
              <a:endCxn id="8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8" idx="7"/>
              <a:endCxn id="8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8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2"/>
              <a:endCxn id="7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1" idx="4"/>
              <a:endCxn id="7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9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7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hord 95"/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hord 96"/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6" idx="1"/>
              <a:endCxn id="7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endCxn id="15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16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50" idx="0"/>
              <a:endCxn id="16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216" idx="2"/>
              <a:endCxn id="15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50" idx="7"/>
              <a:endCxn id="15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16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65" idx="6"/>
              <a:endCxn id="15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51" idx="0"/>
              <a:endCxn id="15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54" idx="1"/>
              <a:endCxn id="15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54" idx="0"/>
              <a:endCxn id="15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53" idx="2"/>
              <a:endCxn id="15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53" idx="7"/>
              <a:endCxn id="16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53" idx="6"/>
              <a:endCxn id="16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60" idx="7"/>
              <a:endCxn id="16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217" idx="1"/>
              <a:endCxn id="15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5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1" idx="2"/>
              <a:endCxn id="15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66" idx="0"/>
              <a:endCxn id="15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endCxn id="15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66" idx="2"/>
              <a:endCxn id="15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54" idx="2"/>
              <a:endCxn id="15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5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5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55" idx="2"/>
              <a:endCxn id="15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60" idx="4"/>
              <a:endCxn id="15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59" idx="3"/>
              <a:endCxn id="15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59" idx="2"/>
              <a:endCxn id="16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9" idx="1"/>
              <a:endCxn id="16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57" idx="1"/>
              <a:endCxn id="16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57" idx="0"/>
              <a:endCxn id="15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63" idx="0"/>
              <a:endCxn id="16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91" idx="7"/>
              <a:endCxn id="16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endCxn id="16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90" idx="5"/>
              <a:endCxn id="16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6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64" idx="3"/>
              <a:endCxn id="15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64" idx="1"/>
              <a:endCxn id="15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63" idx="2"/>
              <a:endCxn id="15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62" idx="3"/>
              <a:endCxn id="15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62" idx="2"/>
              <a:endCxn id="15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8" idx="1"/>
              <a:endCxn id="16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7" idx="2"/>
              <a:endCxn id="15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6" idx="1"/>
              <a:endCxn id="15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6" idx="3"/>
              <a:endCxn id="16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9" idx="4"/>
              <a:endCxn id="16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5" idx="5"/>
              <a:endCxn id="16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56" idx="7"/>
              <a:endCxn id="15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54" idx="7"/>
              <a:endCxn id="16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5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64" idx="7"/>
              <a:endCxn id="16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/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hord 166"/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>
              <a:stCxn id="166" idx="1"/>
              <a:endCxn id="15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8" idx="6"/>
              <a:endCxn id="16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85" idx="4"/>
              <a:endCxn id="19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1" idx="4"/>
              <a:endCxn id="19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9" idx="0"/>
              <a:endCxn id="19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99" idx="1"/>
              <a:endCxn id="18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190" idx="2"/>
              <a:endCxn id="19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8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62" idx="1"/>
              <a:endCxn id="6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7" idx="6"/>
              <a:endCxn id="18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5" idx="7"/>
              <a:endCxn id="18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85" idx="5"/>
              <a:endCxn id="18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86" idx="3"/>
              <a:endCxn id="18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88" idx="4"/>
              <a:endCxn id="19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64" idx="2"/>
              <a:endCxn id="18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endCxn id="18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/>
            <p:cNvCxnSpPr>
              <a:stCxn id="19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87" idx="4"/>
              <a:endCxn id="18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>
              <a:stCxn id="194" idx="3"/>
              <a:endCxn id="15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94" idx="2"/>
              <a:endCxn id="6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87" idx="7"/>
              <a:endCxn id="7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8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Chord 198"/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/>
            <p:cNvCxnSpPr>
              <a:stCxn id="19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86" idx="6"/>
              <a:endCxn id="6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86" idx="5"/>
              <a:endCxn id="16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71" idx="0"/>
              <a:endCxn id="18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1" idx="5"/>
              <a:endCxn id="16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58" idx="7"/>
              <a:endCxn id="6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87" idx="7"/>
              <a:endCxn id="19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61" idx="7"/>
              <a:endCxn id="7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61" idx="6"/>
              <a:endCxn id="19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77" idx="0"/>
              <a:endCxn id="16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17" idx="0"/>
              <a:endCxn id="21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85" idx="0"/>
              <a:endCxn id="21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84" idx="0"/>
              <a:endCxn id="21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61" idx="1"/>
              <a:endCxn id="21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77" idx="0"/>
              <a:endCxn id="21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8" idx="7"/>
              <a:endCxn id="21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>
              <a:stCxn id="82" idx="0"/>
              <a:endCxn id="21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endCxn id="8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 flipH="1">
            <a:off x="1" y="0"/>
            <a:ext cx="647484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21" name="Group 220"/>
          <p:cNvGrpSpPr/>
          <p:nvPr userDrawn="1"/>
        </p:nvGrpSpPr>
        <p:grpSpPr>
          <a:xfrm>
            <a:off x="837001" y="3639353"/>
            <a:ext cx="4874969" cy="2678466"/>
            <a:chOff x="-548507" y="477868"/>
            <a:chExt cx="11570449" cy="6357177"/>
          </a:xfrm>
        </p:grpSpPr>
        <p:sp>
          <p:nvSpPr>
            <p:cNvPr id="222" name="Freeform: Shape 221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2" name="Rectangle: Rounded Corners 23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: Rounded Corners 232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0" name="Rectangle: Rounded Corners 229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: Rounded Corners 230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9" name="Freeform: Shape 228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474254" y="3784132"/>
            <a:ext cx="3574717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  <a:solidFill>
            <a:schemeClr val="bg1">
              <a:alpha val="35000"/>
            </a:schemeClr>
          </a:solidFill>
        </p:grpSpPr>
        <p:cxnSp>
          <p:nvCxnSpPr>
            <p:cNvPr id="7" name="Straight Connector 6"/>
            <p:cNvCxnSpPr>
              <a:stCxn id="77" idx="7"/>
              <a:endCxn id="75" idx="2"/>
            </p:cNvCxnSpPr>
            <p:nvPr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5" idx="4"/>
              <a:endCxn id="97" idx="1"/>
            </p:cNvCxnSpPr>
            <p:nvPr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80" idx="2"/>
              <a:endCxn id="95" idx="6"/>
            </p:cNvCxnSpPr>
            <p:nvPr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97" idx="5"/>
              <a:endCxn id="80" idx="1"/>
            </p:cNvCxnSpPr>
            <p:nvPr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5" idx="5"/>
              <a:endCxn id="96" idx="1"/>
            </p:cNvCxnSpPr>
            <p:nvPr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0" idx="0"/>
              <a:endCxn id="96" idx="4"/>
            </p:cNvCxnSpPr>
            <p:nvPr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7" idx="3"/>
              <a:endCxn id="95" idx="0"/>
            </p:cNvCxnSpPr>
            <p:nvPr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5" idx="6"/>
              <a:endCxn id="82" idx="1"/>
            </p:cNvCxnSpPr>
            <p:nvPr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0" idx="7"/>
              <a:endCxn id="82" idx="3"/>
            </p:cNvCxnSpPr>
            <p:nvPr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7" idx="6"/>
              <a:endCxn id="96" idx="2"/>
            </p:cNvCxnSpPr>
            <p:nvPr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9" idx="0"/>
              <a:endCxn id="95" idx="4"/>
            </p:cNvCxnSpPr>
            <p:nvPr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6" idx="6"/>
              <a:endCxn id="82" idx="2"/>
            </p:cNvCxnSpPr>
            <p:nvPr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1" idx="0"/>
              <a:endCxn id="82" idx="4"/>
            </p:cNvCxnSpPr>
            <p:nvPr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4" idx="1"/>
              <a:endCxn id="82" idx="5"/>
            </p:cNvCxnSpPr>
            <p:nvPr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4" idx="0"/>
              <a:endCxn id="83" idx="4"/>
            </p:cNvCxnSpPr>
            <p:nvPr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3" idx="2"/>
              <a:endCxn id="82" idx="6"/>
            </p:cNvCxnSpPr>
            <p:nvPr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3" idx="7"/>
              <a:endCxn id="91" idx="2"/>
            </p:cNvCxnSpPr>
            <p:nvPr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3" idx="6"/>
              <a:endCxn id="90" idx="2"/>
            </p:cNvCxnSpPr>
            <p:nvPr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0" idx="7"/>
              <a:endCxn id="91" idx="3"/>
            </p:cNvCxnSpPr>
            <p:nvPr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6" idx="0"/>
              <a:endCxn id="75" idx="3"/>
            </p:cNvCxnSpPr>
            <p:nvPr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5" idx="2"/>
              <a:endCxn id="76" idx="6"/>
            </p:cNvCxnSpPr>
            <p:nvPr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9" idx="1"/>
              <a:endCxn id="76" idx="5"/>
            </p:cNvCxnSpPr>
            <p:nvPr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8" idx="7"/>
              <a:endCxn id="76" idx="3"/>
            </p:cNvCxnSpPr>
            <p:nvPr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7" idx="6"/>
              <a:endCxn id="76" idx="2"/>
            </p:cNvCxnSpPr>
            <p:nvPr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0" idx="7"/>
              <a:endCxn id="77" idx="3"/>
            </p:cNvCxnSpPr>
            <p:nvPr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0" idx="6"/>
              <a:endCxn id="78" idx="2"/>
            </p:cNvCxnSpPr>
            <p:nvPr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0" idx="5"/>
            </p:cNvCxnSpPr>
            <p:nvPr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8" idx="6"/>
              <a:endCxn id="79" idx="2"/>
            </p:cNvCxnSpPr>
            <p:nvPr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9" idx="6"/>
              <a:endCxn id="80" idx="3"/>
            </p:cNvCxnSpPr>
            <p:nvPr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1" idx="2"/>
              <a:endCxn id="80" idx="6"/>
            </p:cNvCxnSpPr>
            <p:nvPr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80" idx="5"/>
            </p:cNvCxnSpPr>
            <p:nvPr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80" idx="4"/>
            </p:cNvCxnSpPr>
            <p:nvPr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81" idx="4"/>
            </p:cNvCxnSpPr>
            <p:nvPr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4" idx="2"/>
              <a:endCxn id="81" idx="6"/>
            </p:cNvCxnSpPr>
            <p:nvPr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4" idx="4"/>
            </p:cNvCxnSpPr>
            <p:nvPr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5" idx="3"/>
            </p:cNvCxnSpPr>
            <p:nvPr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5" idx="2"/>
              <a:endCxn id="84" idx="6"/>
            </p:cNvCxnSpPr>
            <p:nvPr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90" idx="4"/>
              <a:endCxn id="85" idx="0"/>
            </p:cNvCxnSpPr>
            <p:nvPr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89" idx="3"/>
              <a:endCxn id="85" idx="7"/>
            </p:cNvCxnSpPr>
            <p:nvPr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89" idx="2"/>
              <a:endCxn id="90" idx="6"/>
            </p:cNvCxnSpPr>
            <p:nvPr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89" idx="1"/>
              <a:endCxn id="91" idx="4"/>
            </p:cNvCxnSpPr>
            <p:nvPr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87" idx="1"/>
              <a:endCxn id="91" idx="5"/>
            </p:cNvCxnSpPr>
            <p:nvPr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7" idx="0"/>
              <a:endCxn id="88" idx="4"/>
            </p:cNvCxnSpPr>
            <p:nvPr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3" idx="0"/>
              <a:endCxn id="92" idx="4"/>
            </p:cNvCxnSpPr>
            <p:nvPr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92" idx="5"/>
            </p:cNvCxnSpPr>
            <p:nvPr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93" idx="6"/>
            </p:cNvCxnSpPr>
            <p:nvPr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94" idx="6"/>
            </p:cNvCxnSpPr>
            <p:nvPr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4" idx="3"/>
              <a:endCxn id="86" idx="6"/>
            </p:cNvCxnSpPr>
            <p:nvPr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94" idx="1"/>
              <a:endCxn id="87" idx="5"/>
            </p:cNvCxnSpPr>
            <p:nvPr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93" idx="2"/>
              <a:endCxn id="87" idx="6"/>
            </p:cNvCxnSpPr>
            <p:nvPr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2" idx="3"/>
              <a:endCxn id="87" idx="7"/>
            </p:cNvCxnSpPr>
            <p:nvPr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92" idx="2"/>
              <a:endCxn id="88" idx="6"/>
            </p:cNvCxnSpPr>
            <p:nvPr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8" idx="1"/>
              <a:endCxn id="91" idx="6"/>
            </p:cNvCxnSpPr>
            <p:nvPr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7" idx="2"/>
              <a:endCxn id="89" idx="6"/>
            </p:cNvCxnSpPr>
            <p:nvPr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6" idx="1"/>
              <a:endCxn id="89" idx="5"/>
            </p:cNvCxnSpPr>
            <p:nvPr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9" idx="4"/>
            </p:cNvCxnSpPr>
            <p:nvPr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5" idx="5"/>
            </p:cNvCxnSpPr>
            <p:nvPr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7"/>
              <a:endCxn id="87" idx="3"/>
            </p:cNvCxnSpPr>
            <p:nvPr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4" idx="7"/>
              <a:endCxn id="90" idx="3"/>
            </p:cNvCxnSpPr>
            <p:nvPr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4" idx="7"/>
              <a:endCxn id="93" idx="4"/>
            </p:cNvCxnSpPr>
            <p:nvPr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97" idx="2"/>
              <a:endCxn id="76" idx="7"/>
            </p:cNvCxnSpPr>
            <p:nvPr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77" idx="4"/>
              <a:endCxn id="78" idx="1"/>
            </p:cNvCxnSpPr>
            <p:nvPr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3"/>
            </p:cNvCxnSpPr>
            <p:nvPr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00" idx="2"/>
            </p:cNvCxnSpPr>
            <p:nvPr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0" idx="1"/>
            </p:cNvCxnSpPr>
            <p:nvPr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endCxn id="77" idx="2"/>
            </p:cNvCxnSpPr>
            <p:nvPr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84" idx="3"/>
            </p:cNvCxnSpPr>
            <p:nvPr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/>
            <p:cNvCxnSpPr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grpFill/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/>
            <p:cNvCxnSpPr>
              <a:stCxn id="179" idx="7"/>
              <a:endCxn id="177" idx="2"/>
            </p:cNvCxnSpPr>
            <p:nvPr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77" idx="4"/>
              <a:endCxn id="199" idx="1"/>
            </p:cNvCxnSpPr>
            <p:nvPr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82" idx="2"/>
              <a:endCxn id="197" idx="6"/>
            </p:cNvCxnSpPr>
            <p:nvPr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99" idx="5"/>
              <a:endCxn id="182" idx="1"/>
            </p:cNvCxnSpPr>
            <p:nvPr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77" idx="5"/>
              <a:endCxn id="198" idx="1"/>
            </p:cNvCxnSpPr>
            <p:nvPr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182" idx="0"/>
              <a:endCxn id="198" idx="4"/>
            </p:cNvCxnSpPr>
            <p:nvPr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99" idx="3"/>
              <a:endCxn id="197" idx="0"/>
            </p:cNvCxnSpPr>
            <p:nvPr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77" idx="6"/>
              <a:endCxn id="184" idx="1"/>
            </p:cNvCxnSpPr>
            <p:nvPr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82" idx="7"/>
              <a:endCxn id="184" idx="3"/>
            </p:cNvCxnSpPr>
            <p:nvPr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99" idx="6"/>
              <a:endCxn id="198" idx="2"/>
            </p:cNvCxnSpPr>
            <p:nvPr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81" idx="0"/>
              <a:endCxn id="197" idx="4"/>
            </p:cNvCxnSpPr>
            <p:nvPr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98" idx="6"/>
              <a:endCxn id="184" idx="2"/>
            </p:cNvCxnSpPr>
            <p:nvPr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83" idx="7"/>
              <a:endCxn id="184" idx="4"/>
            </p:cNvCxnSpPr>
            <p:nvPr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86" idx="1"/>
              <a:endCxn id="184" idx="5"/>
            </p:cNvCxnSpPr>
            <p:nvPr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86" idx="0"/>
              <a:endCxn id="185" idx="4"/>
            </p:cNvCxnSpPr>
            <p:nvPr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85" idx="2"/>
              <a:endCxn id="184" idx="6"/>
            </p:cNvCxnSpPr>
            <p:nvPr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85" idx="7"/>
              <a:endCxn id="193" idx="2"/>
            </p:cNvCxnSpPr>
            <p:nvPr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85" idx="6"/>
              <a:endCxn id="192" idx="2"/>
            </p:cNvCxnSpPr>
            <p:nvPr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92" idx="7"/>
              <a:endCxn id="193" idx="3"/>
            </p:cNvCxnSpPr>
            <p:nvPr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78" idx="0"/>
              <a:endCxn id="177" idx="3"/>
            </p:cNvCxnSpPr>
            <p:nvPr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97" idx="2"/>
              <a:endCxn id="178" idx="6"/>
            </p:cNvCxnSpPr>
            <p:nvPr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81" idx="1"/>
              <a:endCxn id="178" idx="5"/>
            </p:cNvCxnSpPr>
            <p:nvPr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80" idx="7"/>
              <a:endCxn id="178" idx="3"/>
            </p:cNvCxnSpPr>
            <p:nvPr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79" idx="6"/>
              <a:endCxn id="178" idx="2"/>
            </p:cNvCxnSpPr>
            <p:nvPr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202" idx="7"/>
              <a:endCxn id="179" idx="3"/>
            </p:cNvCxnSpPr>
            <p:nvPr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202" idx="6"/>
              <a:endCxn id="180" idx="2"/>
            </p:cNvCxnSpPr>
            <p:nvPr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202" idx="5"/>
            </p:cNvCxnSpPr>
            <p:nvPr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80" idx="6"/>
              <a:endCxn id="181" idx="2"/>
            </p:cNvCxnSpPr>
            <p:nvPr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81" idx="6"/>
              <a:endCxn id="182" idx="3"/>
            </p:cNvCxnSpPr>
            <p:nvPr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83" idx="2"/>
              <a:endCxn id="182" idx="6"/>
            </p:cNvCxnSpPr>
            <p:nvPr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82" idx="5"/>
            </p:cNvCxnSpPr>
            <p:nvPr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endCxn id="182" idx="4"/>
            </p:cNvCxnSpPr>
            <p:nvPr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endCxn id="183" idx="4"/>
            </p:cNvCxnSpPr>
            <p:nvPr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86" idx="2"/>
              <a:endCxn id="183" idx="6"/>
            </p:cNvCxnSpPr>
            <p:nvPr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86" idx="4"/>
            </p:cNvCxnSpPr>
            <p:nvPr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87" idx="3"/>
            </p:cNvCxnSpPr>
            <p:nvPr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87" idx="2"/>
              <a:endCxn id="186" idx="6"/>
            </p:cNvCxnSpPr>
            <p:nvPr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92" idx="4"/>
              <a:endCxn id="187" idx="0"/>
            </p:cNvCxnSpPr>
            <p:nvPr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91" idx="3"/>
              <a:endCxn id="187" idx="7"/>
            </p:cNvCxnSpPr>
            <p:nvPr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91" idx="2"/>
              <a:endCxn id="192" idx="6"/>
            </p:cNvCxnSpPr>
            <p:nvPr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91" idx="1"/>
              <a:endCxn id="193" idx="4"/>
            </p:cNvCxnSpPr>
            <p:nvPr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89" idx="1"/>
              <a:endCxn id="193" idx="5"/>
            </p:cNvCxnSpPr>
            <p:nvPr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89" idx="0"/>
              <a:endCxn id="190" idx="4"/>
            </p:cNvCxnSpPr>
            <p:nvPr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95" idx="0"/>
              <a:endCxn id="194" idx="4"/>
            </p:cNvCxnSpPr>
            <p:nvPr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endCxn id="194" idx="5"/>
            </p:cNvCxnSpPr>
            <p:nvPr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195" idx="6"/>
            </p:cNvCxnSpPr>
            <p:nvPr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endCxn id="196" idx="6"/>
            </p:cNvCxnSpPr>
            <p:nvPr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96" idx="3"/>
              <a:endCxn id="188" idx="6"/>
            </p:cNvCxnSpPr>
            <p:nvPr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96" idx="1"/>
              <a:endCxn id="189" idx="5"/>
            </p:cNvCxnSpPr>
            <p:nvPr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95" idx="2"/>
              <a:endCxn id="189" idx="6"/>
            </p:cNvCxnSpPr>
            <p:nvPr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94" idx="3"/>
              <a:endCxn id="189" idx="7"/>
            </p:cNvCxnSpPr>
            <p:nvPr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94" idx="2"/>
              <a:endCxn id="190" idx="6"/>
            </p:cNvCxnSpPr>
            <p:nvPr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90" idx="1"/>
              <a:endCxn id="193" idx="6"/>
            </p:cNvCxnSpPr>
            <p:nvPr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89" idx="2"/>
              <a:endCxn id="191" idx="6"/>
            </p:cNvCxnSpPr>
            <p:nvPr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88" idx="1"/>
              <a:endCxn id="191" idx="5"/>
            </p:cNvCxnSpPr>
            <p:nvPr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91" idx="4"/>
            </p:cNvCxnSpPr>
            <p:nvPr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7" idx="5"/>
            </p:cNvCxnSpPr>
            <p:nvPr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8" idx="7"/>
              <a:endCxn id="189" idx="3"/>
            </p:cNvCxnSpPr>
            <p:nvPr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6" idx="7"/>
              <a:endCxn id="192" idx="3"/>
            </p:cNvCxnSpPr>
            <p:nvPr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96" idx="7"/>
              <a:endCxn id="195" idx="4"/>
            </p:cNvCxnSpPr>
            <p:nvPr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>
                <a:alpha val="28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>
              <a:spLocks noChangeAspect="1"/>
            </p:cNvSpPr>
            <p:nvPr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>
              <a:spLocks noChangeAspect="1"/>
            </p:cNvSpPr>
            <p:nvPr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>
              <a:spLocks noChangeAspect="1"/>
            </p:cNvSpPr>
            <p:nvPr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/>
            <p:cNvCxnSpPr>
              <a:stCxn id="199" idx="2"/>
              <a:endCxn id="178" idx="7"/>
            </p:cNvCxnSpPr>
            <p:nvPr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79" idx="4"/>
              <a:endCxn id="180" idx="1"/>
            </p:cNvCxnSpPr>
            <p:nvPr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>
              <a:spLocks noChangeAspect="1"/>
            </p:cNvSpPr>
            <p:nvPr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202" idx="3"/>
            </p:cNvCxnSpPr>
            <p:nvPr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02" idx="2"/>
            </p:cNvCxnSpPr>
            <p:nvPr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2" idx="1"/>
            </p:cNvCxnSpPr>
            <p:nvPr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179" idx="2"/>
            </p:cNvCxnSpPr>
            <p:nvPr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1" y="2445589"/>
            <a:ext cx="1221405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OPEN SOURCE SOFTWARE DEVELOPMENT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-140226" y="4050570"/>
            <a:ext cx="12213903" cy="9531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Member</a:t>
            </a:r>
          </a:p>
          <a:p>
            <a:pPr algn="ctr"/>
            <a:r>
              <a:rPr lang="en-US" altLang="ko-KR" sz="186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1. Le Tuyet Nga - B1910668</a:t>
            </a:r>
          </a:p>
          <a:p>
            <a:pPr algn="ctr"/>
            <a:r>
              <a:rPr lang="en-US" altLang="ko-KR" sz="186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2. Nguyen Thi Bich Huyen - B1910648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>
            <a:off x="254000" y="704850"/>
            <a:ext cx="8587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/>
              <a:t>Fork repository and clone the forked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806DC-8569-46D3-806E-91D1EC4D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321597"/>
            <a:ext cx="3342686" cy="157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96C74-2F73-4A14-A25F-4D07D100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14" y="2279533"/>
            <a:ext cx="8105451" cy="1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1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328295" y="1740535"/>
            <a:ext cx="82454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run client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C83DA-70AC-4969-9F37-E9BD9D40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6" y="2391287"/>
            <a:ext cx="73257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1456055" y="4582160"/>
            <a:ext cx="4190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/>
              <a:t>=&gt; Successfully run</a:t>
            </a:r>
          </a:p>
        </p:txBody>
      </p:sp>
      <p:pic>
        <p:nvPicPr>
          <p:cNvPr id="1028" name="Picture 4" descr="https://f7-zpcloud.zdn.vn/5637336375599924012/8b0a18ccd022167c4f33.jpg">
            <a:extLst>
              <a:ext uri="{FF2B5EF4-FFF2-40B4-BE49-F238E27FC236}">
                <a16:creationId xmlns:a16="http://schemas.microsoft.com/office/drawing/2014/main" id="{2EAE4892-37AB-4F38-93D1-A6AB5597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5" y="377661"/>
            <a:ext cx="7183226" cy="40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19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/>
          <p:cNvCxnSpPr/>
          <p:nvPr/>
        </p:nvCxnSpPr>
        <p:spPr>
          <a:xfrm flipV="1">
            <a:off x="5026025" y="3738880"/>
            <a:ext cx="1266190" cy="1219200"/>
          </a:xfrm>
          <a:prstGeom prst="curvedConnector3">
            <a:avLst>
              <a:gd name="adj1" fmla="val 1002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452235" y="4170680"/>
            <a:ext cx="4859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Open file app.py </a:t>
            </a:r>
          </a:p>
          <a:p>
            <a:r>
              <a:rPr lang="en-US" sz="2000"/>
              <a:t>2. In the file will app.py import module os </a:t>
            </a:r>
          </a:p>
          <a:p>
            <a:r>
              <a:rPr lang="en-US" sz="2000"/>
              <a:t>After write code “os.system()”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C9C41-2BC6-4A2B-B63C-BC935D1F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0" y="2834760"/>
            <a:ext cx="3430517" cy="22276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121F1B-F659-42F5-97CA-D3986262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1" y="452487"/>
            <a:ext cx="11167262" cy="18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6504246" y="2941320"/>
            <a:ext cx="0" cy="1087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31470" y="2829560"/>
            <a:ext cx="2370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Push to the development branch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5B3F7-735A-47CF-BC37-3E085571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49" y="391856"/>
            <a:ext cx="6206760" cy="20873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CA4CA7-432D-435C-AD7F-BF673A98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4" y="4157222"/>
            <a:ext cx="10735132" cy="26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/>
            <p:cNvCxnSpPr>
              <a:stCxn id="39" idx="0"/>
              <a:endCxn id="38" idx="4"/>
            </p:cNvCxnSpPr>
            <p:nvPr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38" idx="7"/>
              <a:endCxn id="46" idx="2"/>
            </p:cNvCxnSpPr>
            <p:nvPr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8" idx="6"/>
              <a:endCxn id="45" idx="2"/>
            </p:cNvCxnSpPr>
            <p:nvPr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  <a:endCxn id="46" idx="3"/>
            </p:cNvCxnSpPr>
            <p:nvPr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9" idx="4"/>
              <a:endCxn id="51" idx="1"/>
            </p:cNvCxnSpPr>
            <p:nvPr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0" idx="3"/>
              <a:endCxn id="51" idx="7"/>
            </p:cNvCxnSpPr>
            <p:nvPr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0" idx="2"/>
              <a:endCxn id="39" idx="6"/>
            </p:cNvCxnSpPr>
            <p:nvPr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5" idx="4"/>
              <a:endCxn id="40" idx="0"/>
            </p:cNvCxnSpPr>
            <p:nvPr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4" idx="3"/>
              <a:endCxn id="40" idx="7"/>
            </p:cNvCxnSpPr>
            <p:nvPr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4" idx="2"/>
              <a:endCxn id="45" idx="6"/>
            </p:cNvCxnSpPr>
            <p:nvPr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4" idx="1"/>
              <a:endCxn id="46" idx="4"/>
            </p:cNvCxnSpPr>
            <p:nvPr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2" idx="1"/>
              <a:endCxn id="55" idx="6"/>
            </p:cNvCxnSpPr>
            <p:nvPr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2" idx="0"/>
              <a:endCxn id="43" idx="4"/>
            </p:cNvCxnSpPr>
            <p:nvPr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8" idx="1"/>
              <a:endCxn id="41" idx="5"/>
            </p:cNvCxnSpPr>
            <p:nvPr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8" idx="7"/>
              <a:endCxn id="47" idx="4"/>
            </p:cNvCxnSpPr>
            <p:nvPr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8" idx="3"/>
              <a:endCxn id="49" idx="6"/>
            </p:cNvCxnSpPr>
            <p:nvPr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3" idx="7"/>
              <a:endCxn id="49" idx="1"/>
            </p:cNvCxnSpPr>
            <p:nvPr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1" idx="4"/>
              <a:endCxn id="52" idx="1"/>
            </p:cNvCxnSpPr>
            <p:nvPr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49" idx="0"/>
              <a:endCxn id="50" idx="5"/>
            </p:cNvCxnSpPr>
            <p:nvPr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3" idx="1"/>
              <a:endCxn id="52" idx="5"/>
            </p:cNvCxnSpPr>
            <p:nvPr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8" idx="0"/>
              <a:endCxn id="42" idx="5"/>
            </p:cNvCxnSpPr>
            <p:nvPr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3" idx="5"/>
              <a:endCxn id="47" idx="0"/>
            </p:cNvCxnSpPr>
            <p:nvPr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7" idx="1"/>
              <a:endCxn id="42" idx="0"/>
            </p:cNvCxnSpPr>
            <p:nvPr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3" idx="1"/>
              <a:endCxn id="46" idx="6"/>
            </p:cNvCxnSpPr>
            <p:nvPr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2" idx="2"/>
              <a:endCxn id="44" idx="6"/>
            </p:cNvCxnSpPr>
            <p:nvPr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1" idx="1"/>
              <a:endCxn id="44" idx="5"/>
            </p:cNvCxnSpPr>
            <p:nvPr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1" idx="3"/>
            </p:cNvCxnSpPr>
            <p:nvPr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4" idx="4"/>
              <a:endCxn id="50" idx="7"/>
            </p:cNvCxnSpPr>
            <p:nvPr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50" idx="1"/>
            </p:cNvCxnSpPr>
            <p:nvPr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1" idx="7"/>
              <a:endCxn id="42" idx="3"/>
            </p:cNvCxnSpPr>
            <p:nvPr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9" idx="7"/>
              <a:endCxn id="45" idx="3"/>
            </p:cNvCxnSpPr>
            <p:nvPr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52" idx="7"/>
              <a:endCxn id="50" idx="3"/>
            </p:cNvCxnSpPr>
            <p:nvPr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9" idx="7"/>
              <a:endCxn id="41" idx="4"/>
            </p:cNvCxnSpPr>
            <p:nvPr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/>
          <p:cNvSpPr/>
          <p:nvPr/>
        </p:nvSpPr>
        <p:spPr>
          <a:xfrm>
            <a:off x="-17145" y="2306810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-17145" y="2390980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7145" y="2820670"/>
            <a:ext cx="12192000" cy="10153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643120" y="434340"/>
            <a:ext cx="309181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CONTENT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042670" y="2001520"/>
            <a:ext cx="7780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/>
              <a:t>Good first issue: Create Collab File Structure</a:t>
            </a:r>
          </a:p>
          <a:p>
            <a:pPr marL="457200" indent="-457200">
              <a:buAutoNum type="arabicPeriod"/>
            </a:pPr>
            <a:r>
              <a:rPr lang="en-US" sz="2400"/>
              <a:t>Good first issue: Automatic run file with python Flask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87630"/>
            <a:ext cx="884682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2567940"/>
            <a:ext cx="3474720" cy="1722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5" y="3108325"/>
            <a:ext cx="8245475" cy="92964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54000" y="704850"/>
            <a:ext cx="8587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/>
              <a:t>Fork repository and clone the forked repository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2314575"/>
            <a:ext cx="7676515" cy="670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315210"/>
            <a:ext cx="3131820" cy="700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" y="4339590"/>
            <a:ext cx="7676515" cy="755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440" y="4390390"/>
            <a:ext cx="3131185" cy="7048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28295" y="1740535"/>
            <a:ext cx="82454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Install dependencies client and run client 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379095" y="3704590"/>
            <a:ext cx="82454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Install dependencies server and run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2447925"/>
            <a:ext cx="11475720" cy="1691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456055" y="4582160"/>
            <a:ext cx="4190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/>
              <a:t>=&gt; Successfully run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" y="1217295"/>
            <a:ext cx="4904740" cy="3883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60" y="2293620"/>
            <a:ext cx="6829425" cy="1442085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flipV="1">
            <a:off x="5026025" y="3738880"/>
            <a:ext cx="1266190" cy="1219200"/>
          </a:xfrm>
          <a:prstGeom prst="curvedConnector3">
            <a:avLst>
              <a:gd name="adj1" fmla="val 1002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452235" y="4170680"/>
            <a:ext cx="48596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Create a Collab directory tree.</a:t>
            </a:r>
          </a:p>
          <a:p>
            <a:endParaRPr lang="en-US" sz="2000"/>
          </a:p>
          <a:p>
            <a:r>
              <a:rPr lang="en-US" sz="2000"/>
              <a:t>2. In the file Collab.tsx will import classes from the Collab.module.css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40" y="443230"/>
            <a:ext cx="8587740" cy="331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0" y="4845050"/>
            <a:ext cx="8587740" cy="1181100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2"/>
            <a:endCxn id="3" idx="0"/>
          </p:cNvCxnSpPr>
          <p:nvPr/>
        </p:nvCxnSpPr>
        <p:spPr>
          <a:xfrm>
            <a:off x="7230110" y="3757930"/>
            <a:ext cx="0" cy="1087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31470" y="2829560"/>
            <a:ext cx="2370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Push to the development branch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65483" y="557701"/>
            <a:ext cx="429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Nguyen Thi Bich Huyen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AFD04-881E-4D0E-BF76-2B53F340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923"/>
            <a:ext cx="12192000" cy="35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757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Bich Huyen Nguyen</cp:lastModifiedBy>
  <cp:revision>88</cp:revision>
  <dcterms:created xsi:type="dcterms:W3CDTF">2020-01-20T05:08:00Z</dcterms:created>
  <dcterms:modified xsi:type="dcterms:W3CDTF">2022-11-13T16:36:07Z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D5BE6D65DA264C75AA6610666B3D4174</vt:lpwstr>
  </property>
  <property fmtid="{D5CDD505-2E9C-101B-9397-08002B2CF9AE}" pid="3" name="KSOProductBuildVer">
    <vt:lpwstr>1033-11.2.0.11380</vt:lpwstr>
  </property>
</Properties>
</file>