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6" r:id="rId8"/>
    <p:sldId id="265" r:id="rId9"/>
    <p:sldId id="260" r:id="rId10"/>
    <p:sldId id="264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C1A8-9B76-2E30-9FD7-5DDF9B718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A16A1-A837-E120-436A-953F091DE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5B6A-4809-6158-6E5D-9187A1EF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EA525-49E5-72C8-C02E-E4D6DDE4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4E08-72D2-4A13-601A-F3191620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46F2-BE17-9AA9-CD98-88A9BCD6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92B71-F280-550D-8448-9DC234E9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9209-D556-FC0C-C173-84C527B5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7301-5847-8DE1-95FF-24F554BD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4FBC-F4CC-F281-884B-4CDC52F2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92AFF-5C14-BC1D-5D06-30540BFC8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6035D-EB62-CF50-C2D8-CA6B4755E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9AF7-B032-6623-EC07-EB1001F0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9D77-A45E-153B-3652-0A62E6DD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9ECC-018B-4589-FB16-61BCCF26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DB3A-03F2-453D-7C22-C5BDFAD1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7BC2-36D1-201E-A573-DA577436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5792-50C1-E2C7-ECB4-CCD60BE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9841-9A7D-94E1-D02D-54F1E51E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7953-2DFE-8063-3EBB-E6458442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6E35-8C8F-5C38-BB29-7736C5AA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D48C9-0E1F-3CEE-4477-25163B76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BF9C-0042-932A-288D-4AD194CF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87D0-FBE1-4BFC-9965-230233DE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C114-0143-0211-FE35-A140C358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B6C3-5975-1F20-EF7A-867B3C07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4975-8FA0-ACDE-37BF-9C54B46BF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D3F4F-867E-0F55-DD0F-1822A494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CC51F-3836-DBDE-7A47-46850FD5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75556-664A-5113-DD9E-2714F597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561C-FD1A-872C-1401-4E1A0CAA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278F-8D5F-AF4C-2344-01925AFD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1A896-F9AF-F088-821D-0E4923AF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E4E62-F157-71B7-BDFC-C334EF04B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F4166-F8E5-D6D7-D2D5-7D6F8D8CF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42618-DA96-EC0B-12AB-E1CF3F36A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AC1EF-CBAA-40B3-C522-E92B2D40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A3024-811C-206E-63E9-1415CB84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8A348-C482-F6EB-CF88-F772EEBE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F311-7F12-EAAD-3D3A-6468A868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A510D-1131-0322-2973-4FBBE605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4F06C-E7CE-1B87-547C-B4A5A037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B186-91E2-B78B-C621-2DCE7351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230CF-6196-99A7-1DDE-2053C681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2BE2F-FDF3-9CC7-40BF-D95CE8DA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5A9BF-851B-63B1-FC73-0590F2CE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9728-F365-7B48-6741-1C9E813B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8815-4BC6-79F2-DAE4-C8A642ED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67589-23DF-4C24-1CD1-9CC6D849B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27677-0186-6392-6D9E-D2E1DF13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AEDA-1F13-0450-5520-26F19811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BBF3F-A158-E142-DDAF-DEACC764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2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930C-A9C5-F35E-0AB7-95D0D294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C5F8B-D9F7-3A96-107D-2AD4D9694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69DDC-545E-8E32-95F7-DD3A60CF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51A07-09A2-39FA-C380-54C3FE48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AC24-B9A1-A6ED-AC81-4035A693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AA1DE-3646-A895-E79B-BC7D3541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6487A-4D2E-46FE-DA90-BCAD6F21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2979-BF72-8A1A-7103-EDDF93D1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9AC4-8AAD-44F2-56B7-850470DA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AA77-8F3B-4A3F-B52C-EEBA0F84BBB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F299-6F9E-7EA3-3960-182BA561B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0420-7789-4457-60D1-0064541C7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B2FE-7834-4853-B96A-B168D3859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1B2B-7752-74F7-8894-9990FDC05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Flutter Knowledge Sharing</a:t>
            </a:r>
          </a:p>
        </p:txBody>
      </p:sp>
    </p:spTree>
    <p:extLst>
      <p:ext uri="{BB962C8B-B14F-4D97-AF65-F5344CB8AC3E}">
        <p14:creationId xmlns:p14="http://schemas.microsoft.com/office/powerpoint/2010/main" val="173652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E68-4414-D233-64BF-7E0D62D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96A9-7C05-9EC0-5643-63D3E4BE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t"/>
          <a:lstStyle/>
          <a:p>
            <a:pPr>
              <a:buFontTx/>
              <a:buChar char="-"/>
            </a:pPr>
            <a:r>
              <a:rPr lang="en-US" sz="2500" dirty="0"/>
              <a:t>Separation of concerns</a:t>
            </a:r>
          </a:p>
          <a:p>
            <a:pPr>
              <a:buFontTx/>
              <a:buChar char="-"/>
            </a:pPr>
            <a:r>
              <a:rPr lang="en-US" sz="2500" dirty="0"/>
              <a:t>Manage state through out the application</a:t>
            </a:r>
          </a:p>
          <a:p>
            <a:pPr>
              <a:buFontTx/>
              <a:buChar char="-"/>
            </a:pPr>
            <a:r>
              <a:rPr lang="en-US" sz="2500" dirty="0"/>
              <a:t>Manage and handle all the possible events and states easily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3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E68-4414-D233-64BF-7E0D62D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BloC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09113-38BA-2575-2866-E464C55D94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5" y="2725103"/>
            <a:ext cx="10158730" cy="25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67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10F6-FC1A-04B6-2903-8EC00A70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78546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3FC6-F28A-FFAC-177D-96E4E74B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E720-F121-A1C8-95B3-0D59F0DB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management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3FC6-F28A-FFAC-177D-96E4E74B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Widgets</a:t>
            </a:r>
          </a:p>
        </p:txBody>
      </p:sp>
    </p:spTree>
    <p:extLst>
      <p:ext uri="{BB962C8B-B14F-4D97-AF65-F5344CB8AC3E}">
        <p14:creationId xmlns:p14="http://schemas.microsoft.com/office/powerpoint/2010/main" val="287944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E68-4414-D233-64BF-7E0D62D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96A9-7C05-9EC0-5643-63D3E4BE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/>
          <a:lstStyle/>
          <a:p>
            <a:pPr marL="0" indent="0" algn="ctr">
              <a:buNone/>
            </a:pPr>
            <a:r>
              <a:rPr lang="en-US" dirty="0"/>
              <a:t>Each element on a screen is a widget</a:t>
            </a:r>
          </a:p>
        </p:txBody>
      </p:sp>
    </p:spTree>
    <p:extLst>
      <p:ext uri="{BB962C8B-B14F-4D97-AF65-F5344CB8AC3E}">
        <p14:creationId xmlns:p14="http://schemas.microsoft.com/office/powerpoint/2010/main" val="153756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E68-4414-D233-64BF-7E0D62D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96A9-7C05-9EC0-5643-63D3E4BE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t"/>
          <a:lstStyle/>
          <a:p>
            <a:pPr marL="0" indent="0">
              <a:buNone/>
            </a:pPr>
            <a:r>
              <a:rPr lang="en-US" b="1" dirty="0"/>
              <a:t>Some common widgets:</a:t>
            </a:r>
          </a:p>
          <a:p>
            <a:pPr marL="0" indent="0">
              <a:buNone/>
            </a:pPr>
            <a:r>
              <a:rPr lang="en-US" sz="2500" dirty="0"/>
              <a:t>+ Text/</a:t>
            </a:r>
            <a:r>
              <a:rPr lang="en-US" sz="2500" dirty="0" err="1"/>
              <a:t>TextField</a:t>
            </a:r>
            <a:br>
              <a:rPr lang="en-US" sz="2500" dirty="0"/>
            </a:br>
            <a:r>
              <a:rPr lang="en-US" sz="2500" dirty="0"/>
              <a:t>+ Container/Padding</a:t>
            </a:r>
            <a:br>
              <a:rPr lang="en-US" sz="2500" dirty="0"/>
            </a:br>
            <a:r>
              <a:rPr lang="en-US" sz="2500" dirty="0"/>
              <a:t>+ Row/Column</a:t>
            </a:r>
            <a:br>
              <a:rPr lang="en-US" sz="2500" dirty="0"/>
            </a:br>
            <a:r>
              <a:rPr lang="en-US" sz="2500" dirty="0"/>
              <a:t>+ Image/Icon</a:t>
            </a:r>
            <a:br>
              <a:rPr lang="en-US" sz="2500" dirty="0"/>
            </a:br>
            <a:r>
              <a:rPr lang="en-US" sz="2500" dirty="0"/>
              <a:t>+ </a:t>
            </a:r>
            <a:r>
              <a:rPr lang="en-US" sz="2500" dirty="0" err="1"/>
              <a:t>SingleChildScrollView</a:t>
            </a:r>
            <a:br>
              <a:rPr lang="en-US" sz="2500" dirty="0"/>
            </a:br>
            <a:r>
              <a:rPr lang="en-US" sz="2500" dirty="0"/>
              <a:t>+ Center</a:t>
            </a:r>
            <a:br>
              <a:rPr lang="en-US" sz="2500" dirty="0"/>
            </a:br>
            <a:r>
              <a:rPr lang="en-US" sz="2500" dirty="0"/>
              <a:t>+ </a:t>
            </a:r>
            <a:r>
              <a:rPr lang="en-US" sz="2500" dirty="0" err="1"/>
              <a:t>ListView</a:t>
            </a:r>
            <a:r>
              <a:rPr lang="en-US" sz="2500" dirty="0"/>
              <a:t>/</a:t>
            </a:r>
            <a:r>
              <a:rPr lang="en-US" sz="2500" dirty="0" err="1"/>
              <a:t>GridView</a:t>
            </a:r>
            <a:br>
              <a:rPr lang="en-US" sz="2500" dirty="0"/>
            </a:br>
            <a:r>
              <a:rPr lang="en-US" sz="2500" dirty="0"/>
              <a:t>+ </a:t>
            </a:r>
            <a:r>
              <a:rPr lang="en-US" sz="2500" dirty="0" err="1"/>
              <a:t>StatefulWidget</a:t>
            </a:r>
            <a:r>
              <a:rPr lang="en-US" sz="2500" dirty="0"/>
              <a:t>/</a:t>
            </a:r>
            <a:r>
              <a:rPr lang="en-US" sz="2500" dirty="0" err="1"/>
              <a:t>StatelessWidget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8331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3FC6-F28A-FFAC-177D-96E4E74B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Local storage</a:t>
            </a:r>
          </a:p>
        </p:txBody>
      </p:sp>
    </p:spTree>
    <p:extLst>
      <p:ext uri="{BB962C8B-B14F-4D97-AF65-F5344CB8AC3E}">
        <p14:creationId xmlns:p14="http://schemas.microsoft.com/office/powerpoint/2010/main" val="134133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E68-4414-D233-64BF-7E0D62D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96A9-7C05-9EC0-5643-63D3E4BE3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 anchor="t"/>
          <a:lstStyle/>
          <a:p>
            <a:pPr marL="0" indent="0">
              <a:buNone/>
            </a:pPr>
            <a:r>
              <a:rPr lang="en-US" b="1" dirty="0"/>
              <a:t>Floor:</a:t>
            </a:r>
          </a:p>
          <a:p>
            <a:pPr marL="0" indent="0">
              <a:buNone/>
            </a:pPr>
            <a:r>
              <a:rPr lang="en-US" sz="2500" dirty="0"/>
              <a:t>- Stores </a:t>
            </a:r>
            <a:r>
              <a:rPr lang="en-US" sz="2500" b="1" dirty="0"/>
              <a:t>large</a:t>
            </a:r>
            <a:r>
              <a:rPr lang="en-US" sz="2500" dirty="0"/>
              <a:t> amount of </a:t>
            </a:r>
            <a:r>
              <a:rPr lang="en-US" sz="2500" b="1" dirty="0"/>
              <a:t>same structured</a:t>
            </a:r>
            <a:r>
              <a:rPr lang="en-US" sz="2500" dirty="0"/>
              <a:t> data.</a:t>
            </a:r>
            <a:br>
              <a:rPr lang="en-US" sz="2500" dirty="0"/>
            </a:br>
            <a:r>
              <a:rPr lang="en-US" sz="2500" dirty="0"/>
              <a:t>- Stores both </a:t>
            </a:r>
            <a:r>
              <a:rPr lang="en-US" sz="2500" b="1" dirty="0"/>
              <a:t>primitive</a:t>
            </a:r>
            <a:r>
              <a:rPr lang="en-US" sz="2500" dirty="0"/>
              <a:t> and </a:t>
            </a:r>
            <a:r>
              <a:rPr lang="en-US" sz="2500" b="1" dirty="0"/>
              <a:t>non-primitive</a:t>
            </a:r>
            <a:r>
              <a:rPr lang="en-US" sz="2500" dirty="0"/>
              <a:t>.</a:t>
            </a:r>
            <a:br>
              <a:rPr lang="en-US" sz="2500" dirty="0"/>
            </a:br>
            <a:r>
              <a:rPr lang="en-US" sz="2500" dirty="0"/>
              <a:t>- Provides the </a:t>
            </a:r>
            <a:r>
              <a:rPr lang="en-US" sz="2500" b="1" dirty="0"/>
              <a:t>abstraction</a:t>
            </a:r>
            <a:r>
              <a:rPr lang="en-US" sz="2500" dirty="0"/>
              <a:t> layer over the </a:t>
            </a:r>
            <a:r>
              <a:rPr lang="en-US" sz="2500" b="1" dirty="0"/>
              <a:t>SQLite database</a:t>
            </a:r>
            <a:r>
              <a:rPr lang="en-US" sz="25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1F8BAD-3038-100B-1FAF-C63D86B948C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Sharedpreferences</a:t>
            </a:r>
            <a:r>
              <a:rPr lang="en-US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- Stores </a:t>
            </a:r>
            <a:r>
              <a:rPr lang="en-US" sz="2500" b="1" dirty="0"/>
              <a:t>small</a:t>
            </a:r>
            <a:r>
              <a:rPr lang="en-US" sz="2500" dirty="0"/>
              <a:t> amounts of data in </a:t>
            </a:r>
            <a:r>
              <a:rPr lang="en-US" sz="2500" b="1" dirty="0"/>
              <a:t>key-value</a:t>
            </a:r>
            <a:r>
              <a:rPr lang="en-US" sz="2500" dirty="0"/>
              <a:t> pairs.</a:t>
            </a:r>
            <a:br>
              <a:rPr lang="en-US" sz="2500" dirty="0"/>
            </a:br>
            <a:r>
              <a:rPr lang="en-US" sz="2500" dirty="0"/>
              <a:t>- </a:t>
            </a:r>
            <a:r>
              <a:rPr lang="en-US" sz="2500" b="1" dirty="0"/>
              <a:t>Only</a:t>
            </a:r>
            <a:r>
              <a:rPr lang="en-US" sz="2500" dirty="0"/>
              <a:t> stores </a:t>
            </a:r>
            <a:r>
              <a:rPr lang="en-US" sz="2500" b="1" dirty="0"/>
              <a:t>primitive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60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3FC6-F28A-FFAC-177D-96E4E74B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37953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E68-4414-D233-64BF-7E0D62DB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96A9-7C05-9EC0-5643-63D3E4BE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US" sz="2500" dirty="0"/>
              <a:t>Ensure the UI accurately reflects the current state of the application</a:t>
            </a:r>
          </a:p>
          <a:p>
            <a:pPr marL="0" indent="0" algn="ctr">
              <a:buNone/>
            </a:pPr>
            <a:r>
              <a:rPr lang="en-US" sz="2500" dirty="0"/>
              <a:t>(</a:t>
            </a:r>
            <a:r>
              <a:rPr lang="en-US" sz="2500" dirty="0" err="1"/>
              <a:t>BloC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31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155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Flutter Knowledge Sharing</vt:lpstr>
      <vt:lpstr>Common Foundations</vt:lpstr>
      <vt:lpstr>Widgets</vt:lpstr>
      <vt:lpstr>Widgets</vt:lpstr>
      <vt:lpstr>Widgets</vt:lpstr>
      <vt:lpstr>Local storage</vt:lpstr>
      <vt:lpstr>Local storage</vt:lpstr>
      <vt:lpstr>State management</vt:lpstr>
      <vt:lpstr>State management</vt:lpstr>
      <vt:lpstr>BloC</vt:lpstr>
      <vt:lpstr>BloC</vt:lpstr>
      <vt:lpstr>Thank you for listening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Knowledge Sharing</dc:title>
  <dc:creator>EXTERNAL Chow Minh Khang (CMC, SX/BSV1-TM)</dc:creator>
  <cp:lastModifiedBy>EXTERNAL Chow Minh Khang (CMC, SX/BSV1-TM)</cp:lastModifiedBy>
  <cp:revision>4</cp:revision>
  <dcterms:created xsi:type="dcterms:W3CDTF">2024-03-13T10:33:03Z</dcterms:created>
  <dcterms:modified xsi:type="dcterms:W3CDTF">2024-03-14T08:54:52Z</dcterms:modified>
</cp:coreProperties>
</file>