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2" r:id="rId13"/>
    <p:sldId id="257" r:id="rId14"/>
    <p:sldId id="276" r:id="rId15"/>
    <p:sldId id="265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223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233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444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71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15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033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90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871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79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942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271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74C9A-C9D7-44E4-9A8E-4C705235786D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D2A6-8557-4DB0-A4B6-C5AB912A0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401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23622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TRÒ CHƠI RẮN SĂN MỒI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962400"/>
            <a:ext cx="6400800" cy="3048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NHÓM 3- D14PM02</a:t>
            </a:r>
          </a:p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Hồ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Duy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Khang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ea typeface="Segoe UI Symbol" pitchFamily="34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Hồ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Văn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ea typeface="Segoe UI Symbol" pitchFamily="34" charset="0"/>
                <a:cs typeface="Times New Roman" pitchFamily="18" charset="0"/>
              </a:rPr>
              <a:t>Tiến</a:t>
            </a:r>
            <a:endParaRPr lang="en-US" dirty="0">
              <a:solidFill>
                <a:srgbClr val="002060"/>
              </a:solidFill>
              <a:latin typeface="Times New Roman" pitchFamily="18" charset="0"/>
              <a:ea typeface="Segoe UI Symbol" pitchFamily="34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580" y="1219167"/>
            <a:ext cx="1295399" cy="115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64080" y="159744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/>
                <a:ea typeface="Times New Roman"/>
                <a:cs typeface="Times New Roman"/>
              </a:rPr>
              <a:t>TRƯỜNG ĐẠI HỌC THỦ DẦU MỘT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.VnTime"/>
              <a:ea typeface="Times New Roman"/>
              <a:cs typeface="Times New Roman"/>
            </a:endParaRPr>
          </a:p>
          <a:p>
            <a:pPr algn="ctr"/>
            <a:r>
              <a:rPr lang="en-GB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/>
                <a:ea typeface="Times New Roman"/>
                <a:cs typeface="Times New Roman"/>
              </a:rPr>
              <a:t>KHOA CÔNG NGHỆ THÔNG TIN 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.VnTime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0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các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lớp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</a:b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Food.cs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Food.cs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này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chứa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hàm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vẽ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thực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phẩm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hàm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lấy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vị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trí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ngẫu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nhiên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thực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phẩm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các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lớp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</a:b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Boom.cs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Boom.cs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này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chứa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hàm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vẽ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boom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hàm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lấy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vị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trí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ngẫu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nhiên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boo.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9372600" cy="4343400"/>
          </a:xfrm>
        </p:spPr>
        <p:txBody>
          <a:bodyPr numCol="2"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mới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Thoát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trò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cao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Hiệu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ứng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âm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thanh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Dừng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và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tiếp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tục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trò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Lưu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điểm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Tiếp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tục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vào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lần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sau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2860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Một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số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chức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năng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trong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trò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chơi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668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38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solidFill>
                <a:srgbClr val="0070C0"/>
              </a:solidFill>
              <a:latin typeface="Times New Roman"/>
              <a:ea typeface="Calibri"/>
              <a:cs typeface="Times New Roman"/>
            </a:endParaRPr>
          </a:p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chơi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đôi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lúc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xảy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tình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Crash App.</a:t>
            </a:r>
          </a:p>
          <a:p>
            <a:pPr lv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rắn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chuyển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vẫn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chưa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mượt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hợp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rắn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đụng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thân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mình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vẫn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chết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28600"/>
            <a:ext cx="3733800" cy="135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  <a:buSzPts val="1400"/>
            </a:pPr>
            <a:r>
              <a:rPr lang="en-US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Hạn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chế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6002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016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    </a:t>
            </a:r>
            <a:endParaRPr lang="en-US" dirty="0" smtClean="0">
              <a:solidFill>
                <a:srgbClr val="0070C0"/>
              </a:solidFill>
              <a:latin typeface="Times New Roman"/>
              <a:ea typeface="Calibri"/>
              <a:cs typeface="Times New Roman"/>
            </a:endParaRPr>
          </a:p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Tạo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màn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chơi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từ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dễ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khó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Giới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hạn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thời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gian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mỗi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màn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chơi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Tạo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nhiều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vật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cản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chế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chơi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online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xếp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hạng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qua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số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0"/>
            <a:ext cx="5943600" cy="135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  <a:buSzPts val="1400"/>
            </a:pPr>
            <a:r>
              <a:rPr lang="en-US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Hướng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phát</a:t>
            </a:r>
            <a:r>
              <a:rPr lang="en-US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triển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6002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016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209800"/>
            <a:ext cx="6096000" cy="132343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Lef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dirty="0" smtClean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PHẦN DEMO</a:t>
            </a:r>
            <a:endParaRPr lang="en-US" sz="8000" b="1" cap="none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58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4782" y="2667000"/>
            <a:ext cx="52917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76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giao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diện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Thiết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kế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giao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diện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chính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của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trò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668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:\Users\Administrator\Desktop\2016-04-03_111855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5372100" cy="343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giao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diện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điểm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cao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:\Users\Administrator\Desktop\2016-04-03_112045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86000"/>
            <a:ext cx="5943600" cy="343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0" y="10668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giao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diện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hướng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dẫn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:\Users\Administrator\Desktop\2016-04-03_112025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5943600" cy="343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giao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diện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khi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đang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:\Users\Administrator\Desktop\2016-04-03_11200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362200"/>
            <a:ext cx="5943600" cy="3435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giao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diện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khi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thua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endParaRPr lang="en-US" sz="2800" dirty="0" smtClean="0">
              <a:solidFill>
                <a:srgbClr val="0070C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:\Users\Administrator\Desktop\2016-04-03_11192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5943600" cy="343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giao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diện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khi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dừng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trò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chơi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endParaRPr lang="en-US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68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:\Users\Administrator\Desktop\2016-04-04_12421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5943600" cy="343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9372600" cy="4343400"/>
          </a:xfrm>
        </p:spPr>
        <p:txBody>
          <a:bodyPr numCol="2"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Snake.cs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Food.cs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/>
              <a:buChar char=""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Boo.cs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2860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các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lớp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ea typeface="Calibri"/>
              <a:cs typeface="Times New Roman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0668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838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Thiết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kế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các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lớp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</a:b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Times New Roman"/>
              </a:rPr>
              <a:t>Snake.cs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Snake.cs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này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chứa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hàm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vẽ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con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rắn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và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phương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thức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chuyển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 </a:t>
            </a:r>
            <a:r>
              <a:rPr lang="en-US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rắn</a:t>
            </a:r>
            <a:r>
              <a:rPr lang="en-US" sz="4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29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299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TRÒ CHƠI RẮN SĂN MỒI</vt:lpstr>
      <vt:lpstr>Thiết kế giao diện </vt:lpstr>
      <vt:lpstr>Thiết kế giao diện </vt:lpstr>
      <vt:lpstr>Thiết kế giao diện </vt:lpstr>
      <vt:lpstr>Thiết kế giao diện </vt:lpstr>
      <vt:lpstr>Thiết kế giao diện </vt:lpstr>
      <vt:lpstr>Thiết kế giao diện </vt:lpstr>
      <vt:lpstr>Slide 8</vt:lpstr>
      <vt:lpstr>Thiết kế các lớp Snake.cs </vt:lpstr>
      <vt:lpstr>Thiết kế các lớp Food.cs </vt:lpstr>
      <vt:lpstr>Thiết kế các lớp Boom.cs 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TRÒ CHƠI CARO</dc:title>
  <dc:creator>truclinh</dc:creator>
  <cp:lastModifiedBy>Admin</cp:lastModifiedBy>
  <cp:revision>20</cp:revision>
  <dcterms:created xsi:type="dcterms:W3CDTF">2016-04-01T09:09:38Z</dcterms:created>
  <dcterms:modified xsi:type="dcterms:W3CDTF">2016-04-07T08:28:55Z</dcterms:modified>
</cp:coreProperties>
</file>