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  <p:sldMasterId id="2147484056" r:id="rId2"/>
    <p:sldMasterId id="2147484092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72" r:id="rId13"/>
    <p:sldId id="266" r:id="rId14"/>
    <p:sldId id="265" r:id="rId15"/>
    <p:sldId id="267" r:id="rId16"/>
    <p:sldId id="275" r:id="rId17"/>
    <p:sldId id="273" r:id="rId18"/>
    <p:sldId id="270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602" autoAdjust="0"/>
    <p:restoredTop sz="94660"/>
  </p:normalViewPr>
  <p:slideViewPr>
    <p:cSldViewPr>
      <p:cViewPr>
        <p:scale>
          <a:sx n="60" d="100"/>
          <a:sy n="60" d="100"/>
        </p:scale>
        <p:origin x="-1686" y="-2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132587-94DB-4612-A527-92CEF3A1FC8C}" type="doc">
      <dgm:prSet loTypeId="urn:microsoft.com/office/officeart/2005/8/layout/hierarchy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E3A01D-3041-4053-9872-48EA564242A6}">
      <dgm:prSet phldrT="[Text]"/>
      <dgm:spPr/>
      <dgm:t>
        <a:bodyPr/>
        <a:lstStyle/>
        <a:p>
          <a:r>
            <a:rPr lang="en-US" dirty="0" err="1" smtClean="0"/>
            <a:t>Ưu</a:t>
          </a:r>
          <a:r>
            <a:rPr lang="en-US" dirty="0" smtClean="0"/>
            <a:t> </a:t>
          </a:r>
          <a:r>
            <a:rPr lang="en-US" dirty="0" err="1" smtClean="0"/>
            <a:t>điểm</a:t>
          </a:r>
          <a:r>
            <a:rPr lang="en-US" dirty="0" smtClean="0"/>
            <a:t> </a:t>
          </a:r>
          <a:endParaRPr lang="en-US" dirty="0"/>
        </a:p>
      </dgm:t>
    </dgm:pt>
    <dgm:pt modelId="{8150AE48-4103-422A-A06F-3C4504482ABF}" type="parTrans" cxnId="{BB1F62C7-C973-45F8-8952-4680647B7BB4}">
      <dgm:prSet/>
      <dgm:spPr/>
      <dgm:t>
        <a:bodyPr/>
        <a:lstStyle/>
        <a:p>
          <a:endParaRPr lang="en-US"/>
        </a:p>
      </dgm:t>
    </dgm:pt>
    <dgm:pt modelId="{5B1FA490-46E8-4B5B-9206-BF6247412568}" type="sibTrans" cxnId="{BB1F62C7-C973-45F8-8952-4680647B7BB4}">
      <dgm:prSet/>
      <dgm:spPr/>
      <dgm:t>
        <a:bodyPr/>
        <a:lstStyle/>
        <a:p>
          <a:endParaRPr lang="en-US"/>
        </a:p>
      </dgm:t>
    </dgm:pt>
    <dgm:pt modelId="{7D9F234B-6F81-4171-8050-48835F279B6F}">
      <dgm:prSet phldrT="[Text]"/>
      <dgm:spPr/>
      <dgm:t>
        <a:bodyPr/>
        <a:lstStyle/>
        <a:p>
          <a:r>
            <a:rPr lang="en-US" dirty="0" err="1" smtClean="0"/>
            <a:t>Giải</a:t>
          </a:r>
          <a:r>
            <a:rPr lang="en-US" dirty="0" smtClean="0"/>
            <a:t> </a:t>
          </a:r>
          <a:r>
            <a:rPr lang="en-US" dirty="0" err="1" smtClean="0"/>
            <a:t>quyết</a:t>
          </a:r>
          <a:r>
            <a:rPr lang="en-US" dirty="0" smtClean="0"/>
            <a:t> </a:t>
          </a:r>
          <a:r>
            <a:rPr lang="en-US" dirty="0" err="1" smtClean="0"/>
            <a:t>được</a:t>
          </a:r>
          <a:r>
            <a:rPr lang="en-US" dirty="0" smtClean="0"/>
            <a:t> </a:t>
          </a:r>
          <a:r>
            <a:rPr lang="en-US" dirty="0" err="1" smtClean="0"/>
            <a:t>những</a:t>
          </a:r>
          <a:r>
            <a:rPr lang="en-US" dirty="0" smtClean="0"/>
            <a:t> </a:t>
          </a:r>
          <a:r>
            <a:rPr lang="en-US" dirty="0" err="1" smtClean="0"/>
            <a:t>vấn</a:t>
          </a:r>
          <a:r>
            <a:rPr lang="en-US" dirty="0" smtClean="0"/>
            <a:t>  </a:t>
          </a:r>
          <a:r>
            <a:rPr lang="en-US" dirty="0" err="1" smtClean="0"/>
            <a:t>đề</a:t>
          </a:r>
          <a:r>
            <a:rPr lang="en-US" dirty="0" smtClean="0"/>
            <a:t> </a:t>
          </a:r>
          <a:r>
            <a:rPr lang="en-US" dirty="0" err="1" smtClean="0"/>
            <a:t>trên</a:t>
          </a:r>
          <a:endParaRPr lang="en-US" dirty="0"/>
        </a:p>
      </dgm:t>
    </dgm:pt>
    <dgm:pt modelId="{0337498D-BACA-4C9B-AAE8-9083200BBBA5}" type="parTrans" cxnId="{E0475975-DDFC-430B-B3E0-B42DBFD9FD2A}">
      <dgm:prSet/>
      <dgm:spPr/>
      <dgm:t>
        <a:bodyPr/>
        <a:lstStyle/>
        <a:p>
          <a:endParaRPr lang="en-US"/>
        </a:p>
      </dgm:t>
    </dgm:pt>
    <dgm:pt modelId="{65D891C7-3994-4622-8B87-09596C38AF28}" type="sibTrans" cxnId="{E0475975-DDFC-430B-B3E0-B42DBFD9FD2A}">
      <dgm:prSet/>
      <dgm:spPr/>
      <dgm:t>
        <a:bodyPr/>
        <a:lstStyle/>
        <a:p>
          <a:endParaRPr lang="en-US"/>
        </a:p>
      </dgm:t>
    </dgm:pt>
    <dgm:pt modelId="{463616BE-2104-4D38-A8C5-C42723B54710}">
      <dgm:prSet phldrT="[Text]"/>
      <dgm:spPr/>
      <dgm:t>
        <a:bodyPr/>
        <a:lstStyle/>
        <a:p>
          <a:r>
            <a:rPr lang="en-US" dirty="0" err="1" smtClean="0"/>
            <a:t>Ngoài</a:t>
          </a:r>
          <a:r>
            <a:rPr lang="en-US" dirty="0" smtClean="0"/>
            <a:t> </a:t>
          </a:r>
          <a:r>
            <a:rPr lang="en-US" dirty="0" err="1" smtClean="0"/>
            <a:t>ra</a:t>
          </a:r>
          <a:r>
            <a:rPr lang="en-US" dirty="0" smtClean="0"/>
            <a:t> </a:t>
          </a:r>
          <a:r>
            <a:rPr lang="en-US" dirty="0" err="1" smtClean="0"/>
            <a:t>còn</a:t>
          </a:r>
          <a:r>
            <a:rPr lang="en-US" dirty="0" smtClean="0"/>
            <a:t> </a:t>
          </a:r>
          <a:r>
            <a:rPr lang="en-US" dirty="0" err="1" smtClean="0"/>
            <a:t>có</a:t>
          </a:r>
          <a:r>
            <a:rPr lang="en-US" dirty="0" smtClean="0"/>
            <a:t> </a:t>
          </a:r>
          <a:r>
            <a:rPr lang="en-US" dirty="0" err="1" smtClean="0"/>
            <a:t>thể</a:t>
          </a:r>
          <a:r>
            <a:rPr lang="en-US" dirty="0" smtClean="0"/>
            <a:t> </a:t>
          </a:r>
          <a:r>
            <a:rPr lang="en-US" dirty="0" err="1" smtClean="0"/>
            <a:t>dùng</a:t>
          </a:r>
          <a:r>
            <a:rPr lang="en-US" dirty="0" smtClean="0"/>
            <a:t> </a:t>
          </a:r>
          <a:r>
            <a:rPr lang="en-US" dirty="0" err="1" smtClean="0"/>
            <a:t>để</a:t>
          </a:r>
          <a:r>
            <a:rPr lang="en-US" dirty="0" smtClean="0"/>
            <a:t> </a:t>
          </a:r>
          <a:r>
            <a:rPr lang="en-US" dirty="0" err="1" smtClean="0"/>
            <a:t>trong</a:t>
          </a:r>
          <a:r>
            <a:rPr lang="en-US" dirty="0" smtClean="0"/>
            <a:t> </a:t>
          </a:r>
          <a:r>
            <a:rPr lang="en-US" dirty="0" err="1" smtClean="0"/>
            <a:t>hoa</a:t>
          </a:r>
          <a:r>
            <a:rPr lang="en-US" dirty="0" smtClean="0"/>
            <a:t> </a:t>
          </a:r>
          <a:r>
            <a:rPr lang="en-US" dirty="0" err="1" smtClean="0"/>
            <a:t>trang</a:t>
          </a:r>
          <a:r>
            <a:rPr lang="en-US" dirty="0" smtClean="0"/>
            <a:t> </a:t>
          </a:r>
          <a:r>
            <a:rPr lang="en-US" dirty="0" err="1" smtClean="0"/>
            <a:t>trí</a:t>
          </a:r>
          <a:endParaRPr lang="en-US" dirty="0"/>
        </a:p>
      </dgm:t>
    </dgm:pt>
    <dgm:pt modelId="{B40D26A6-1181-454F-A0EB-2E7F5EB4CB80}" type="parTrans" cxnId="{C1CE8E5B-F8FC-4E83-9EBB-5D4C2D905287}">
      <dgm:prSet/>
      <dgm:spPr/>
      <dgm:t>
        <a:bodyPr/>
        <a:lstStyle/>
        <a:p>
          <a:endParaRPr lang="en-US"/>
        </a:p>
      </dgm:t>
    </dgm:pt>
    <dgm:pt modelId="{136D7065-06E9-4B10-BED1-1EE96EF2C8C9}" type="sibTrans" cxnId="{C1CE8E5B-F8FC-4E83-9EBB-5D4C2D905287}">
      <dgm:prSet/>
      <dgm:spPr/>
      <dgm:t>
        <a:bodyPr/>
        <a:lstStyle/>
        <a:p>
          <a:endParaRPr lang="en-US"/>
        </a:p>
      </dgm:t>
    </dgm:pt>
    <dgm:pt modelId="{84489A0A-63EE-4851-AFB2-3D5252818266}">
      <dgm:prSet phldrT="[Text]"/>
      <dgm:spPr/>
      <dgm:t>
        <a:bodyPr/>
        <a:lstStyle/>
        <a:p>
          <a:r>
            <a:rPr lang="en-US" dirty="0" err="1" smtClean="0"/>
            <a:t>Nhược</a:t>
          </a:r>
          <a:r>
            <a:rPr lang="en-US" dirty="0" smtClean="0"/>
            <a:t> </a:t>
          </a:r>
          <a:r>
            <a:rPr lang="en-US" dirty="0" err="1" smtClean="0"/>
            <a:t>điểm</a:t>
          </a:r>
          <a:endParaRPr lang="en-US" dirty="0"/>
        </a:p>
      </dgm:t>
    </dgm:pt>
    <dgm:pt modelId="{532F419E-5B0E-4314-AA7D-C3BFFE42B221}" type="parTrans" cxnId="{3D2631D3-7F44-4E54-83B0-6B4A14B270BE}">
      <dgm:prSet/>
      <dgm:spPr/>
      <dgm:t>
        <a:bodyPr/>
        <a:lstStyle/>
        <a:p>
          <a:endParaRPr lang="en-US"/>
        </a:p>
      </dgm:t>
    </dgm:pt>
    <dgm:pt modelId="{A5DCED93-8C57-450D-8CB4-80E7636AFADF}" type="sibTrans" cxnId="{3D2631D3-7F44-4E54-83B0-6B4A14B270BE}">
      <dgm:prSet/>
      <dgm:spPr/>
      <dgm:t>
        <a:bodyPr/>
        <a:lstStyle/>
        <a:p>
          <a:endParaRPr lang="en-US"/>
        </a:p>
      </dgm:t>
    </dgm:pt>
    <dgm:pt modelId="{27A96920-EF97-46B5-AD75-BFF6659CCF97}">
      <dgm:prSet phldrT="[Text]"/>
      <dgm:spPr/>
      <dgm:t>
        <a:bodyPr/>
        <a:lstStyle/>
        <a:p>
          <a:r>
            <a:rPr lang="en-US" dirty="0" err="1" smtClean="0"/>
            <a:t>Chỉ</a:t>
          </a:r>
          <a:r>
            <a:rPr lang="en-US" dirty="0" smtClean="0"/>
            <a:t> </a:t>
          </a:r>
          <a:r>
            <a:rPr lang="en-US" dirty="0" err="1" smtClean="0"/>
            <a:t>trồng</a:t>
          </a:r>
          <a:r>
            <a:rPr lang="en-US" dirty="0" smtClean="0"/>
            <a:t> </a:t>
          </a:r>
          <a:r>
            <a:rPr lang="en-US" dirty="0" err="1" smtClean="0"/>
            <a:t>được</a:t>
          </a:r>
          <a:r>
            <a:rPr lang="en-US" dirty="0" smtClean="0"/>
            <a:t> </a:t>
          </a:r>
          <a:r>
            <a:rPr lang="en-US" dirty="0" err="1" smtClean="0"/>
            <a:t>những</a:t>
          </a:r>
          <a:r>
            <a:rPr lang="en-US" dirty="0" smtClean="0"/>
            <a:t> </a:t>
          </a:r>
          <a:r>
            <a:rPr lang="en-US" dirty="0" err="1" smtClean="0"/>
            <a:t>loại</a:t>
          </a:r>
          <a:r>
            <a:rPr lang="en-US" dirty="0" smtClean="0"/>
            <a:t> </a:t>
          </a:r>
          <a:r>
            <a:rPr lang="en-US" dirty="0" err="1" smtClean="0"/>
            <a:t>rau</a:t>
          </a:r>
          <a:r>
            <a:rPr lang="en-US" dirty="0" smtClean="0"/>
            <a:t> </a:t>
          </a:r>
          <a:r>
            <a:rPr lang="en-US" dirty="0" err="1" smtClean="0"/>
            <a:t>nhỏ</a:t>
          </a:r>
          <a:r>
            <a:rPr lang="en-US" dirty="0" smtClean="0"/>
            <a:t> </a:t>
          </a:r>
          <a:endParaRPr lang="en-US" dirty="0"/>
        </a:p>
      </dgm:t>
    </dgm:pt>
    <dgm:pt modelId="{208747C0-EE57-497A-97BB-AC2CF291C2A0}" type="parTrans" cxnId="{2E645A74-3CDB-44E6-A006-B4D7B712E0BD}">
      <dgm:prSet/>
      <dgm:spPr/>
      <dgm:t>
        <a:bodyPr/>
        <a:lstStyle/>
        <a:p>
          <a:endParaRPr lang="en-US"/>
        </a:p>
      </dgm:t>
    </dgm:pt>
    <dgm:pt modelId="{42FEF5B5-3B07-4396-960E-0A9ACFC28614}" type="sibTrans" cxnId="{2E645A74-3CDB-44E6-A006-B4D7B712E0BD}">
      <dgm:prSet/>
      <dgm:spPr/>
      <dgm:t>
        <a:bodyPr/>
        <a:lstStyle/>
        <a:p>
          <a:endParaRPr lang="en-US"/>
        </a:p>
      </dgm:t>
    </dgm:pt>
    <dgm:pt modelId="{F1D2D661-2169-4CAC-AFA5-0E1460D70A0D}">
      <dgm:prSet phldrT="[Text]"/>
      <dgm:spPr/>
      <dgm:t>
        <a:bodyPr/>
        <a:lstStyle/>
        <a:p>
          <a:r>
            <a:rPr lang="en-US" dirty="0" err="1" smtClean="0"/>
            <a:t>Cần</a:t>
          </a:r>
          <a:r>
            <a:rPr lang="en-US" dirty="0" smtClean="0"/>
            <a:t> </a:t>
          </a:r>
          <a:r>
            <a:rPr lang="en-US" dirty="0" err="1" smtClean="0"/>
            <a:t>trụ</a:t>
          </a:r>
          <a:r>
            <a:rPr lang="en-US" dirty="0" smtClean="0"/>
            <a:t> </a:t>
          </a:r>
          <a:r>
            <a:rPr lang="en-US" dirty="0" err="1" smtClean="0"/>
            <a:t>chịu</a:t>
          </a:r>
          <a:r>
            <a:rPr lang="en-US" dirty="0" smtClean="0"/>
            <a:t> </a:t>
          </a:r>
          <a:r>
            <a:rPr lang="en-US" dirty="0" err="1" smtClean="0"/>
            <a:t>lực</a:t>
          </a:r>
          <a:r>
            <a:rPr lang="en-US" dirty="0" smtClean="0"/>
            <a:t> </a:t>
          </a:r>
          <a:r>
            <a:rPr lang="en-US" dirty="0" err="1" smtClean="0"/>
            <a:t>tốt</a:t>
          </a:r>
          <a:endParaRPr lang="en-US" dirty="0"/>
        </a:p>
      </dgm:t>
    </dgm:pt>
    <dgm:pt modelId="{D9EB932A-EB2B-4FB5-A847-4E14A41F689C}" type="parTrans" cxnId="{B3822EE5-98E6-4616-B36A-A339F6603992}">
      <dgm:prSet/>
      <dgm:spPr/>
      <dgm:t>
        <a:bodyPr/>
        <a:lstStyle/>
        <a:p>
          <a:endParaRPr lang="en-US"/>
        </a:p>
      </dgm:t>
    </dgm:pt>
    <dgm:pt modelId="{9FC010FD-E953-4949-AC00-7BE25A04F55E}" type="sibTrans" cxnId="{B3822EE5-98E6-4616-B36A-A339F6603992}">
      <dgm:prSet/>
      <dgm:spPr/>
      <dgm:t>
        <a:bodyPr/>
        <a:lstStyle/>
        <a:p>
          <a:endParaRPr lang="en-US"/>
        </a:p>
      </dgm:t>
    </dgm:pt>
    <dgm:pt modelId="{6BA8F0F9-52A4-4EB8-B605-6DFFBF3345C2}" type="pres">
      <dgm:prSet presAssocID="{C9132587-94DB-4612-A527-92CEF3A1FC8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704E245-FA45-4C0B-96A1-ABE3C1C200A1}" type="pres">
      <dgm:prSet presAssocID="{44E3A01D-3041-4053-9872-48EA564242A6}" presName="root" presStyleCnt="0"/>
      <dgm:spPr/>
    </dgm:pt>
    <dgm:pt modelId="{4FD4B68D-6D68-4C09-B6B6-8271734D394E}" type="pres">
      <dgm:prSet presAssocID="{44E3A01D-3041-4053-9872-48EA564242A6}" presName="rootComposite" presStyleCnt="0"/>
      <dgm:spPr/>
    </dgm:pt>
    <dgm:pt modelId="{185A1CAD-003C-471D-B55A-511D998D3541}" type="pres">
      <dgm:prSet presAssocID="{44E3A01D-3041-4053-9872-48EA564242A6}" presName="rootText" presStyleLbl="node1" presStyleIdx="0" presStyleCnt="2"/>
      <dgm:spPr/>
      <dgm:t>
        <a:bodyPr/>
        <a:lstStyle/>
        <a:p>
          <a:endParaRPr lang="en-US"/>
        </a:p>
      </dgm:t>
    </dgm:pt>
    <dgm:pt modelId="{4C4B4755-F97A-4583-99F5-BFFED4BB223C}" type="pres">
      <dgm:prSet presAssocID="{44E3A01D-3041-4053-9872-48EA564242A6}" presName="rootConnector" presStyleLbl="node1" presStyleIdx="0" presStyleCnt="2"/>
      <dgm:spPr/>
      <dgm:t>
        <a:bodyPr/>
        <a:lstStyle/>
        <a:p>
          <a:endParaRPr lang="en-US"/>
        </a:p>
      </dgm:t>
    </dgm:pt>
    <dgm:pt modelId="{29F95A56-F69D-46F5-8FCA-6055F7A0140B}" type="pres">
      <dgm:prSet presAssocID="{44E3A01D-3041-4053-9872-48EA564242A6}" presName="childShape" presStyleCnt="0"/>
      <dgm:spPr/>
    </dgm:pt>
    <dgm:pt modelId="{0A34A2FF-7657-4366-BDDC-3CEBD7242C4A}" type="pres">
      <dgm:prSet presAssocID="{0337498D-BACA-4C9B-AAE8-9083200BBBA5}" presName="Name13" presStyleLbl="parChTrans1D2" presStyleIdx="0" presStyleCnt="4"/>
      <dgm:spPr/>
      <dgm:t>
        <a:bodyPr/>
        <a:lstStyle/>
        <a:p>
          <a:endParaRPr lang="en-US"/>
        </a:p>
      </dgm:t>
    </dgm:pt>
    <dgm:pt modelId="{A2140399-0249-4F80-A4AF-F6EED482A981}" type="pres">
      <dgm:prSet presAssocID="{7D9F234B-6F81-4171-8050-48835F279B6F}" presName="childText" presStyleLbl="bgAcc1" presStyleIdx="0" presStyleCnt="4" custScaleX="1754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E99C6A-5E19-4D6B-95D0-872ABB2BE481}" type="pres">
      <dgm:prSet presAssocID="{B40D26A6-1181-454F-A0EB-2E7F5EB4CB80}" presName="Name13" presStyleLbl="parChTrans1D2" presStyleIdx="1" presStyleCnt="4"/>
      <dgm:spPr/>
      <dgm:t>
        <a:bodyPr/>
        <a:lstStyle/>
        <a:p>
          <a:endParaRPr lang="en-US"/>
        </a:p>
      </dgm:t>
    </dgm:pt>
    <dgm:pt modelId="{D015D682-F0F8-4161-8566-23E8CDDF5471}" type="pres">
      <dgm:prSet presAssocID="{463616BE-2104-4D38-A8C5-C42723B54710}" presName="childText" presStyleLbl="bgAcc1" presStyleIdx="1" presStyleCnt="4" custScaleX="1754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B90F77-428A-4070-A68D-284AA8C39C29}" type="pres">
      <dgm:prSet presAssocID="{84489A0A-63EE-4851-AFB2-3D5252818266}" presName="root" presStyleCnt="0"/>
      <dgm:spPr/>
    </dgm:pt>
    <dgm:pt modelId="{57D89660-A8C5-4230-B838-93C605AD865E}" type="pres">
      <dgm:prSet presAssocID="{84489A0A-63EE-4851-AFB2-3D5252818266}" presName="rootComposite" presStyleCnt="0"/>
      <dgm:spPr/>
    </dgm:pt>
    <dgm:pt modelId="{E12425F4-04B3-4E28-8E32-1A5F4CCD922E}" type="pres">
      <dgm:prSet presAssocID="{84489A0A-63EE-4851-AFB2-3D5252818266}" presName="rootText" presStyleLbl="node1" presStyleIdx="1" presStyleCnt="2"/>
      <dgm:spPr/>
      <dgm:t>
        <a:bodyPr/>
        <a:lstStyle/>
        <a:p>
          <a:endParaRPr lang="en-US"/>
        </a:p>
      </dgm:t>
    </dgm:pt>
    <dgm:pt modelId="{F20DE967-139F-4F6E-AFFA-71C4219DA9DE}" type="pres">
      <dgm:prSet presAssocID="{84489A0A-63EE-4851-AFB2-3D5252818266}" presName="rootConnector" presStyleLbl="node1" presStyleIdx="1" presStyleCnt="2"/>
      <dgm:spPr/>
      <dgm:t>
        <a:bodyPr/>
        <a:lstStyle/>
        <a:p>
          <a:endParaRPr lang="en-US"/>
        </a:p>
      </dgm:t>
    </dgm:pt>
    <dgm:pt modelId="{896AE8AB-73CD-4AAB-BF28-4EF95567C11D}" type="pres">
      <dgm:prSet presAssocID="{84489A0A-63EE-4851-AFB2-3D5252818266}" presName="childShape" presStyleCnt="0"/>
      <dgm:spPr/>
    </dgm:pt>
    <dgm:pt modelId="{CC9C1552-C08B-48D7-A657-7E13BA370FDE}" type="pres">
      <dgm:prSet presAssocID="{208747C0-EE57-497A-97BB-AC2CF291C2A0}" presName="Name13" presStyleLbl="parChTrans1D2" presStyleIdx="2" presStyleCnt="4"/>
      <dgm:spPr/>
      <dgm:t>
        <a:bodyPr/>
        <a:lstStyle/>
        <a:p>
          <a:endParaRPr lang="en-US"/>
        </a:p>
      </dgm:t>
    </dgm:pt>
    <dgm:pt modelId="{96336FAB-CC08-41E3-95C0-AB2CE47F569F}" type="pres">
      <dgm:prSet presAssocID="{27A96920-EF97-46B5-AD75-BFF6659CCF97}" presName="childText" presStyleLbl="bgAcc1" presStyleIdx="2" presStyleCnt="4" custScaleX="198474" custLinFactNeighborX="76" custLinFactNeighborY="62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BE9F7C-07DF-4A2B-943F-69CB41EE2266}" type="pres">
      <dgm:prSet presAssocID="{D9EB932A-EB2B-4FB5-A847-4E14A41F689C}" presName="Name13" presStyleLbl="parChTrans1D2" presStyleIdx="3" presStyleCnt="4"/>
      <dgm:spPr/>
      <dgm:t>
        <a:bodyPr/>
        <a:lstStyle/>
        <a:p>
          <a:endParaRPr lang="en-US"/>
        </a:p>
      </dgm:t>
    </dgm:pt>
    <dgm:pt modelId="{939D2110-A565-424E-8D93-DC2BC4FACC2E}" type="pres">
      <dgm:prSet presAssocID="{F1D2D661-2169-4CAC-AFA5-0E1460D70A0D}" presName="childText" presStyleLbl="bgAcc1" presStyleIdx="3" presStyleCnt="4" custScaleX="198474" custLinFactNeighborX="76" custLinFactNeighborY="62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2654B6-0394-46E7-BF39-529287662BA4}" type="presOf" srcId="{27A96920-EF97-46B5-AD75-BFF6659CCF97}" destId="{96336FAB-CC08-41E3-95C0-AB2CE47F569F}" srcOrd="0" destOrd="0" presId="urn:microsoft.com/office/officeart/2005/8/layout/hierarchy3"/>
    <dgm:cxn modelId="{16F9732B-CBB4-4115-88BB-FDAA1DAA1583}" type="presOf" srcId="{44E3A01D-3041-4053-9872-48EA564242A6}" destId="{4C4B4755-F97A-4583-99F5-BFFED4BB223C}" srcOrd="1" destOrd="0" presId="urn:microsoft.com/office/officeart/2005/8/layout/hierarchy3"/>
    <dgm:cxn modelId="{E0475975-DDFC-430B-B3E0-B42DBFD9FD2A}" srcId="{44E3A01D-3041-4053-9872-48EA564242A6}" destId="{7D9F234B-6F81-4171-8050-48835F279B6F}" srcOrd="0" destOrd="0" parTransId="{0337498D-BACA-4C9B-AAE8-9083200BBBA5}" sibTransId="{65D891C7-3994-4622-8B87-09596C38AF28}"/>
    <dgm:cxn modelId="{CBC9F3B5-DA4E-4F54-B0DD-73888F8E3B4F}" type="presOf" srcId="{F1D2D661-2169-4CAC-AFA5-0E1460D70A0D}" destId="{939D2110-A565-424E-8D93-DC2BC4FACC2E}" srcOrd="0" destOrd="0" presId="urn:microsoft.com/office/officeart/2005/8/layout/hierarchy3"/>
    <dgm:cxn modelId="{BB1F62C7-C973-45F8-8952-4680647B7BB4}" srcId="{C9132587-94DB-4612-A527-92CEF3A1FC8C}" destId="{44E3A01D-3041-4053-9872-48EA564242A6}" srcOrd="0" destOrd="0" parTransId="{8150AE48-4103-422A-A06F-3C4504482ABF}" sibTransId="{5B1FA490-46E8-4B5B-9206-BF6247412568}"/>
    <dgm:cxn modelId="{FB1B67BD-C021-4E20-B9E1-90F7B1C902E3}" type="presOf" srcId="{84489A0A-63EE-4851-AFB2-3D5252818266}" destId="{E12425F4-04B3-4E28-8E32-1A5F4CCD922E}" srcOrd="0" destOrd="0" presId="urn:microsoft.com/office/officeart/2005/8/layout/hierarchy3"/>
    <dgm:cxn modelId="{3D2631D3-7F44-4E54-83B0-6B4A14B270BE}" srcId="{C9132587-94DB-4612-A527-92CEF3A1FC8C}" destId="{84489A0A-63EE-4851-AFB2-3D5252818266}" srcOrd="1" destOrd="0" parTransId="{532F419E-5B0E-4314-AA7D-C3BFFE42B221}" sibTransId="{A5DCED93-8C57-450D-8CB4-80E7636AFADF}"/>
    <dgm:cxn modelId="{FE1720BB-128B-4003-AC4B-550C2B4F7DA3}" type="presOf" srcId="{84489A0A-63EE-4851-AFB2-3D5252818266}" destId="{F20DE967-139F-4F6E-AFFA-71C4219DA9DE}" srcOrd="1" destOrd="0" presId="urn:microsoft.com/office/officeart/2005/8/layout/hierarchy3"/>
    <dgm:cxn modelId="{C1CE8E5B-F8FC-4E83-9EBB-5D4C2D905287}" srcId="{44E3A01D-3041-4053-9872-48EA564242A6}" destId="{463616BE-2104-4D38-A8C5-C42723B54710}" srcOrd="1" destOrd="0" parTransId="{B40D26A6-1181-454F-A0EB-2E7F5EB4CB80}" sibTransId="{136D7065-06E9-4B10-BED1-1EE96EF2C8C9}"/>
    <dgm:cxn modelId="{2E645A74-3CDB-44E6-A006-B4D7B712E0BD}" srcId="{84489A0A-63EE-4851-AFB2-3D5252818266}" destId="{27A96920-EF97-46B5-AD75-BFF6659CCF97}" srcOrd="0" destOrd="0" parTransId="{208747C0-EE57-497A-97BB-AC2CF291C2A0}" sibTransId="{42FEF5B5-3B07-4396-960E-0A9ACFC28614}"/>
    <dgm:cxn modelId="{7F867572-690F-4245-BADA-7D8974216B4B}" type="presOf" srcId="{C9132587-94DB-4612-A527-92CEF3A1FC8C}" destId="{6BA8F0F9-52A4-4EB8-B605-6DFFBF3345C2}" srcOrd="0" destOrd="0" presId="urn:microsoft.com/office/officeart/2005/8/layout/hierarchy3"/>
    <dgm:cxn modelId="{B3822EE5-98E6-4616-B36A-A339F6603992}" srcId="{84489A0A-63EE-4851-AFB2-3D5252818266}" destId="{F1D2D661-2169-4CAC-AFA5-0E1460D70A0D}" srcOrd="1" destOrd="0" parTransId="{D9EB932A-EB2B-4FB5-A847-4E14A41F689C}" sibTransId="{9FC010FD-E953-4949-AC00-7BE25A04F55E}"/>
    <dgm:cxn modelId="{2289BE2A-2DBC-4582-98AA-D4B94BBB05AE}" type="presOf" srcId="{0337498D-BACA-4C9B-AAE8-9083200BBBA5}" destId="{0A34A2FF-7657-4366-BDDC-3CEBD7242C4A}" srcOrd="0" destOrd="0" presId="urn:microsoft.com/office/officeart/2005/8/layout/hierarchy3"/>
    <dgm:cxn modelId="{89D86FB7-15F4-49B1-BF79-C0F029A157ED}" type="presOf" srcId="{44E3A01D-3041-4053-9872-48EA564242A6}" destId="{185A1CAD-003C-471D-B55A-511D998D3541}" srcOrd="0" destOrd="0" presId="urn:microsoft.com/office/officeart/2005/8/layout/hierarchy3"/>
    <dgm:cxn modelId="{85EBBA3A-7A48-41E3-A34F-2755AB392EA6}" type="presOf" srcId="{B40D26A6-1181-454F-A0EB-2E7F5EB4CB80}" destId="{88E99C6A-5E19-4D6B-95D0-872ABB2BE481}" srcOrd="0" destOrd="0" presId="urn:microsoft.com/office/officeart/2005/8/layout/hierarchy3"/>
    <dgm:cxn modelId="{9F0602EB-6E60-4321-9EBA-0CDAF95033ED}" type="presOf" srcId="{208747C0-EE57-497A-97BB-AC2CF291C2A0}" destId="{CC9C1552-C08B-48D7-A657-7E13BA370FDE}" srcOrd="0" destOrd="0" presId="urn:microsoft.com/office/officeart/2005/8/layout/hierarchy3"/>
    <dgm:cxn modelId="{CFEBA971-4381-4DB8-BF45-AD05CF1BB2E8}" type="presOf" srcId="{7D9F234B-6F81-4171-8050-48835F279B6F}" destId="{A2140399-0249-4F80-A4AF-F6EED482A981}" srcOrd="0" destOrd="0" presId="urn:microsoft.com/office/officeart/2005/8/layout/hierarchy3"/>
    <dgm:cxn modelId="{FD34CEAA-7F15-4D71-A05E-88A6B2C80E57}" type="presOf" srcId="{D9EB932A-EB2B-4FB5-A847-4E14A41F689C}" destId="{BBBE9F7C-07DF-4A2B-943F-69CB41EE2266}" srcOrd="0" destOrd="0" presId="urn:microsoft.com/office/officeart/2005/8/layout/hierarchy3"/>
    <dgm:cxn modelId="{8C1815E9-1947-4CC2-87F1-3B008898C95B}" type="presOf" srcId="{463616BE-2104-4D38-A8C5-C42723B54710}" destId="{D015D682-F0F8-4161-8566-23E8CDDF5471}" srcOrd="0" destOrd="0" presId="urn:microsoft.com/office/officeart/2005/8/layout/hierarchy3"/>
    <dgm:cxn modelId="{A4235AE9-759D-43F5-BAE9-7519F9714E77}" type="presParOf" srcId="{6BA8F0F9-52A4-4EB8-B605-6DFFBF3345C2}" destId="{C704E245-FA45-4C0B-96A1-ABE3C1C200A1}" srcOrd="0" destOrd="0" presId="urn:microsoft.com/office/officeart/2005/8/layout/hierarchy3"/>
    <dgm:cxn modelId="{5B00E677-F88A-4868-BC79-67145EEF76D4}" type="presParOf" srcId="{C704E245-FA45-4C0B-96A1-ABE3C1C200A1}" destId="{4FD4B68D-6D68-4C09-B6B6-8271734D394E}" srcOrd="0" destOrd="0" presId="urn:microsoft.com/office/officeart/2005/8/layout/hierarchy3"/>
    <dgm:cxn modelId="{EEA59634-AB67-4F66-A6ED-EB44112705AD}" type="presParOf" srcId="{4FD4B68D-6D68-4C09-B6B6-8271734D394E}" destId="{185A1CAD-003C-471D-B55A-511D998D3541}" srcOrd="0" destOrd="0" presId="urn:microsoft.com/office/officeart/2005/8/layout/hierarchy3"/>
    <dgm:cxn modelId="{780024FB-0473-4A88-B3DE-29AE8BE357C9}" type="presParOf" srcId="{4FD4B68D-6D68-4C09-B6B6-8271734D394E}" destId="{4C4B4755-F97A-4583-99F5-BFFED4BB223C}" srcOrd="1" destOrd="0" presId="urn:microsoft.com/office/officeart/2005/8/layout/hierarchy3"/>
    <dgm:cxn modelId="{8E8931D7-0601-42C4-8369-779EE141CE7E}" type="presParOf" srcId="{C704E245-FA45-4C0B-96A1-ABE3C1C200A1}" destId="{29F95A56-F69D-46F5-8FCA-6055F7A0140B}" srcOrd="1" destOrd="0" presId="urn:microsoft.com/office/officeart/2005/8/layout/hierarchy3"/>
    <dgm:cxn modelId="{38E61AD3-3483-4710-8985-F5781F5FF3F7}" type="presParOf" srcId="{29F95A56-F69D-46F5-8FCA-6055F7A0140B}" destId="{0A34A2FF-7657-4366-BDDC-3CEBD7242C4A}" srcOrd="0" destOrd="0" presId="urn:microsoft.com/office/officeart/2005/8/layout/hierarchy3"/>
    <dgm:cxn modelId="{9A971EA4-D610-4258-92C8-066D3F4D46C8}" type="presParOf" srcId="{29F95A56-F69D-46F5-8FCA-6055F7A0140B}" destId="{A2140399-0249-4F80-A4AF-F6EED482A981}" srcOrd="1" destOrd="0" presId="urn:microsoft.com/office/officeart/2005/8/layout/hierarchy3"/>
    <dgm:cxn modelId="{967EA232-7F4E-4144-A563-9BF71FB45EE0}" type="presParOf" srcId="{29F95A56-F69D-46F5-8FCA-6055F7A0140B}" destId="{88E99C6A-5E19-4D6B-95D0-872ABB2BE481}" srcOrd="2" destOrd="0" presId="urn:microsoft.com/office/officeart/2005/8/layout/hierarchy3"/>
    <dgm:cxn modelId="{D934A47C-6238-4D49-AE71-2D8AB463F9E9}" type="presParOf" srcId="{29F95A56-F69D-46F5-8FCA-6055F7A0140B}" destId="{D015D682-F0F8-4161-8566-23E8CDDF5471}" srcOrd="3" destOrd="0" presId="urn:microsoft.com/office/officeart/2005/8/layout/hierarchy3"/>
    <dgm:cxn modelId="{8C9AD9AF-8C8C-4F33-9972-CC85AE60B41F}" type="presParOf" srcId="{6BA8F0F9-52A4-4EB8-B605-6DFFBF3345C2}" destId="{D0B90F77-428A-4070-A68D-284AA8C39C29}" srcOrd="1" destOrd="0" presId="urn:microsoft.com/office/officeart/2005/8/layout/hierarchy3"/>
    <dgm:cxn modelId="{5253FE16-4253-4DC8-B6D9-B1C4504477C9}" type="presParOf" srcId="{D0B90F77-428A-4070-A68D-284AA8C39C29}" destId="{57D89660-A8C5-4230-B838-93C605AD865E}" srcOrd="0" destOrd="0" presId="urn:microsoft.com/office/officeart/2005/8/layout/hierarchy3"/>
    <dgm:cxn modelId="{088FABF4-7263-4AA1-9981-45A1F56FCB33}" type="presParOf" srcId="{57D89660-A8C5-4230-B838-93C605AD865E}" destId="{E12425F4-04B3-4E28-8E32-1A5F4CCD922E}" srcOrd="0" destOrd="0" presId="urn:microsoft.com/office/officeart/2005/8/layout/hierarchy3"/>
    <dgm:cxn modelId="{3971B20B-1D91-4DE8-9425-9A74CAC3A9E2}" type="presParOf" srcId="{57D89660-A8C5-4230-B838-93C605AD865E}" destId="{F20DE967-139F-4F6E-AFFA-71C4219DA9DE}" srcOrd="1" destOrd="0" presId="urn:microsoft.com/office/officeart/2005/8/layout/hierarchy3"/>
    <dgm:cxn modelId="{EE744754-4BCD-403E-A583-CA597C2A805F}" type="presParOf" srcId="{D0B90F77-428A-4070-A68D-284AA8C39C29}" destId="{896AE8AB-73CD-4AAB-BF28-4EF95567C11D}" srcOrd="1" destOrd="0" presId="urn:microsoft.com/office/officeart/2005/8/layout/hierarchy3"/>
    <dgm:cxn modelId="{D704D906-F90F-4518-B6BB-32049F7A2AC3}" type="presParOf" srcId="{896AE8AB-73CD-4AAB-BF28-4EF95567C11D}" destId="{CC9C1552-C08B-48D7-A657-7E13BA370FDE}" srcOrd="0" destOrd="0" presId="urn:microsoft.com/office/officeart/2005/8/layout/hierarchy3"/>
    <dgm:cxn modelId="{A10058B3-A211-4D77-AD44-63A777E6442D}" type="presParOf" srcId="{896AE8AB-73CD-4AAB-BF28-4EF95567C11D}" destId="{96336FAB-CC08-41E3-95C0-AB2CE47F569F}" srcOrd="1" destOrd="0" presId="urn:microsoft.com/office/officeart/2005/8/layout/hierarchy3"/>
    <dgm:cxn modelId="{66E23802-BE5C-495C-8EE7-BB07318F4BB5}" type="presParOf" srcId="{896AE8AB-73CD-4AAB-BF28-4EF95567C11D}" destId="{BBBE9F7C-07DF-4A2B-943F-69CB41EE2266}" srcOrd="2" destOrd="0" presId="urn:microsoft.com/office/officeart/2005/8/layout/hierarchy3"/>
    <dgm:cxn modelId="{B7A528E0-1A17-4D32-AE1F-6FDAF4FB5D96}" type="presParOf" srcId="{896AE8AB-73CD-4AAB-BF28-4EF95567C11D}" destId="{939D2110-A565-424E-8D93-DC2BC4FACC2E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5A1CAD-003C-471D-B55A-511D998D3541}">
      <dsp:nvSpPr>
        <dsp:cNvPr id="0" name=""/>
        <dsp:cNvSpPr/>
      </dsp:nvSpPr>
      <dsp:spPr>
        <a:xfrm>
          <a:off x="740" y="112765"/>
          <a:ext cx="2568029" cy="12840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err="1" smtClean="0"/>
            <a:t>Ưu</a:t>
          </a:r>
          <a:r>
            <a:rPr lang="en-US" sz="3900" kern="1200" dirty="0" smtClean="0"/>
            <a:t> </a:t>
          </a:r>
          <a:r>
            <a:rPr lang="en-US" sz="3900" kern="1200" dirty="0" err="1" smtClean="0"/>
            <a:t>điểm</a:t>
          </a:r>
          <a:r>
            <a:rPr lang="en-US" sz="3900" kern="1200" dirty="0" smtClean="0"/>
            <a:t> </a:t>
          </a:r>
          <a:endParaRPr lang="en-US" sz="3900" kern="1200" dirty="0"/>
        </a:p>
      </dsp:txBody>
      <dsp:txXfrm>
        <a:off x="38347" y="150372"/>
        <a:ext cx="2492815" cy="1208800"/>
      </dsp:txXfrm>
    </dsp:sp>
    <dsp:sp modelId="{0A34A2FF-7657-4366-BDDC-3CEBD7242C4A}">
      <dsp:nvSpPr>
        <dsp:cNvPr id="0" name=""/>
        <dsp:cNvSpPr/>
      </dsp:nvSpPr>
      <dsp:spPr>
        <a:xfrm>
          <a:off x="257543" y="1396779"/>
          <a:ext cx="256802" cy="9630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3010"/>
              </a:lnTo>
              <a:lnTo>
                <a:pt x="256802" y="963010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140399-0249-4F80-A4AF-F6EED482A981}">
      <dsp:nvSpPr>
        <dsp:cNvPr id="0" name=""/>
        <dsp:cNvSpPr/>
      </dsp:nvSpPr>
      <dsp:spPr>
        <a:xfrm>
          <a:off x="514346" y="1717783"/>
          <a:ext cx="3604609" cy="1284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Giải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quyết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được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những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vấn</a:t>
          </a:r>
          <a:r>
            <a:rPr lang="en-US" sz="2700" kern="1200" dirty="0" smtClean="0"/>
            <a:t>  </a:t>
          </a:r>
          <a:r>
            <a:rPr lang="en-US" sz="2700" kern="1200" dirty="0" err="1" smtClean="0"/>
            <a:t>đề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trên</a:t>
          </a:r>
          <a:endParaRPr lang="en-US" sz="2700" kern="1200" dirty="0"/>
        </a:p>
      </dsp:txBody>
      <dsp:txXfrm>
        <a:off x="551953" y="1755390"/>
        <a:ext cx="3529395" cy="1208800"/>
      </dsp:txXfrm>
    </dsp:sp>
    <dsp:sp modelId="{88E99C6A-5E19-4D6B-95D0-872ABB2BE481}">
      <dsp:nvSpPr>
        <dsp:cNvPr id="0" name=""/>
        <dsp:cNvSpPr/>
      </dsp:nvSpPr>
      <dsp:spPr>
        <a:xfrm>
          <a:off x="257543" y="1396779"/>
          <a:ext cx="256802" cy="25680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8029"/>
              </a:lnTo>
              <a:lnTo>
                <a:pt x="256802" y="2568029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15D682-F0F8-4161-8566-23E8CDDF5471}">
      <dsp:nvSpPr>
        <dsp:cNvPr id="0" name=""/>
        <dsp:cNvSpPr/>
      </dsp:nvSpPr>
      <dsp:spPr>
        <a:xfrm>
          <a:off x="514346" y="3322801"/>
          <a:ext cx="3604609" cy="1284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Ngoài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ra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còn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có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thể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dùng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để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trong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hoa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trang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trí</a:t>
          </a:r>
          <a:endParaRPr lang="en-US" sz="2700" kern="1200" dirty="0"/>
        </a:p>
      </dsp:txBody>
      <dsp:txXfrm>
        <a:off x="551953" y="3360408"/>
        <a:ext cx="3529395" cy="1208800"/>
      </dsp:txXfrm>
    </dsp:sp>
    <dsp:sp modelId="{E12425F4-04B3-4E28-8E32-1A5F4CCD922E}">
      <dsp:nvSpPr>
        <dsp:cNvPr id="0" name=""/>
        <dsp:cNvSpPr/>
      </dsp:nvSpPr>
      <dsp:spPr>
        <a:xfrm>
          <a:off x="4247357" y="112765"/>
          <a:ext cx="2568029" cy="12840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err="1" smtClean="0"/>
            <a:t>Nhược</a:t>
          </a:r>
          <a:r>
            <a:rPr lang="en-US" sz="3900" kern="1200" dirty="0" smtClean="0"/>
            <a:t> </a:t>
          </a:r>
          <a:r>
            <a:rPr lang="en-US" sz="3900" kern="1200" dirty="0" err="1" smtClean="0"/>
            <a:t>điểm</a:t>
          </a:r>
          <a:endParaRPr lang="en-US" sz="3900" kern="1200" dirty="0"/>
        </a:p>
      </dsp:txBody>
      <dsp:txXfrm>
        <a:off x="4284964" y="150372"/>
        <a:ext cx="2492815" cy="1208800"/>
      </dsp:txXfrm>
    </dsp:sp>
    <dsp:sp modelId="{F7E1BEF9-09C7-477C-9BC7-57D16FFE404E}">
      <dsp:nvSpPr>
        <dsp:cNvPr id="0" name=""/>
        <dsp:cNvSpPr/>
      </dsp:nvSpPr>
      <dsp:spPr>
        <a:xfrm>
          <a:off x="4504160" y="1396779"/>
          <a:ext cx="257543" cy="1042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2851"/>
              </a:lnTo>
              <a:lnTo>
                <a:pt x="257543" y="1042851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D7EDDA-2395-4C30-83E9-715255A1039C}">
      <dsp:nvSpPr>
        <dsp:cNvPr id="0" name=""/>
        <dsp:cNvSpPr/>
      </dsp:nvSpPr>
      <dsp:spPr>
        <a:xfrm>
          <a:off x="4761703" y="1797623"/>
          <a:ext cx="4077496" cy="1284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Chưa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gải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quyết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tốt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khi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gặp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trời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mưa</a:t>
          </a:r>
          <a:endParaRPr lang="en-US" sz="2700" kern="1200" dirty="0"/>
        </a:p>
      </dsp:txBody>
      <dsp:txXfrm>
        <a:off x="4799310" y="1835230"/>
        <a:ext cx="4002282" cy="1208800"/>
      </dsp:txXfrm>
    </dsp:sp>
    <dsp:sp modelId="{CC9C1552-C08B-48D7-A657-7E13BA370FDE}">
      <dsp:nvSpPr>
        <dsp:cNvPr id="0" name=""/>
        <dsp:cNvSpPr/>
      </dsp:nvSpPr>
      <dsp:spPr>
        <a:xfrm>
          <a:off x="4504160" y="1396779"/>
          <a:ext cx="257543" cy="26478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47869"/>
              </a:lnTo>
              <a:lnTo>
                <a:pt x="257543" y="2647869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336FAB-CC08-41E3-95C0-AB2CE47F569F}">
      <dsp:nvSpPr>
        <dsp:cNvPr id="0" name=""/>
        <dsp:cNvSpPr/>
      </dsp:nvSpPr>
      <dsp:spPr>
        <a:xfrm>
          <a:off x="4761703" y="3402641"/>
          <a:ext cx="4077496" cy="1284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Chỉ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trồng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được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những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loại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rau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nhỏ</a:t>
          </a:r>
          <a:r>
            <a:rPr lang="en-US" sz="2700" kern="1200" dirty="0" smtClean="0"/>
            <a:t> </a:t>
          </a:r>
          <a:endParaRPr lang="en-US" sz="2700" kern="1200" dirty="0"/>
        </a:p>
      </dsp:txBody>
      <dsp:txXfrm>
        <a:off x="4799310" y="3440248"/>
        <a:ext cx="4002282" cy="1208800"/>
      </dsp:txXfrm>
    </dsp:sp>
    <dsp:sp modelId="{BBBE9F7C-07DF-4A2B-943F-69CB41EE2266}">
      <dsp:nvSpPr>
        <dsp:cNvPr id="0" name=""/>
        <dsp:cNvSpPr/>
      </dsp:nvSpPr>
      <dsp:spPr>
        <a:xfrm>
          <a:off x="4504160" y="1396779"/>
          <a:ext cx="257543" cy="4252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52887"/>
              </a:lnTo>
              <a:lnTo>
                <a:pt x="257543" y="4252887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9D2110-A565-424E-8D93-DC2BC4FACC2E}">
      <dsp:nvSpPr>
        <dsp:cNvPr id="0" name=""/>
        <dsp:cNvSpPr/>
      </dsp:nvSpPr>
      <dsp:spPr>
        <a:xfrm>
          <a:off x="4761703" y="5007660"/>
          <a:ext cx="4077496" cy="1284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Cần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trụ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chịu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lực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tốt</a:t>
          </a:r>
          <a:endParaRPr lang="en-US" sz="2700" kern="1200" dirty="0"/>
        </a:p>
      </dsp:txBody>
      <dsp:txXfrm>
        <a:off x="4799310" y="5045267"/>
        <a:ext cx="4002282" cy="1208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F8E4D-4DB5-426A-936D-2E40F496AD32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D304-8159-4050-81B8-E7EA2CD015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F8E4D-4DB5-426A-936D-2E40F496AD32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D304-8159-4050-81B8-E7EA2CD015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F8E4D-4DB5-426A-936D-2E40F496AD32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D304-8159-4050-81B8-E7EA2CD0158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F8E4D-4DB5-426A-936D-2E40F496AD32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D304-8159-4050-81B8-E7EA2CD015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F8E4D-4DB5-426A-936D-2E40F496AD32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D304-8159-4050-81B8-E7EA2CD015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F8E4D-4DB5-426A-936D-2E40F496AD32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D304-8159-4050-81B8-E7EA2CD015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F8E4D-4DB5-426A-936D-2E40F496AD32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D304-8159-4050-81B8-E7EA2CD015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F8E4D-4DB5-426A-936D-2E40F496AD32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D304-8159-4050-81B8-E7EA2CD015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F8E4D-4DB5-426A-936D-2E40F496AD32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D304-8159-4050-81B8-E7EA2CD015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F8E4D-4DB5-426A-936D-2E40F496AD32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D304-8159-4050-81B8-E7EA2CD015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F8E4D-4DB5-426A-936D-2E40F496AD32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D304-8159-4050-81B8-E7EA2CD015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F8E4D-4DB5-426A-936D-2E40F496AD32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D304-8159-4050-81B8-E7EA2CD015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F4CF8E4D-4DB5-426A-936D-2E40F496AD32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805AD304-8159-4050-81B8-E7EA2CD015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F8E4D-4DB5-426A-936D-2E40F496AD32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D304-8159-4050-81B8-E7EA2CD015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F8E4D-4DB5-426A-936D-2E40F496AD32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D304-8159-4050-81B8-E7EA2CD015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F4CF8E4D-4DB5-426A-936D-2E40F496AD32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05AD304-8159-4050-81B8-E7EA2CD015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F8E4D-4DB5-426A-936D-2E40F496AD32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D304-8159-4050-81B8-E7EA2CD015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F8E4D-4DB5-426A-936D-2E40F496AD32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D304-8159-4050-81B8-E7EA2CD015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F8E4D-4DB5-426A-936D-2E40F496AD32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D304-8159-4050-81B8-E7EA2CD015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F8E4D-4DB5-426A-936D-2E40F496AD32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D304-8159-4050-81B8-E7EA2CD015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F8E4D-4DB5-426A-936D-2E40F496AD32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D304-8159-4050-81B8-E7EA2CD015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F8E4D-4DB5-426A-936D-2E40F496AD32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D304-8159-4050-81B8-E7EA2CD015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F8E4D-4DB5-426A-936D-2E40F496AD32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D304-8159-4050-81B8-E7EA2CD015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F8E4D-4DB5-426A-936D-2E40F496AD32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D304-8159-4050-81B8-E7EA2CD015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F8E4D-4DB5-426A-936D-2E40F496AD32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D304-8159-4050-81B8-E7EA2CD015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F8E4D-4DB5-426A-936D-2E40F496AD32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D304-8159-4050-81B8-E7EA2CD015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F8E4D-4DB5-426A-936D-2E40F496AD32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D304-8159-4050-81B8-E7EA2CD015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F8E4D-4DB5-426A-936D-2E40F496AD32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D304-8159-4050-81B8-E7EA2CD015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F8E4D-4DB5-426A-936D-2E40F496AD32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D304-8159-4050-81B8-E7EA2CD015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F8E4D-4DB5-426A-936D-2E40F496AD32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D304-8159-4050-81B8-E7EA2CD015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F8E4D-4DB5-426A-936D-2E40F496AD32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D304-8159-4050-81B8-E7EA2CD015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F8E4D-4DB5-426A-936D-2E40F496AD32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D304-8159-4050-81B8-E7EA2CD015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F8E4D-4DB5-426A-936D-2E40F496AD32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D304-8159-4050-81B8-E7EA2CD015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F4CF8E4D-4DB5-426A-936D-2E40F496AD32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05AD304-8159-4050-81B8-E7EA2CD015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4CF8E4D-4DB5-426A-936D-2E40F496AD32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05AD304-8159-4050-81B8-E7EA2CD0158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F4CF8E4D-4DB5-426A-936D-2E40F496AD32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05AD304-8159-4050-81B8-E7EA2CD0158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Relationship Id="rId9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13.xml"/><Relationship Id="rId1" Type="http://schemas.openxmlformats.org/officeDocument/2006/relationships/video" Target="file:///D:\Van%20&#273;i&#7879;n%20t&#7915;,%20nguy&#234;n%20l&#253;%20ho&#7841;t%20&#273;&#7897;ng1.avi" TargetMode="External"/><Relationship Id="rId5" Type="http://schemas.openxmlformats.org/officeDocument/2006/relationships/image" Target="../media/image21.png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199" y="2581410"/>
            <a:ext cx="75988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NGHIÊN CỨU KHOA HỌC</a:t>
            </a:r>
            <a:endParaRPr lang="en-US" sz="5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1559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29600" cy="1139952"/>
          </a:xfrm>
        </p:spPr>
        <p:txBody>
          <a:bodyPr>
            <a:normAutofit fontScale="90000"/>
          </a:bodyPr>
          <a:lstStyle/>
          <a:p>
            <a:r>
              <a:rPr lang="vi-VN" dirty="0"/>
              <a:t>4. Nội dung nghiên cứu và tiến độ thực hiện</a:t>
            </a:r>
            <a:br>
              <a:rPr lang="vi-VN" dirty="0"/>
            </a:br>
            <a:endParaRPr lang="en-US" dirty="0"/>
          </a:p>
        </p:txBody>
      </p:sp>
      <p:sp>
        <p:nvSpPr>
          <p:cNvPr id="3" name="Round Diagonal Corner Rectangle 2"/>
          <p:cNvSpPr/>
          <p:nvPr/>
        </p:nvSpPr>
        <p:spPr>
          <a:xfrm>
            <a:off x="1447800" y="1219200"/>
            <a:ext cx="5410200" cy="8382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/>
              <a:t>Thiết kế cơ sở dữ liệu, chuẩn bị nguyên vật liệu cần thiết</a:t>
            </a:r>
            <a:endParaRPr lang="en-US" sz="2400" b="1" dirty="0"/>
          </a:p>
        </p:txBody>
      </p:sp>
      <p:sp>
        <p:nvSpPr>
          <p:cNvPr id="6" name="Flowchart: Alternate Process 5"/>
          <p:cNvSpPr/>
          <p:nvPr/>
        </p:nvSpPr>
        <p:spPr>
          <a:xfrm>
            <a:off x="-32844" y="2075793"/>
            <a:ext cx="1671145" cy="75674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Thảm</a:t>
            </a:r>
            <a:r>
              <a:rPr lang="en-US" b="1" dirty="0" smtClean="0"/>
              <a:t> </a:t>
            </a:r>
            <a:r>
              <a:rPr lang="en-US" b="1" dirty="0" err="1" smtClean="0"/>
              <a:t>trồng</a:t>
            </a:r>
            <a:endParaRPr lang="en-US" b="1" dirty="0"/>
          </a:p>
        </p:txBody>
      </p:sp>
      <p:sp>
        <p:nvSpPr>
          <p:cNvPr id="8" name="Flowchart: Alternate Process 7"/>
          <p:cNvSpPr/>
          <p:nvPr/>
        </p:nvSpPr>
        <p:spPr>
          <a:xfrm>
            <a:off x="-56492" y="5353707"/>
            <a:ext cx="1626478" cy="7620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Thùng</a:t>
            </a:r>
            <a:r>
              <a:rPr lang="en-US" b="1" dirty="0" smtClean="0"/>
              <a:t>   </a:t>
            </a:r>
            <a:r>
              <a:rPr lang="en-US" b="1" dirty="0" err="1" smtClean="0"/>
              <a:t>đựng</a:t>
            </a:r>
            <a:r>
              <a:rPr lang="en-US" b="1" dirty="0" smtClean="0"/>
              <a:t> </a:t>
            </a:r>
            <a:r>
              <a:rPr lang="en-US" b="1" dirty="0" err="1" smtClean="0"/>
              <a:t>nước</a:t>
            </a:r>
            <a:endParaRPr lang="en-US" b="1" dirty="0"/>
          </a:p>
        </p:txBody>
      </p:sp>
      <p:sp>
        <p:nvSpPr>
          <p:cNvPr id="9" name="Flowchart: Alternate Process 8"/>
          <p:cNvSpPr/>
          <p:nvPr/>
        </p:nvSpPr>
        <p:spPr>
          <a:xfrm>
            <a:off x="0" y="3665483"/>
            <a:ext cx="1573924" cy="77908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Ống</a:t>
            </a:r>
            <a:r>
              <a:rPr lang="en-US" b="1" dirty="0" smtClean="0"/>
              <a:t> </a:t>
            </a:r>
            <a:r>
              <a:rPr lang="en-US" b="1" dirty="0" err="1" smtClean="0"/>
              <a:t>nước</a:t>
            </a:r>
            <a:endParaRPr lang="en-US" b="1" dirty="0"/>
          </a:p>
        </p:txBody>
      </p:sp>
      <p:sp>
        <p:nvSpPr>
          <p:cNvPr id="10" name="Flowchart: Alternate Process 9"/>
          <p:cNvSpPr/>
          <p:nvPr/>
        </p:nvSpPr>
        <p:spPr>
          <a:xfrm>
            <a:off x="6299638" y="3894082"/>
            <a:ext cx="1752600" cy="7620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Bộ</a:t>
            </a:r>
            <a:r>
              <a:rPr lang="en-US" b="1" dirty="0" smtClean="0"/>
              <a:t> vi </a:t>
            </a:r>
            <a:r>
              <a:rPr lang="en-US" b="1" dirty="0" err="1" smtClean="0"/>
              <a:t>điều</a:t>
            </a:r>
            <a:r>
              <a:rPr lang="en-US" b="1" dirty="0" smtClean="0"/>
              <a:t> </a:t>
            </a:r>
            <a:r>
              <a:rPr lang="en-US" b="1" dirty="0" err="1" smtClean="0"/>
              <a:t>khiển</a:t>
            </a:r>
            <a:endParaRPr lang="en-US" b="1" dirty="0"/>
          </a:p>
        </p:txBody>
      </p:sp>
      <p:sp>
        <p:nvSpPr>
          <p:cNvPr id="11" name="Flowchart: Alternate Process 10"/>
          <p:cNvSpPr/>
          <p:nvPr/>
        </p:nvSpPr>
        <p:spPr>
          <a:xfrm>
            <a:off x="2946838" y="2075793"/>
            <a:ext cx="1676400" cy="75674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Máy</a:t>
            </a:r>
            <a:r>
              <a:rPr lang="en-US" b="1" dirty="0" smtClean="0"/>
              <a:t> </a:t>
            </a:r>
            <a:r>
              <a:rPr lang="en-US" b="1" dirty="0" err="1" smtClean="0"/>
              <a:t>bơm</a:t>
            </a:r>
            <a:r>
              <a:rPr lang="en-US" b="1" dirty="0" smtClean="0"/>
              <a:t> </a:t>
            </a:r>
            <a:r>
              <a:rPr lang="en-US" b="1" dirty="0" err="1" smtClean="0"/>
              <a:t>công</a:t>
            </a:r>
            <a:r>
              <a:rPr lang="en-US" b="1" dirty="0" smtClean="0"/>
              <a:t> </a:t>
            </a:r>
            <a:r>
              <a:rPr lang="en-US" b="1" dirty="0" err="1" smtClean="0"/>
              <a:t>suất</a:t>
            </a:r>
            <a:r>
              <a:rPr lang="en-US" b="1" dirty="0" smtClean="0"/>
              <a:t> </a:t>
            </a:r>
            <a:r>
              <a:rPr lang="en-US" b="1" dirty="0" err="1" smtClean="0"/>
              <a:t>nhỏ</a:t>
            </a:r>
            <a:r>
              <a:rPr lang="en-US" b="1" dirty="0" smtClean="0"/>
              <a:t> (40-60W)</a:t>
            </a:r>
            <a:endParaRPr lang="en-US" b="1" dirty="0"/>
          </a:p>
        </p:txBody>
      </p:sp>
      <p:sp>
        <p:nvSpPr>
          <p:cNvPr id="12" name="Flowchart: Alternate Process 11"/>
          <p:cNvSpPr/>
          <p:nvPr/>
        </p:nvSpPr>
        <p:spPr>
          <a:xfrm>
            <a:off x="3004644" y="3894082"/>
            <a:ext cx="1752600" cy="781707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Phao</a:t>
            </a:r>
            <a:r>
              <a:rPr lang="en-US" b="1" dirty="0" smtClean="0"/>
              <a:t> </a:t>
            </a:r>
            <a:r>
              <a:rPr lang="en-US" b="1" dirty="0" err="1" smtClean="0"/>
              <a:t>nước</a:t>
            </a:r>
            <a:r>
              <a:rPr lang="en-US" b="1" dirty="0" smtClean="0"/>
              <a:t> </a:t>
            </a:r>
            <a:r>
              <a:rPr lang="en-US" b="1" dirty="0" err="1" smtClean="0"/>
              <a:t>tự</a:t>
            </a:r>
            <a:r>
              <a:rPr lang="en-US" b="1" dirty="0" smtClean="0"/>
              <a:t> </a:t>
            </a:r>
            <a:r>
              <a:rPr lang="en-US" b="1" dirty="0" err="1" smtClean="0"/>
              <a:t>động</a:t>
            </a:r>
            <a:endParaRPr lang="en-US" b="1" dirty="0"/>
          </a:p>
        </p:txBody>
      </p:sp>
      <p:sp>
        <p:nvSpPr>
          <p:cNvPr id="13" name="Flowchart: Alternate Process 12"/>
          <p:cNvSpPr/>
          <p:nvPr/>
        </p:nvSpPr>
        <p:spPr>
          <a:xfrm>
            <a:off x="2996762" y="5381297"/>
            <a:ext cx="1626476" cy="811924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Van </a:t>
            </a:r>
            <a:r>
              <a:rPr lang="en-US" b="1" dirty="0" err="1" smtClean="0"/>
              <a:t>điện</a:t>
            </a:r>
            <a:r>
              <a:rPr lang="en-US" b="1" dirty="0" smtClean="0"/>
              <a:t> </a:t>
            </a:r>
            <a:r>
              <a:rPr lang="en-US" b="1" dirty="0" err="1" smtClean="0"/>
              <a:t>từ</a:t>
            </a:r>
            <a:endParaRPr lang="en-US" b="1" dirty="0"/>
          </a:p>
        </p:txBody>
      </p:sp>
      <p:sp>
        <p:nvSpPr>
          <p:cNvPr id="14" name="Flowchart: Alternate Process 13"/>
          <p:cNvSpPr/>
          <p:nvPr/>
        </p:nvSpPr>
        <p:spPr>
          <a:xfrm>
            <a:off x="6307521" y="5892443"/>
            <a:ext cx="1752600" cy="781707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Điện</a:t>
            </a:r>
            <a:r>
              <a:rPr lang="en-US" b="1" dirty="0" smtClean="0"/>
              <a:t> </a:t>
            </a:r>
            <a:r>
              <a:rPr lang="en-US" b="1" dirty="0" err="1" smtClean="0"/>
              <a:t>thoại</a:t>
            </a:r>
            <a:r>
              <a:rPr lang="en-US" b="1" dirty="0" smtClean="0"/>
              <a:t> di </a:t>
            </a:r>
            <a:r>
              <a:rPr lang="en-US" b="1" dirty="0" err="1" smtClean="0"/>
              <a:t>động</a:t>
            </a:r>
            <a:endParaRPr lang="en-US" b="1" dirty="0"/>
          </a:p>
        </p:txBody>
      </p:sp>
      <p:sp>
        <p:nvSpPr>
          <p:cNvPr id="15" name="Flowchart: Alternate Process 14"/>
          <p:cNvSpPr/>
          <p:nvPr/>
        </p:nvSpPr>
        <p:spPr>
          <a:xfrm>
            <a:off x="5981700" y="2075793"/>
            <a:ext cx="1752600" cy="781707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Cảm</a:t>
            </a:r>
            <a:r>
              <a:rPr lang="en-US" b="1" dirty="0" smtClean="0"/>
              <a:t> </a:t>
            </a:r>
            <a:r>
              <a:rPr lang="en-US" b="1" dirty="0" err="1" smtClean="0"/>
              <a:t>biến</a:t>
            </a:r>
            <a:r>
              <a:rPr lang="en-US" b="1" dirty="0" smtClean="0"/>
              <a:t> </a:t>
            </a:r>
            <a:r>
              <a:rPr lang="en-US" b="1" dirty="0" err="1" smtClean="0"/>
              <a:t>độ</a:t>
            </a:r>
            <a:r>
              <a:rPr lang="en-US" b="1" dirty="0" smtClean="0"/>
              <a:t> </a:t>
            </a:r>
            <a:r>
              <a:rPr lang="en-US" b="1" dirty="0" err="1" smtClean="0"/>
              <a:t>ẩm</a:t>
            </a:r>
            <a:r>
              <a:rPr lang="en-US" b="1" dirty="0" smtClean="0"/>
              <a:t>, </a:t>
            </a:r>
            <a:r>
              <a:rPr lang="en-US" b="1" dirty="0" err="1" smtClean="0"/>
              <a:t>nhiệt</a:t>
            </a:r>
            <a:r>
              <a:rPr lang="en-US" b="1" dirty="0" smtClean="0"/>
              <a:t> </a:t>
            </a:r>
            <a:r>
              <a:rPr lang="en-US" b="1" dirty="0" err="1" smtClean="0"/>
              <a:t>độ</a:t>
            </a:r>
            <a:endParaRPr lang="en-US" b="1" dirty="0"/>
          </a:p>
        </p:txBody>
      </p:sp>
      <p:pic>
        <p:nvPicPr>
          <p:cNvPr id="1026" name="Picture 2" descr="D:\hinh anh pp\2013-02-21 10_56_5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hinh anh pp\imag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92320" y="3015645"/>
            <a:ext cx="1308537" cy="166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hinh anh pp\thung-nhua-xanh-dung-do-choi-ikea-vessla-20121129-0.jpg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30907" y="5001410"/>
            <a:ext cx="1365855" cy="146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hinh anh pp\images (1)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23238" y="2265226"/>
            <a:ext cx="1358462" cy="1184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D:\hinh anh pp\LiquidLevelSwitch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24248" y="3726737"/>
            <a:ext cx="1417583" cy="138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hinh anh pp\bjt1313036201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23238" y="5155486"/>
            <a:ext cx="1676400" cy="147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D:\hinh anh pp\Cambien_do am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939158"/>
            <a:ext cx="1866899" cy="176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D:\hinh anh pp\Microcontroller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49559" y="4309406"/>
            <a:ext cx="1676400" cy="158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92707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/>
              <a:t>4. Nội dung nghiên cứu và tiến độ thực hiện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1447800"/>
            <a:ext cx="8839200" cy="1219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18872" lvl="0">
              <a:buClr>
                <a:srgbClr val="F0AD00"/>
              </a:buClr>
              <a:buSzPct val="80000"/>
            </a:pPr>
            <a:r>
              <a:rPr lang="vi-VN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Xây dựng hệ thống phục vụ tưới tiêu tự động và điểu khiển từ xa gồm:</a:t>
            </a:r>
            <a:endParaRPr lang="en-US" sz="3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Line Callout 1 4"/>
          <p:cNvSpPr/>
          <p:nvPr/>
        </p:nvSpPr>
        <p:spPr>
          <a:xfrm>
            <a:off x="0" y="3200400"/>
            <a:ext cx="2008909" cy="3240267"/>
          </a:xfrm>
          <a:prstGeom prst="borderCallout1">
            <a:avLst>
              <a:gd name="adj1" fmla="val -3402"/>
              <a:gd name="adj2" fmla="val 50319"/>
              <a:gd name="adj3" fmla="val -13160"/>
              <a:gd name="adj4" fmla="val 12088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Kết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hợp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phương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pháp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thuỷ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canh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trên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mặt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phẳng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đứng</a:t>
            </a:r>
            <a:endParaRPr lang="vi-V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123" name="Picture 3" descr="D:\hinh anh pp\DSC_040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09800" y="838200"/>
            <a:ext cx="6629400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5551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 animBg="1"/>
      <p:bldP spid="4" grpId="1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vi-VN" dirty="0"/>
              <a:t>4. Nội dung nghiên cứu và tiến độ thực hiện</a:t>
            </a:r>
            <a:br>
              <a:rPr lang="vi-VN" dirty="0"/>
            </a:b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52400" y="1447800"/>
            <a:ext cx="8839200" cy="1219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18872" lvl="0">
              <a:buClr>
                <a:srgbClr val="F0AD00"/>
              </a:buClr>
              <a:buSzPct val="80000"/>
            </a:pPr>
            <a:r>
              <a:rPr lang="vi-VN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Xây dựng hệ thống phục vụ tưới tiêu tự động và điểu khiển từ xa gồm:</a:t>
            </a:r>
            <a:endParaRPr lang="en-US" sz="3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0" y="3200400"/>
            <a:ext cx="2008909" cy="3240267"/>
          </a:xfrm>
          <a:prstGeom prst="borderCallout1">
            <a:avLst>
              <a:gd name="adj1" fmla="val -3402"/>
              <a:gd name="adj2" fmla="val 50319"/>
              <a:gd name="adj3" fmla="val -13160"/>
              <a:gd name="adj4" fmla="val 12088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b="1" dirty="0" smtClean="0">
                <a:solidFill>
                  <a:schemeClr val="accent6">
                    <a:lumMod val="50000"/>
                  </a:schemeClr>
                </a:solidFill>
              </a:rPr>
              <a:t>Các cảm biến độ ẩm, nhiệt độ được lập trình kết hợp với bộ vi mạch gửi thông tin thông qua tin nhắn điện thoại</a:t>
            </a:r>
            <a:endParaRPr lang="vi-V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098" name="Picture 2" descr="D:\hinh anh pp\Cambien_do 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844692"/>
            <a:ext cx="2992582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686283" y="4061798"/>
            <a:ext cx="1840706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 smtClean="0"/>
              <a:t>Cảm</a:t>
            </a:r>
            <a:r>
              <a:rPr lang="en-US" b="1" dirty="0" smtClean="0"/>
              <a:t> </a:t>
            </a:r>
            <a:r>
              <a:rPr lang="en-US" b="1" dirty="0" err="1" smtClean="0"/>
              <a:t>biến</a:t>
            </a:r>
            <a:r>
              <a:rPr lang="en-US" b="1" dirty="0" smtClean="0"/>
              <a:t> </a:t>
            </a:r>
            <a:r>
              <a:rPr lang="en-US" b="1" dirty="0" err="1" smtClean="0"/>
              <a:t>độ</a:t>
            </a:r>
            <a:r>
              <a:rPr lang="en-US" b="1" dirty="0" smtClean="0"/>
              <a:t> </a:t>
            </a:r>
            <a:r>
              <a:rPr lang="en-US" b="1" dirty="0" err="1" smtClean="0"/>
              <a:t>ẩm</a:t>
            </a:r>
            <a:r>
              <a:rPr lang="en-US" b="1" dirty="0" smtClean="0"/>
              <a:t>, </a:t>
            </a:r>
            <a:r>
              <a:rPr lang="en-US" b="1" dirty="0" err="1" smtClean="0"/>
              <a:t>nhiệt</a:t>
            </a:r>
            <a:r>
              <a:rPr lang="en-US" b="1" dirty="0" smtClean="0"/>
              <a:t> </a:t>
            </a:r>
            <a:r>
              <a:rPr lang="en-US" b="1" dirty="0" err="1" smtClean="0"/>
              <a:t>độ</a:t>
            </a:r>
            <a:endParaRPr lang="en-US" b="1" dirty="0"/>
          </a:p>
        </p:txBody>
      </p:sp>
      <p:pic>
        <p:nvPicPr>
          <p:cNvPr id="4099" name="Picture 3" descr="D:\hinh anh pp\Microcontroll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26988" y="4497566"/>
            <a:ext cx="3312211" cy="2360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419600" y="6440667"/>
            <a:ext cx="17526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 smtClean="0"/>
              <a:t>Bộ</a:t>
            </a:r>
            <a:r>
              <a:rPr lang="en-US" b="1" dirty="0" smtClean="0"/>
              <a:t> vi </a:t>
            </a:r>
            <a:r>
              <a:rPr lang="en-US" b="1" dirty="0" err="1" smtClean="0"/>
              <a:t>điều</a:t>
            </a:r>
            <a:r>
              <a:rPr lang="en-US" b="1" dirty="0" smtClean="0"/>
              <a:t> </a:t>
            </a:r>
            <a:r>
              <a:rPr lang="en-US" b="1" dirty="0" err="1" smtClean="0"/>
              <a:t>khiển</a:t>
            </a:r>
            <a:endParaRPr lang="en-US" b="1" dirty="0"/>
          </a:p>
        </p:txBody>
      </p:sp>
      <p:sp>
        <p:nvSpPr>
          <p:cNvPr id="15" name="Freeform 14"/>
          <p:cNvSpPr/>
          <p:nvPr/>
        </p:nvSpPr>
        <p:spPr>
          <a:xfrm>
            <a:off x="5029200" y="2909455"/>
            <a:ext cx="2272147" cy="1413163"/>
          </a:xfrm>
          <a:custGeom>
            <a:avLst/>
            <a:gdLst>
              <a:gd name="connsiteX0" fmla="*/ 0 w 2272147"/>
              <a:gd name="connsiteY0" fmla="*/ 595745 h 1413163"/>
              <a:gd name="connsiteX1" fmla="*/ 41564 w 2272147"/>
              <a:gd name="connsiteY1" fmla="*/ 457200 h 1413163"/>
              <a:gd name="connsiteX2" fmla="*/ 69273 w 2272147"/>
              <a:gd name="connsiteY2" fmla="*/ 401781 h 1413163"/>
              <a:gd name="connsiteX3" fmla="*/ 180109 w 2272147"/>
              <a:gd name="connsiteY3" fmla="*/ 290945 h 1413163"/>
              <a:gd name="connsiteX4" fmla="*/ 207818 w 2272147"/>
              <a:gd name="connsiteY4" fmla="*/ 249381 h 1413163"/>
              <a:gd name="connsiteX5" fmla="*/ 318655 w 2272147"/>
              <a:gd name="connsiteY5" fmla="*/ 152400 h 1413163"/>
              <a:gd name="connsiteX6" fmla="*/ 360218 w 2272147"/>
              <a:gd name="connsiteY6" fmla="*/ 138545 h 1413163"/>
              <a:gd name="connsiteX7" fmla="*/ 471055 w 2272147"/>
              <a:gd name="connsiteY7" fmla="*/ 83127 h 1413163"/>
              <a:gd name="connsiteX8" fmla="*/ 581891 w 2272147"/>
              <a:gd name="connsiteY8" fmla="*/ 55418 h 1413163"/>
              <a:gd name="connsiteX9" fmla="*/ 665018 w 2272147"/>
              <a:gd name="connsiteY9" fmla="*/ 27709 h 1413163"/>
              <a:gd name="connsiteX10" fmla="*/ 706582 w 2272147"/>
              <a:gd name="connsiteY10" fmla="*/ 13854 h 1413163"/>
              <a:gd name="connsiteX11" fmla="*/ 748145 w 2272147"/>
              <a:gd name="connsiteY11" fmla="*/ 0 h 1413163"/>
              <a:gd name="connsiteX12" fmla="*/ 1219200 w 2272147"/>
              <a:gd name="connsiteY12" fmla="*/ 13854 h 1413163"/>
              <a:gd name="connsiteX13" fmla="*/ 1302327 w 2272147"/>
              <a:gd name="connsiteY13" fmla="*/ 41563 h 1413163"/>
              <a:gd name="connsiteX14" fmla="*/ 1524000 w 2272147"/>
              <a:gd name="connsiteY14" fmla="*/ 83127 h 1413163"/>
              <a:gd name="connsiteX15" fmla="*/ 1620982 w 2272147"/>
              <a:gd name="connsiteY15" fmla="*/ 138545 h 1413163"/>
              <a:gd name="connsiteX16" fmla="*/ 1690255 w 2272147"/>
              <a:gd name="connsiteY16" fmla="*/ 193963 h 1413163"/>
              <a:gd name="connsiteX17" fmla="*/ 1745673 w 2272147"/>
              <a:gd name="connsiteY17" fmla="*/ 221672 h 1413163"/>
              <a:gd name="connsiteX18" fmla="*/ 1814945 w 2272147"/>
              <a:gd name="connsiteY18" fmla="*/ 263236 h 1413163"/>
              <a:gd name="connsiteX19" fmla="*/ 1898073 w 2272147"/>
              <a:gd name="connsiteY19" fmla="*/ 346363 h 1413163"/>
              <a:gd name="connsiteX20" fmla="*/ 1967345 w 2272147"/>
              <a:gd name="connsiteY20" fmla="*/ 401781 h 1413163"/>
              <a:gd name="connsiteX21" fmla="*/ 2050473 w 2272147"/>
              <a:gd name="connsiteY21" fmla="*/ 526472 h 1413163"/>
              <a:gd name="connsiteX22" fmla="*/ 2105891 w 2272147"/>
              <a:gd name="connsiteY22" fmla="*/ 623454 h 1413163"/>
              <a:gd name="connsiteX23" fmla="*/ 2147455 w 2272147"/>
              <a:gd name="connsiteY23" fmla="*/ 748145 h 1413163"/>
              <a:gd name="connsiteX24" fmla="*/ 2175164 w 2272147"/>
              <a:gd name="connsiteY24" fmla="*/ 831272 h 1413163"/>
              <a:gd name="connsiteX25" fmla="*/ 2189018 w 2272147"/>
              <a:gd name="connsiteY25" fmla="*/ 872836 h 1413163"/>
              <a:gd name="connsiteX26" fmla="*/ 2202873 w 2272147"/>
              <a:gd name="connsiteY26" fmla="*/ 928254 h 1413163"/>
              <a:gd name="connsiteX27" fmla="*/ 2244436 w 2272147"/>
              <a:gd name="connsiteY27" fmla="*/ 1052945 h 1413163"/>
              <a:gd name="connsiteX28" fmla="*/ 2272145 w 2272147"/>
              <a:gd name="connsiteY28" fmla="*/ 1413163 h 141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272147" h="1413163">
                <a:moveTo>
                  <a:pt x="0" y="595745"/>
                </a:moveTo>
                <a:cubicBezTo>
                  <a:pt x="20490" y="452320"/>
                  <a:pt x="-6442" y="541210"/>
                  <a:pt x="41564" y="457200"/>
                </a:cubicBezTo>
                <a:cubicBezTo>
                  <a:pt x="51811" y="439268"/>
                  <a:pt x="56051" y="417647"/>
                  <a:pt x="69273" y="401781"/>
                </a:cubicBezTo>
                <a:cubicBezTo>
                  <a:pt x="102722" y="361642"/>
                  <a:pt x="151127" y="334419"/>
                  <a:pt x="180109" y="290945"/>
                </a:cubicBezTo>
                <a:cubicBezTo>
                  <a:pt x="189345" y="277090"/>
                  <a:pt x="196982" y="262024"/>
                  <a:pt x="207818" y="249381"/>
                </a:cubicBezTo>
                <a:cubicBezTo>
                  <a:pt x="233575" y="219332"/>
                  <a:pt x="282986" y="172782"/>
                  <a:pt x="318655" y="152400"/>
                </a:cubicBezTo>
                <a:cubicBezTo>
                  <a:pt x="331335" y="145155"/>
                  <a:pt x="346923" y="144588"/>
                  <a:pt x="360218" y="138545"/>
                </a:cubicBezTo>
                <a:cubicBezTo>
                  <a:pt x="397822" y="121452"/>
                  <a:pt x="431868" y="96190"/>
                  <a:pt x="471055" y="83127"/>
                </a:cubicBezTo>
                <a:cubicBezTo>
                  <a:pt x="597151" y="41093"/>
                  <a:pt x="398013" y="105566"/>
                  <a:pt x="581891" y="55418"/>
                </a:cubicBezTo>
                <a:cubicBezTo>
                  <a:pt x="610070" y="47733"/>
                  <a:pt x="637309" y="36945"/>
                  <a:pt x="665018" y="27709"/>
                </a:cubicBezTo>
                <a:lnTo>
                  <a:pt x="706582" y="13854"/>
                </a:lnTo>
                <a:lnTo>
                  <a:pt x="748145" y="0"/>
                </a:lnTo>
                <a:cubicBezTo>
                  <a:pt x="905163" y="4618"/>
                  <a:pt x="1062554" y="2106"/>
                  <a:pt x="1219200" y="13854"/>
                </a:cubicBezTo>
                <a:cubicBezTo>
                  <a:pt x="1248326" y="16038"/>
                  <a:pt x="1274243" y="33539"/>
                  <a:pt x="1302327" y="41563"/>
                </a:cubicBezTo>
                <a:cubicBezTo>
                  <a:pt x="1416626" y="74220"/>
                  <a:pt x="1407306" y="68540"/>
                  <a:pt x="1524000" y="83127"/>
                </a:cubicBezTo>
                <a:cubicBezTo>
                  <a:pt x="1631681" y="190806"/>
                  <a:pt x="1495386" y="68769"/>
                  <a:pt x="1620982" y="138545"/>
                </a:cubicBezTo>
                <a:cubicBezTo>
                  <a:pt x="1646832" y="152906"/>
                  <a:pt x="1665651" y="177560"/>
                  <a:pt x="1690255" y="193963"/>
                </a:cubicBezTo>
                <a:cubicBezTo>
                  <a:pt x="1707439" y="205419"/>
                  <a:pt x="1727619" y="211642"/>
                  <a:pt x="1745673" y="221672"/>
                </a:cubicBezTo>
                <a:cubicBezTo>
                  <a:pt x="1769212" y="234750"/>
                  <a:pt x="1792539" y="248299"/>
                  <a:pt x="1814945" y="263236"/>
                </a:cubicBezTo>
                <a:cubicBezTo>
                  <a:pt x="1950784" y="353796"/>
                  <a:pt x="1809170" y="257460"/>
                  <a:pt x="1898073" y="346363"/>
                </a:cubicBezTo>
                <a:cubicBezTo>
                  <a:pt x="1918983" y="367273"/>
                  <a:pt x="1944254" y="383308"/>
                  <a:pt x="1967345" y="401781"/>
                </a:cubicBezTo>
                <a:cubicBezTo>
                  <a:pt x="1994198" y="482339"/>
                  <a:pt x="1967919" y="420331"/>
                  <a:pt x="2050473" y="526472"/>
                </a:cubicBezTo>
                <a:cubicBezTo>
                  <a:pt x="2077888" y="561719"/>
                  <a:pt x="2085310" y="582292"/>
                  <a:pt x="2105891" y="623454"/>
                </a:cubicBezTo>
                <a:cubicBezTo>
                  <a:pt x="2132515" y="756581"/>
                  <a:pt x="2101566" y="633424"/>
                  <a:pt x="2147455" y="748145"/>
                </a:cubicBezTo>
                <a:cubicBezTo>
                  <a:pt x="2158303" y="775264"/>
                  <a:pt x="2165928" y="803563"/>
                  <a:pt x="2175164" y="831272"/>
                </a:cubicBezTo>
                <a:cubicBezTo>
                  <a:pt x="2179782" y="845127"/>
                  <a:pt x="2185476" y="858668"/>
                  <a:pt x="2189018" y="872836"/>
                </a:cubicBezTo>
                <a:cubicBezTo>
                  <a:pt x="2193636" y="891309"/>
                  <a:pt x="2197273" y="910055"/>
                  <a:pt x="2202873" y="928254"/>
                </a:cubicBezTo>
                <a:cubicBezTo>
                  <a:pt x="2215757" y="970128"/>
                  <a:pt x="2244436" y="1052945"/>
                  <a:pt x="2244436" y="1052945"/>
                </a:cubicBezTo>
                <a:cubicBezTo>
                  <a:pt x="2272912" y="1394658"/>
                  <a:pt x="2272145" y="1274233"/>
                  <a:pt x="2272145" y="141316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6830291" y="3976255"/>
            <a:ext cx="804702" cy="401781"/>
          </a:xfrm>
          <a:custGeom>
            <a:avLst/>
            <a:gdLst>
              <a:gd name="connsiteX0" fmla="*/ 0 w 804702"/>
              <a:gd name="connsiteY0" fmla="*/ 110836 h 401781"/>
              <a:gd name="connsiteX1" fmla="*/ 69273 w 804702"/>
              <a:gd name="connsiteY1" fmla="*/ 124690 h 401781"/>
              <a:gd name="connsiteX2" fmla="*/ 110836 w 804702"/>
              <a:gd name="connsiteY2" fmla="*/ 152400 h 401781"/>
              <a:gd name="connsiteX3" fmla="*/ 152400 w 804702"/>
              <a:gd name="connsiteY3" fmla="*/ 166254 h 401781"/>
              <a:gd name="connsiteX4" fmla="*/ 221673 w 804702"/>
              <a:gd name="connsiteY4" fmla="*/ 235527 h 401781"/>
              <a:gd name="connsiteX5" fmla="*/ 263236 w 804702"/>
              <a:gd name="connsiteY5" fmla="*/ 249381 h 401781"/>
              <a:gd name="connsiteX6" fmla="*/ 332509 w 804702"/>
              <a:gd name="connsiteY6" fmla="*/ 304800 h 401781"/>
              <a:gd name="connsiteX7" fmla="*/ 374073 w 804702"/>
              <a:gd name="connsiteY7" fmla="*/ 332509 h 401781"/>
              <a:gd name="connsiteX8" fmla="*/ 457200 w 804702"/>
              <a:gd name="connsiteY8" fmla="*/ 360218 h 401781"/>
              <a:gd name="connsiteX9" fmla="*/ 512618 w 804702"/>
              <a:gd name="connsiteY9" fmla="*/ 401781 h 401781"/>
              <a:gd name="connsiteX10" fmla="*/ 568036 w 804702"/>
              <a:gd name="connsiteY10" fmla="*/ 318654 h 401781"/>
              <a:gd name="connsiteX11" fmla="*/ 609600 w 804702"/>
              <a:gd name="connsiteY11" fmla="*/ 290945 h 401781"/>
              <a:gd name="connsiteX12" fmla="*/ 748145 w 804702"/>
              <a:gd name="connsiteY12" fmla="*/ 83127 h 401781"/>
              <a:gd name="connsiteX13" fmla="*/ 775854 w 804702"/>
              <a:gd name="connsiteY13" fmla="*/ 41563 h 401781"/>
              <a:gd name="connsiteX14" fmla="*/ 803564 w 804702"/>
              <a:gd name="connsiteY14" fmla="*/ 13854 h 401781"/>
              <a:gd name="connsiteX15" fmla="*/ 803564 w 804702"/>
              <a:gd name="connsiteY15" fmla="*/ 0 h 401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04702" h="401781">
                <a:moveTo>
                  <a:pt x="0" y="110836"/>
                </a:moveTo>
                <a:cubicBezTo>
                  <a:pt x="23091" y="115454"/>
                  <a:pt x="47224" y="116422"/>
                  <a:pt x="69273" y="124690"/>
                </a:cubicBezTo>
                <a:cubicBezTo>
                  <a:pt x="84864" y="130537"/>
                  <a:pt x="95943" y="144953"/>
                  <a:pt x="110836" y="152400"/>
                </a:cubicBezTo>
                <a:cubicBezTo>
                  <a:pt x="123898" y="158931"/>
                  <a:pt x="138545" y="161636"/>
                  <a:pt x="152400" y="166254"/>
                </a:cubicBezTo>
                <a:cubicBezTo>
                  <a:pt x="175491" y="189345"/>
                  <a:pt x="195549" y="215934"/>
                  <a:pt x="221673" y="235527"/>
                </a:cubicBezTo>
                <a:cubicBezTo>
                  <a:pt x="233356" y="244289"/>
                  <a:pt x="250174" y="242850"/>
                  <a:pt x="263236" y="249381"/>
                </a:cubicBezTo>
                <a:cubicBezTo>
                  <a:pt x="320098" y="277812"/>
                  <a:pt x="289551" y="270434"/>
                  <a:pt x="332509" y="304800"/>
                </a:cubicBezTo>
                <a:cubicBezTo>
                  <a:pt x="345511" y="315202"/>
                  <a:pt x="358857" y="325746"/>
                  <a:pt x="374073" y="332509"/>
                </a:cubicBezTo>
                <a:cubicBezTo>
                  <a:pt x="400763" y="344371"/>
                  <a:pt x="457200" y="360218"/>
                  <a:pt x="457200" y="360218"/>
                </a:cubicBezTo>
                <a:cubicBezTo>
                  <a:pt x="475673" y="374072"/>
                  <a:pt x="489527" y="401781"/>
                  <a:pt x="512618" y="401781"/>
                </a:cubicBezTo>
                <a:cubicBezTo>
                  <a:pt x="560659" y="401781"/>
                  <a:pt x="550856" y="340129"/>
                  <a:pt x="568036" y="318654"/>
                </a:cubicBezTo>
                <a:cubicBezTo>
                  <a:pt x="578438" y="305652"/>
                  <a:pt x="595745" y="300181"/>
                  <a:pt x="609600" y="290945"/>
                </a:cubicBezTo>
                <a:lnTo>
                  <a:pt x="748145" y="83127"/>
                </a:lnTo>
                <a:cubicBezTo>
                  <a:pt x="757381" y="69272"/>
                  <a:pt x="764080" y="53337"/>
                  <a:pt x="775854" y="41563"/>
                </a:cubicBezTo>
                <a:cubicBezTo>
                  <a:pt x="785091" y="32327"/>
                  <a:pt x="796318" y="24722"/>
                  <a:pt x="803564" y="13854"/>
                </a:cubicBezTo>
                <a:cubicBezTo>
                  <a:pt x="806126" y="10012"/>
                  <a:pt x="803564" y="4618"/>
                  <a:pt x="803564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30291" y="3195660"/>
            <a:ext cx="182879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 smtClean="0"/>
              <a:t>Lập</a:t>
            </a:r>
            <a:r>
              <a:rPr lang="en-US" b="1" dirty="0" smtClean="0"/>
              <a:t> </a:t>
            </a:r>
            <a:r>
              <a:rPr lang="en-US" b="1" dirty="0" err="1" smtClean="0"/>
              <a:t>trình</a:t>
            </a:r>
            <a:r>
              <a:rPr lang="en-US" b="1" dirty="0" smtClean="0"/>
              <a:t>  </a:t>
            </a:r>
            <a:r>
              <a:rPr lang="en-US" b="1" dirty="0" err="1" smtClean="0"/>
              <a:t>nhúng</a:t>
            </a:r>
            <a:r>
              <a:rPr lang="en-US" b="1" dirty="0" smtClean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705712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1" animBg="1"/>
      <p:bldP spid="7" grpId="0" animBg="1"/>
      <p:bldP spid="8" grpId="0" animBg="1"/>
      <p:bldP spid="15" grpId="0" animBg="1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/>
              <a:t>4. Nội dung nghiên cứu và tiến độ thực hiện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1447800"/>
            <a:ext cx="8839200" cy="1219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18872" lvl="0">
              <a:buClr>
                <a:srgbClr val="F0AD00"/>
              </a:buClr>
              <a:buSzPct val="80000"/>
            </a:pPr>
            <a:r>
              <a:rPr lang="vi-VN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Xây dựng hệ thống phục vụ tưới tiêu tự động và điểu khiển từ xa gồm:</a:t>
            </a:r>
            <a:endParaRPr lang="en-US" sz="3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Line Callout 1 4"/>
          <p:cNvSpPr/>
          <p:nvPr/>
        </p:nvSpPr>
        <p:spPr>
          <a:xfrm>
            <a:off x="0" y="3200400"/>
            <a:ext cx="2008909" cy="3240267"/>
          </a:xfrm>
          <a:prstGeom prst="borderCallout1">
            <a:avLst>
              <a:gd name="adj1" fmla="val -3402"/>
              <a:gd name="adj2" fmla="val 50319"/>
              <a:gd name="adj3" fmla="val -13160"/>
              <a:gd name="adj4" fmla="val 12088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b="1" dirty="0" smtClean="0">
                <a:solidFill>
                  <a:schemeClr val="accent6">
                    <a:lumMod val="50000"/>
                  </a:schemeClr>
                </a:solidFill>
              </a:rPr>
              <a:t>Phao </a:t>
            </a:r>
            <a:r>
              <a:rPr lang="vi-VN" b="1" dirty="0">
                <a:solidFill>
                  <a:schemeClr val="accent6">
                    <a:lumMod val="50000"/>
                  </a:schemeClr>
                </a:solidFill>
              </a:rPr>
              <a:t>nước tự động kết hợp van nước điện từ </a:t>
            </a:r>
          </a:p>
        </p:txBody>
      </p:sp>
      <p:pic>
        <p:nvPicPr>
          <p:cNvPr id="1027" name="Picture 3" descr="D:\hinh anh pp\LiquidLevelSwitc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447800"/>
            <a:ext cx="2743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591791" y="1524000"/>
            <a:ext cx="22098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 smtClean="0"/>
              <a:t>Phao</a:t>
            </a:r>
            <a:r>
              <a:rPr lang="en-US" b="1" dirty="0" smtClean="0"/>
              <a:t> </a:t>
            </a:r>
            <a:r>
              <a:rPr lang="en-US" b="1" dirty="0" err="1" smtClean="0"/>
              <a:t>nước</a:t>
            </a:r>
            <a:r>
              <a:rPr lang="en-US" b="1" dirty="0" smtClean="0"/>
              <a:t> </a:t>
            </a:r>
            <a:r>
              <a:rPr lang="en-US" b="1" dirty="0" err="1" smtClean="0"/>
              <a:t>tự</a:t>
            </a:r>
            <a:r>
              <a:rPr lang="en-US" b="1" dirty="0" smtClean="0"/>
              <a:t> </a:t>
            </a:r>
            <a:r>
              <a:rPr lang="en-US" b="1" dirty="0" err="1" smtClean="0"/>
              <a:t>động</a:t>
            </a:r>
            <a:endParaRPr lang="en-US" b="1" dirty="0"/>
          </a:p>
        </p:txBody>
      </p:sp>
      <p:pic>
        <p:nvPicPr>
          <p:cNvPr id="1028" name="Picture 4" descr="D:\hinh anh pp\bjt131303620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30177" y="3236686"/>
            <a:ext cx="2813823" cy="2492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58000" y="5731188"/>
            <a:ext cx="21336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Van </a:t>
            </a:r>
            <a:r>
              <a:rPr lang="en-US" b="1" dirty="0" err="1" smtClean="0"/>
              <a:t>nước</a:t>
            </a:r>
            <a:r>
              <a:rPr lang="en-US" b="1" dirty="0" smtClean="0"/>
              <a:t> </a:t>
            </a:r>
            <a:r>
              <a:rPr lang="en-US" b="1" dirty="0" err="1" smtClean="0"/>
              <a:t>điện</a:t>
            </a:r>
            <a:r>
              <a:rPr lang="en-US" b="1" dirty="0" smtClean="0"/>
              <a:t> </a:t>
            </a:r>
            <a:r>
              <a:rPr lang="en-US" b="1" dirty="0" err="1" smtClean="0"/>
              <a:t>từ</a:t>
            </a:r>
            <a:endParaRPr lang="en-US" b="1" dirty="0"/>
          </a:p>
        </p:txBody>
      </p:sp>
      <p:sp>
        <p:nvSpPr>
          <p:cNvPr id="8" name="Plus 7"/>
          <p:cNvSpPr/>
          <p:nvPr/>
        </p:nvSpPr>
        <p:spPr>
          <a:xfrm>
            <a:off x="5479143" y="3200400"/>
            <a:ext cx="1378857" cy="162013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391400" y="2667000"/>
            <a:ext cx="1455057" cy="22467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 smtClean="0"/>
              <a:t>Nguyên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hoạt</a:t>
            </a:r>
            <a:r>
              <a:rPr lang="en-US" sz="2800" dirty="0" smtClean="0"/>
              <a:t> </a:t>
            </a:r>
            <a:r>
              <a:rPr lang="en-US" sz="2800" dirty="0" err="1" smtClean="0"/>
              <a:t>động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van </a:t>
            </a:r>
            <a:r>
              <a:rPr lang="en-US" sz="2800" dirty="0" err="1" smtClean="0"/>
              <a:t>điện</a:t>
            </a:r>
            <a:r>
              <a:rPr lang="en-US" sz="2800" dirty="0" smtClean="0"/>
              <a:t> </a:t>
            </a:r>
            <a:r>
              <a:rPr lang="en-US" sz="2800" dirty="0" err="1" smtClean="0"/>
              <a:t>từ</a:t>
            </a:r>
            <a:endParaRPr lang="en-US" sz="2800" dirty="0"/>
          </a:p>
        </p:txBody>
      </p:sp>
      <p:pic>
        <p:nvPicPr>
          <p:cNvPr id="12" name="Van điện từ, nguyên lý hoạt động1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228600" y="533400"/>
            <a:ext cx="70866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47389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1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2" fill="hold">
                      <p:stCondLst>
                        <p:cond delay="0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85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video>
              <p:cMediaNode>
                <p:cTn id="86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video>
          </p:childTnLst>
        </p:cTn>
      </p:par>
    </p:tnLst>
    <p:bldLst>
      <p:bldP spid="4" grpId="0" animBg="1"/>
      <p:bldP spid="4" grpId="1" animBg="1"/>
      <p:bldP spid="4" grpId="2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vi-VN" dirty="0"/>
              <a:t>4. Nội dung nghiên cứu và tiến độ thực hiện</a:t>
            </a:r>
            <a:br>
              <a:rPr lang="vi-VN" dirty="0"/>
            </a:br>
            <a:endParaRPr lang="en-US" dirty="0"/>
          </a:p>
        </p:txBody>
      </p:sp>
      <p:pic>
        <p:nvPicPr>
          <p:cNvPr id="1026" name="Picture 2" descr="C:\Users\Administrator\Desktop\d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71600"/>
            <a:ext cx="9144000" cy="54864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5. </a:t>
            </a:r>
            <a:r>
              <a:rPr lang="en-GB" dirty="0" err="1"/>
              <a:t>Sản</a:t>
            </a:r>
            <a:r>
              <a:rPr lang="en-GB" dirty="0"/>
              <a:t> </a:t>
            </a:r>
            <a:r>
              <a:rPr lang="en-GB" dirty="0" err="1"/>
              <a:t>phẩm</a:t>
            </a:r>
            <a:r>
              <a:rPr lang="en-GB" dirty="0"/>
              <a:t>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/>
              <a:t>khả</a:t>
            </a:r>
            <a:r>
              <a:rPr lang="en-GB" dirty="0"/>
              <a:t> </a:t>
            </a:r>
            <a:r>
              <a:rPr lang="en-GB" dirty="0" err="1"/>
              <a:t>năng</a:t>
            </a:r>
            <a:r>
              <a:rPr lang="en-GB" dirty="0"/>
              <a:t> </a:t>
            </a:r>
            <a:r>
              <a:rPr lang="en-GB" dirty="0" err="1"/>
              <a:t>ứng</a:t>
            </a:r>
            <a:r>
              <a:rPr lang="en-GB" dirty="0"/>
              <a:t> </a:t>
            </a:r>
            <a:r>
              <a:rPr lang="en-GB" dirty="0" err="1"/>
              <a:t>dụng</a:t>
            </a:r>
            <a:r>
              <a:rPr lang="en-GB" dirty="0"/>
              <a:t>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1066800"/>
            <a:ext cx="80772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2800" dirty="0" err="1">
                <a:solidFill>
                  <a:prstClr val="black"/>
                </a:solidFill>
              </a:rPr>
              <a:t>Sản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prstClr val="black"/>
                </a:solidFill>
              </a:rPr>
              <a:t>phẩm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prstClr val="black"/>
                </a:solidFill>
              </a:rPr>
              <a:t>dự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prstClr val="black"/>
                </a:solidFill>
              </a:rPr>
              <a:t>kiến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prstClr val="black"/>
                </a:solidFill>
              </a:rPr>
              <a:t>sau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prstClr val="black"/>
                </a:solidFill>
              </a:rPr>
              <a:t>khi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prstClr val="black"/>
                </a:solidFill>
              </a:rPr>
              <a:t>hoàn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prstClr val="black"/>
                </a:solidFill>
              </a:rPr>
              <a:t>thành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prstClr val="black"/>
                </a:solidFill>
              </a:rPr>
              <a:t>nghiên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prstClr val="black"/>
                </a:solidFill>
              </a:rPr>
              <a:t>cứu</a:t>
            </a:r>
            <a:r>
              <a:rPr lang="en-US" sz="2800" dirty="0">
                <a:solidFill>
                  <a:prstClr val="black"/>
                </a:solidFill>
              </a:rPr>
              <a:t>:</a:t>
            </a:r>
          </a:p>
        </p:txBody>
      </p:sp>
      <p:pic>
        <p:nvPicPr>
          <p:cNvPr id="1026" name="Picture 2" descr="D:\hinh anh pp\11997986_785494101561561_759058953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81200"/>
            <a:ext cx="80772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11118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2923035637"/>
              </p:ext>
            </p:extLst>
          </p:nvPr>
        </p:nvGraphicFramePr>
        <p:xfrm>
          <a:off x="304800" y="228600"/>
          <a:ext cx="8839200" cy="632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103537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14358" y="2524853"/>
            <a:ext cx="36679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 you! 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32818" y="2505670"/>
            <a:ext cx="40783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 you! 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1026" name="Picture 2" descr="D:\hinh anh pp\788681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8621" y="3810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:\hinh anh pp\788681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611179" y="457302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21979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077200" cy="3657600"/>
          </a:xfrm>
        </p:spPr>
        <p:txBody>
          <a:bodyPr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err="1" smtClean="0"/>
              <a:t>Giảng</a:t>
            </a:r>
            <a:r>
              <a:rPr lang="en-US" sz="2400" dirty="0" smtClean="0"/>
              <a:t> </a:t>
            </a:r>
            <a:r>
              <a:rPr lang="en-US" sz="2400" dirty="0" err="1" smtClean="0"/>
              <a:t>viên</a:t>
            </a:r>
            <a:r>
              <a:rPr lang="en-US" sz="2400" dirty="0" smtClean="0"/>
              <a:t> </a:t>
            </a:r>
            <a:r>
              <a:rPr lang="en-US" sz="2400" dirty="0" err="1" smtClean="0"/>
              <a:t>hướng</a:t>
            </a:r>
            <a:r>
              <a:rPr lang="en-US" sz="2400" dirty="0" smtClean="0"/>
              <a:t> </a:t>
            </a:r>
            <a:r>
              <a:rPr lang="en-US" sz="2400" dirty="0" err="1" smtClean="0"/>
              <a:t>dẫn</a:t>
            </a:r>
            <a:r>
              <a:rPr lang="en-US" sz="2400" dirty="0" smtClean="0"/>
              <a:t>: 		TS. </a:t>
            </a:r>
            <a:r>
              <a:rPr lang="en-US" sz="2400" dirty="0" err="1" smtClean="0"/>
              <a:t>Lê</a:t>
            </a:r>
            <a:r>
              <a:rPr lang="en-US" sz="2400" dirty="0" smtClean="0"/>
              <a:t> </a:t>
            </a:r>
            <a:r>
              <a:rPr lang="en-US" sz="2400" dirty="0" err="1" smtClean="0"/>
              <a:t>Tuấn</a:t>
            </a:r>
            <a:r>
              <a:rPr lang="en-US" sz="2400" dirty="0" smtClean="0"/>
              <a:t> </a:t>
            </a:r>
            <a:r>
              <a:rPr lang="en-US" sz="2400" dirty="0" err="1" smtClean="0"/>
              <a:t>Anh</a:t>
            </a: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 smtClean="0"/>
              <a:t>Nhóm</a:t>
            </a:r>
            <a:r>
              <a:rPr lang="en-US" sz="2400" dirty="0" smtClean="0"/>
              <a:t> </a:t>
            </a:r>
            <a:r>
              <a:rPr lang="en-US" sz="2400" dirty="0" err="1" smtClean="0"/>
              <a:t>sinh</a:t>
            </a:r>
            <a:r>
              <a:rPr lang="en-US" sz="2400" dirty="0" smtClean="0"/>
              <a:t> </a:t>
            </a:r>
            <a:r>
              <a:rPr lang="en-US" sz="2400" dirty="0" err="1" smtClean="0"/>
              <a:t>viên</a:t>
            </a:r>
            <a:r>
              <a:rPr lang="en-US" sz="2400" dirty="0" smtClean="0"/>
              <a:t>:			</a:t>
            </a:r>
            <a:r>
              <a:rPr lang="en-US" sz="2400" dirty="0" err="1" smtClean="0"/>
              <a:t>Trương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Thiệu</a:t>
            </a:r>
            <a:r>
              <a:rPr lang="en-US" sz="2400" dirty="0" smtClean="0"/>
              <a:t> </a:t>
            </a:r>
            <a:r>
              <a:rPr lang="en-US" sz="2400" dirty="0" err="1" smtClean="0"/>
              <a:t>Huy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				</a:t>
            </a:r>
            <a:r>
              <a:rPr lang="en-US" sz="2400" dirty="0" err="1" smtClean="0"/>
              <a:t>Thái</a:t>
            </a:r>
            <a:r>
              <a:rPr lang="en-US" sz="2400" dirty="0" smtClean="0"/>
              <a:t> </a:t>
            </a:r>
            <a:r>
              <a:rPr lang="en-US" sz="2400" dirty="0" err="1" smtClean="0"/>
              <a:t>Trúc</a:t>
            </a:r>
            <a:r>
              <a:rPr lang="en-US" sz="2400" dirty="0" smtClean="0"/>
              <a:t> </a:t>
            </a:r>
            <a:r>
              <a:rPr lang="en-US" sz="2400" dirty="0" err="1" smtClean="0"/>
              <a:t>Linh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				</a:t>
            </a:r>
            <a:r>
              <a:rPr lang="en-US" sz="2400" dirty="0" err="1" smtClean="0"/>
              <a:t>Nguyễn</a:t>
            </a:r>
            <a:r>
              <a:rPr lang="en-US" sz="2400" dirty="0" smtClean="0"/>
              <a:t> </a:t>
            </a:r>
            <a:r>
              <a:rPr lang="en-US" sz="2400" dirty="0" err="1" smtClean="0"/>
              <a:t>Hồ</a:t>
            </a:r>
            <a:r>
              <a:rPr lang="en-US" sz="2400" dirty="0" smtClean="0"/>
              <a:t> </a:t>
            </a:r>
            <a:r>
              <a:rPr lang="en-US" sz="2400" dirty="0" err="1" smtClean="0"/>
              <a:t>Duy</a:t>
            </a:r>
            <a:r>
              <a:rPr lang="en-US" sz="2400" dirty="0" smtClean="0"/>
              <a:t> </a:t>
            </a:r>
            <a:r>
              <a:rPr lang="en-US" sz="2400" dirty="0" err="1" smtClean="0"/>
              <a:t>Khang</a:t>
            </a: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 smtClean="0"/>
              <a:t>Lớp</a:t>
            </a:r>
            <a:r>
              <a:rPr lang="en-US" sz="2400" dirty="0" smtClean="0"/>
              <a:t>: D14PM02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84891"/>
            <a:ext cx="7391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solidFill>
                  <a:schemeClr val="bg1"/>
                </a:solidFill>
              </a:rPr>
              <a:t>Đề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</a:rPr>
              <a:t>tài</a:t>
            </a:r>
            <a:r>
              <a:rPr lang="en-US" sz="3600" b="1" dirty="0" smtClean="0">
                <a:solidFill>
                  <a:schemeClr val="bg1"/>
                </a:solidFill>
              </a:rPr>
              <a:t>: </a:t>
            </a:r>
            <a:r>
              <a:rPr lang="en-US" sz="3600" dirty="0" err="1" smtClean="0">
                <a:solidFill>
                  <a:schemeClr val="bg1"/>
                </a:solidFill>
              </a:rPr>
              <a:t>Xây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dựng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hệ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thống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phục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vụ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tưới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tiêu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tự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động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và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điều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khiển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từ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xa</a:t>
            </a:r>
            <a:endParaRPr lang="en-US" sz="3600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891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NỘI DUNG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45473" y="1752600"/>
            <a:ext cx="8991600" cy="838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1</a:t>
            </a:r>
            <a:r>
              <a:rPr lang="vi-VN" dirty="0" smtClean="0"/>
              <a:t>. Tính cấp thiết của đề tài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52400" y="2743200"/>
            <a:ext cx="8991600" cy="838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2. </a:t>
            </a:r>
            <a:r>
              <a:rPr lang="vi-VN" dirty="0" smtClean="0"/>
              <a:t> Mục tiêu đề tài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45473" y="3657600"/>
            <a:ext cx="8991600" cy="838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3. </a:t>
            </a:r>
            <a:r>
              <a:rPr lang="en-US" dirty="0"/>
              <a:t>Đ</a:t>
            </a:r>
            <a:r>
              <a:rPr lang="vi-VN" dirty="0" smtClean="0"/>
              <a:t>ối tượng, phạm vi nghiên cứu, cách tiếp cận và phương pháp nghiên cứu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17764" y="4727864"/>
            <a:ext cx="8991600" cy="838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4. </a:t>
            </a:r>
            <a:r>
              <a:rPr lang="vi-VN" dirty="0" smtClean="0"/>
              <a:t>Nội dung nghiên cứu và tiến độ thực hiện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52400" y="5791200"/>
            <a:ext cx="8991600" cy="838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5.</a:t>
            </a:r>
            <a:r>
              <a:rPr lang="vi-VN" dirty="0" smtClean="0"/>
              <a:t> Sản phẩm và khả năng ứng dụng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7439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/>
          </a:p>
        </p:txBody>
      </p:sp>
      <p:pic>
        <p:nvPicPr>
          <p:cNvPr id="1026" name="Picture 2" descr="D:\hinh anh pp\hano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828800"/>
            <a:ext cx="59436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entagon 5"/>
          <p:cNvSpPr/>
          <p:nvPr/>
        </p:nvSpPr>
        <p:spPr>
          <a:xfrm>
            <a:off x="124691" y="3882736"/>
            <a:ext cx="2819400" cy="15240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Xã</a:t>
            </a:r>
            <a:r>
              <a:rPr lang="en-US" sz="2800" dirty="0" smtClean="0"/>
              <a:t> </a:t>
            </a:r>
            <a:r>
              <a:rPr lang="en-US" sz="2800" dirty="0" err="1" smtClean="0"/>
              <a:t>hội</a:t>
            </a:r>
            <a:r>
              <a:rPr lang="en-US" sz="2800" dirty="0" smtClean="0"/>
              <a:t> </a:t>
            </a:r>
            <a:r>
              <a:rPr lang="en-US" sz="2800" dirty="0" err="1" smtClean="0"/>
              <a:t>phát</a:t>
            </a:r>
            <a:r>
              <a:rPr lang="en-US" sz="2800" dirty="0" smtClean="0"/>
              <a:t> </a:t>
            </a:r>
            <a:r>
              <a:rPr lang="en-US" sz="2800" dirty="0" err="1" smtClean="0"/>
              <a:t>triển</a:t>
            </a:r>
            <a:endParaRPr lang="en-US" sz="2800" dirty="0"/>
          </a:p>
        </p:txBody>
      </p:sp>
      <p:pic>
        <p:nvPicPr>
          <p:cNvPr id="1027" name="Picture 3" descr="D:\hinh anh pp\che-do-an-giup-giam-huyet-ap(1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85655" y="1828800"/>
            <a:ext cx="5929745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entagon 8"/>
          <p:cNvSpPr/>
          <p:nvPr/>
        </p:nvSpPr>
        <p:spPr>
          <a:xfrm>
            <a:off x="166255" y="3917373"/>
            <a:ext cx="2819400" cy="15240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Lượng</a:t>
            </a:r>
            <a:r>
              <a:rPr lang="en-US" sz="2800" dirty="0" smtClean="0"/>
              <a:t> </a:t>
            </a:r>
            <a:r>
              <a:rPr lang="en-US" sz="2800" dirty="0" err="1" smtClean="0"/>
              <a:t>rau</a:t>
            </a:r>
            <a:r>
              <a:rPr lang="en-US" sz="2800" dirty="0" smtClean="0"/>
              <a:t> </a:t>
            </a:r>
            <a:r>
              <a:rPr lang="en-US" sz="2800" dirty="0" err="1" smtClean="0"/>
              <a:t>tiêu</a:t>
            </a:r>
            <a:r>
              <a:rPr lang="en-US" sz="2800" dirty="0" smtClean="0"/>
              <a:t> </a:t>
            </a:r>
            <a:r>
              <a:rPr lang="en-US" sz="2800" dirty="0" err="1" smtClean="0"/>
              <a:t>thụ</a:t>
            </a:r>
            <a:r>
              <a:rPr lang="en-US" sz="2800" dirty="0" smtClean="0"/>
              <a:t> </a:t>
            </a:r>
            <a:r>
              <a:rPr lang="en-US" sz="2800" dirty="0" err="1" smtClean="0"/>
              <a:t>ngày</a:t>
            </a:r>
            <a:r>
              <a:rPr lang="en-US" sz="2800" dirty="0" smtClean="0"/>
              <a:t> </a:t>
            </a:r>
            <a:r>
              <a:rPr lang="en-US" sz="2800" dirty="0" err="1" smtClean="0"/>
              <a:t>càng</a:t>
            </a:r>
            <a:r>
              <a:rPr lang="en-US" sz="2800" dirty="0" smtClean="0"/>
              <a:t> </a:t>
            </a:r>
            <a:r>
              <a:rPr lang="en-US" sz="2800" dirty="0" err="1" smtClean="0"/>
              <a:t>tăng</a:t>
            </a:r>
            <a:endParaRPr lang="en-US" sz="2800" dirty="0"/>
          </a:p>
        </p:txBody>
      </p:sp>
      <p:pic>
        <p:nvPicPr>
          <p:cNvPr id="1028" name="Picture 4" descr="D:\hinh anh pp\images907423_6_thuo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85655" y="1828800"/>
            <a:ext cx="5765800" cy="43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Pentagon 10"/>
          <p:cNvSpPr/>
          <p:nvPr/>
        </p:nvSpPr>
        <p:spPr>
          <a:xfrm>
            <a:off x="124691" y="3505200"/>
            <a:ext cx="2819400" cy="2362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D</a:t>
            </a:r>
            <a:r>
              <a:rPr lang="en-US" sz="2800" dirty="0" err="1" smtClean="0"/>
              <a:t>ư</a:t>
            </a:r>
            <a:r>
              <a:rPr lang="en-US" sz="2800" dirty="0" smtClean="0"/>
              <a:t> </a:t>
            </a:r>
            <a:r>
              <a:rPr lang="en-US" sz="2800" dirty="0" err="1" smtClean="0"/>
              <a:t>lượng</a:t>
            </a:r>
            <a:r>
              <a:rPr lang="en-US" sz="2800" dirty="0" smtClean="0"/>
              <a:t> </a:t>
            </a:r>
            <a:r>
              <a:rPr lang="en-US" sz="2800" dirty="0" err="1" smtClean="0"/>
              <a:t>thuốc</a:t>
            </a:r>
            <a:r>
              <a:rPr lang="en-US" sz="2800" dirty="0" smtClean="0"/>
              <a:t> </a:t>
            </a:r>
            <a:r>
              <a:rPr lang="en-US" sz="2800" dirty="0" err="1" smtClean="0"/>
              <a:t>bảo</a:t>
            </a:r>
            <a:r>
              <a:rPr lang="en-US" sz="2800" dirty="0" smtClean="0"/>
              <a:t> </a:t>
            </a:r>
            <a:r>
              <a:rPr lang="en-US" sz="2800" dirty="0" err="1" smtClean="0"/>
              <a:t>vệ</a:t>
            </a:r>
            <a:r>
              <a:rPr lang="en-US" sz="2800" dirty="0" smtClean="0"/>
              <a:t> </a:t>
            </a:r>
            <a:r>
              <a:rPr lang="en-US" sz="2800" dirty="0" err="1" smtClean="0"/>
              <a:t>thực</a:t>
            </a:r>
            <a:r>
              <a:rPr lang="en-US" sz="2800" dirty="0" smtClean="0"/>
              <a:t> </a:t>
            </a:r>
            <a:r>
              <a:rPr lang="en-US" sz="2800" dirty="0" err="1" smtClean="0"/>
              <a:t>vật</a:t>
            </a:r>
            <a:r>
              <a:rPr lang="en-US" sz="2800" dirty="0" smtClean="0"/>
              <a:t> </a:t>
            </a:r>
            <a:r>
              <a:rPr lang="en-US" sz="2800" dirty="0" err="1" smtClean="0"/>
              <a:t>còn</a:t>
            </a:r>
            <a:r>
              <a:rPr lang="en-US" sz="2800" dirty="0" smtClean="0"/>
              <a:t> </a:t>
            </a:r>
            <a:r>
              <a:rPr lang="en-US" sz="2800" dirty="0" err="1" smtClean="0"/>
              <a:t>tồn</a:t>
            </a:r>
            <a:r>
              <a:rPr lang="en-US" sz="2800" dirty="0" smtClean="0"/>
              <a:t> </a:t>
            </a:r>
            <a:r>
              <a:rPr lang="en-US" sz="2800" dirty="0" err="1" smtClean="0"/>
              <a:t>đọng</a:t>
            </a:r>
            <a:r>
              <a:rPr lang="en-US" sz="2800" dirty="0" smtClean="0"/>
              <a:t> </a:t>
            </a:r>
            <a:r>
              <a:rPr lang="en-US" sz="2800" dirty="0" err="1" smtClean="0"/>
              <a:t>khá</a:t>
            </a:r>
            <a:r>
              <a:rPr lang="en-US" sz="2800" dirty="0" smtClean="0"/>
              <a:t> </a:t>
            </a:r>
            <a:r>
              <a:rPr lang="en-US" sz="2800" dirty="0" err="1" smtClean="0"/>
              <a:t>nhiều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3" name="Pentagon 12"/>
          <p:cNvSpPr/>
          <p:nvPr/>
        </p:nvSpPr>
        <p:spPr>
          <a:xfrm>
            <a:off x="13855" y="1524000"/>
            <a:ext cx="2819400" cy="11430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Ảnh</a:t>
            </a:r>
            <a:r>
              <a:rPr lang="en-US" sz="2800" dirty="0" smtClean="0"/>
              <a:t> </a:t>
            </a:r>
            <a:r>
              <a:rPr lang="en-US" sz="2800" dirty="0" err="1" smtClean="0"/>
              <a:t>hưởng</a:t>
            </a:r>
            <a:r>
              <a:rPr lang="en-US" sz="2800" dirty="0" smtClean="0"/>
              <a:t> </a:t>
            </a:r>
            <a:r>
              <a:rPr lang="en-US" sz="2800" dirty="0" err="1" smtClean="0"/>
              <a:t>sức</a:t>
            </a:r>
            <a:r>
              <a:rPr lang="en-US" sz="2800" dirty="0" smtClean="0"/>
              <a:t> </a:t>
            </a:r>
            <a:r>
              <a:rPr lang="en-US" sz="2800" dirty="0" err="1" smtClean="0"/>
              <a:t>khoẻ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3855" y="2895600"/>
            <a:ext cx="2930236" cy="37856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400" dirty="0" err="1" smtClean="0"/>
              <a:t>Ngộ</a:t>
            </a:r>
            <a:r>
              <a:rPr lang="en-US" sz="2400" dirty="0" smtClean="0"/>
              <a:t> </a:t>
            </a:r>
            <a:r>
              <a:rPr lang="en-US" sz="2400" dirty="0" err="1" smtClean="0"/>
              <a:t>độc</a:t>
            </a:r>
            <a:r>
              <a:rPr lang="en-US" sz="2400" dirty="0" smtClean="0"/>
              <a:t> </a:t>
            </a:r>
            <a:r>
              <a:rPr lang="en-US" sz="2400" dirty="0" err="1" smtClean="0"/>
              <a:t>cấp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endParaRPr lang="en-US" sz="2400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 err="1" smtClean="0"/>
              <a:t>Làm</a:t>
            </a:r>
            <a:r>
              <a:rPr lang="en-US" sz="2400" dirty="0" smtClean="0"/>
              <a:t> </a:t>
            </a:r>
            <a:r>
              <a:rPr lang="en-US" sz="2400" dirty="0" err="1" smtClean="0"/>
              <a:t>giảm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lượng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tinh</a:t>
            </a:r>
            <a:r>
              <a:rPr lang="en-US" sz="2400" dirty="0" smtClean="0"/>
              <a:t> </a:t>
            </a:r>
            <a:r>
              <a:rPr lang="en-US" sz="2400" dirty="0" err="1" smtClean="0"/>
              <a:t>trùng</a:t>
            </a:r>
            <a:endParaRPr lang="en-US" sz="2400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 err="1" smtClean="0"/>
              <a:t>Gây</a:t>
            </a:r>
            <a:r>
              <a:rPr lang="en-US" sz="2400" dirty="0" smtClean="0"/>
              <a:t> </a:t>
            </a:r>
            <a:r>
              <a:rPr lang="en-US" sz="2400" dirty="0" err="1" smtClean="0"/>
              <a:t>bệnh</a:t>
            </a:r>
            <a:r>
              <a:rPr lang="en-US" sz="2400" dirty="0" smtClean="0"/>
              <a:t> </a:t>
            </a:r>
            <a:r>
              <a:rPr lang="en-US" sz="2400" dirty="0" err="1" smtClean="0"/>
              <a:t>ung</a:t>
            </a:r>
            <a:r>
              <a:rPr lang="en-US" sz="2400" dirty="0" smtClean="0"/>
              <a:t> </a:t>
            </a:r>
            <a:r>
              <a:rPr lang="en-US" sz="2400" dirty="0" err="1" smtClean="0"/>
              <a:t>thư</a:t>
            </a:r>
            <a:endParaRPr lang="en-US" sz="2400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 err="1" smtClean="0"/>
              <a:t>Tổn</a:t>
            </a:r>
            <a:r>
              <a:rPr lang="en-US" sz="2400" dirty="0" smtClean="0"/>
              <a:t> </a:t>
            </a:r>
            <a:r>
              <a:rPr lang="en-US" sz="2400" dirty="0" err="1" smtClean="0"/>
              <a:t>thương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thần</a:t>
            </a:r>
            <a:r>
              <a:rPr lang="en-US" sz="2400" dirty="0" smtClean="0"/>
              <a:t> </a:t>
            </a:r>
            <a:r>
              <a:rPr lang="en-US" sz="2400" dirty="0" err="1" smtClean="0"/>
              <a:t>kinh</a:t>
            </a:r>
            <a:endParaRPr lang="en-US" sz="2400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vi-VN" sz="2400" dirty="0" smtClean="0"/>
              <a:t>Chứng rối loạn tăng động giảm chú ý</a:t>
            </a:r>
            <a:endParaRPr lang="en-US" sz="2400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 smtClean="0"/>
              <a:t>….</a:t>
            </a:r>
            <a:endParaRPr lang="en-US" sz="2400" dirty="0"/>
          </a:p>
        </p:txBody>
      </p:sp>
      <p:pic>
        <p:nvPicPr>
          <p:cNvPr id="1030" name="Picture 6" descr="D:\hinh anh pp\ngo20doc2013115482341147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93571" y="1828800"/>
            <a:ext cx="5757884" cy="43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92034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  <p:bldP spid="11" grpId="0" animBg="1"/>
      <p:bldP spid="11" grpId="1" animBg="1"/>
      <p:bldP spid="11" grpId="2" animBg="1"/>
      <p:bldP spid="11" grpId="3" animBg="1"/>
      <p:bldP spid="13" grpId="0" animBg="1"/>
      <p:bldP spid="13" grpId="1" animBg="1"/>
      <p:bldP spid="7" grpId="0" animBg="1"/>
      <p:bldP spid="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/>
          </a:p>
        </p:txBody>
      </p:sp>
      <p:sp>
        <p:nvSpPr>
          <p:cNvPr id="5" name="Pentagon 4"/>
          <p:cNvSpPr/>
          <p:nvPr/>
        </p:nvSpPr>
        <p:spPr>
          <a:xfrm>
            <a:off x="20782" y="2286000"/>
            <a:ext cx="1884218" cy="11430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Rau </a:t>
            </a:r>
            <a:r>
              <a:rPr lang="en-US" sz="2800" dirty="0" err="1" smtClean="0"/>
              <a:t>sạch</a:t>
            </a:r>
            <a:r>
              <a:rPr lang="en-US" sz="2800" dirty="0" smtClean="0"/>
              <a:t> </a:t>
            </a:r>
            <a:r>
              <a:rPr lang="en-US" sz="2800" dirty="0" err="1" smtClean="0"/>
              <a:t>tại</a:t>
            </a:r>
            <a:r>
              <a:rPr lang="en-US" sz="2800" dirty="0" smtClean="0"/>
              <a:t> </a:t>
            </a:r>
            <a:r>
              <a:rPr lang="en-US" sz="2800" dirty="0" err="1" smtClean="0"/>
              <a:t>nhà</a:t>
            </a:r>
            <a:endParaRPr lang="en-US" sz="2800" dirty="0"/>
          </a:p>
        </p:txBody>
      </p:sp>
      <p:pic>
        <p:nvPicPr>
          <p:cNvPr id="2050" name="Picture 2" descr="D:\hinh anh pp\TRONG-RAU-SACH-TAI-NHA-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67345" y="1447800"/>
            <a:ext cx="633845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Up Arrow Callout 6"/>
          <p:cNvSpPr/>
          <p:nvPr/>
        </p:nvSpPr>
        <p:spPr>
          <a:xfrm>
            <a:off x="1905000" y="5112327"/>
            <a:ext cx="1711036" cy="1524000"/>
          </a:xfrm>
          <a:prstGeom prst="upArrowCallou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Chiếm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endParaRPr lang="en-US" dirty="0"/>
          </a:p>
        </p:txBody>
      </p:sp>
      <p:sp>
        <p:nvSpPr>
          <p:cNvPr id="10" name="Up Arrow Callout 9"/>
          <p:cNvSpPr/>
          <p:nvPr/>
        </p:nvSpPr>
        <p:spPr>
          <a:xfrm>
            <a:off x="7162800" y="5105400"/>
            <a:ext cx="1600200" cy="1524000"/>
          </a:xfrm>
          <a:prstGeom prst="upArrowCallou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Lãng</a:t>
            </a:r>
            <a:r>
              <a:rPr lang="en-US" dirty="0" smtClean="0"/>
              <a:t>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nước</a:t>
            </a:r>
            <a:r>
              <a:rPr lang="en-US" dirty="0" smtClean="0"/>
              <a:t>, </a:t>
            </a:r>
            <a:r>
              <a:rPr lang="en-US" dirty="0" err="1" smtClean="0"/>
              <a:t>giập</a:t>
            </a:r>
            <a:r>
              <a:rPr lang="en-US" dirty="0" smtClean="0"/>
              <a:t> </a:t>
            </a:r>
            <a:r>
              <a:rPr lang="en-US" dirty="0" err="1" smtClean="0"/>
              <a:t>lá</a:t>
            </a:r>
            <a:r>
              <a:rPr lang="en-US" dirty="0" smtClean="0"/>
              <a:t> </a:t>
            </a:r>
            <a:r>
              <a:rPr lang="en-US" dirty="0" err="1" smtClean="0"/>
              <a:t>rau</a:t>
            </a:r>
            <a:endParaRPr lang="en-US" dirty="0"/>
          </a:p>
        </p:txBody>
      </p:sp>
      <p:sp>
        <p:nvSpPr>
          <p:cNvPr id="11" name="Up Arrow Callout 10"/>
          <p:cNvSpPr/>
          <p:nvPr/>
        </p:nvSpPr>
        <p:spPr>
          <a:xfrm>
            <a:off x="4343400" y="5133109"/>
            <a:ext cx="1752600" cy="1524000"/>
          </a:xfrm>
          <a:prstGeom prst="upArrowCallou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Mất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,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sức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81645" y="1454727"/>
            <a:ext cx="4523509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969440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1. Tính cấp thiết của đề tài</a:t>
            </a:r>
            <a:endParaRPr lang="en-US" dirty="0"/>
          </a:p>
        </p:txBody>
      </p:sp>
      <p:sp>
        <p:nvSpPr>
          <p:cNvPr id="6" name="32-Point Star 5"/>
          <p:cNvSpPr/>
          <p:nvPr/>
        </p:nvSpPr>
        <p:spPr>
          <a:xfrm>
            <a:off x="457200" y="1752600"/>
            <a:ext cx="8077200" cy="4267200"/>
          </a:xfrm>
          <a:prstGeom prst="star32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600" b="1" dirty="0" err="1" smtClean="0">
                <a:solidFill>
                  <a:srgbClr val="FF0000"/>
                </a:solidFill>
              </a:rPr>
              <a:t>Hệ</a:t>
            </a:r>
            <a:r>
              <a:rPr lang="en-GB" sz="3600" b="1" dirty="0" smtClean="0">
                <a:solidFill>
                  <a:srgbClr val="FF0000"/>
                </a:solidFill>
              </a:rPr>
              <a:t> </a:t>
            </a:r>
            <a:r>
              <a:rPr lang="en-GB" sz="3600" b="1" dirty="0" err="1">
                <a:solidFill>
                  <a:srgbClr val="FF0000"/>
                </a:solidFill>
              </a:rPr>
              <a:t>thống</a:t>
            </a:r>
            <a:r>
              <a:rPr lang="en-GB" sz="3600" b="1" dirty="0">
                <a:solidFill>
                  <a:srgbClr val="FF0000"/>
                </a:solidFill>
              </a:rPr>
              <a:t> </a:t>
            </a:r>
            <a:r>
              <a:rPr lang="en-GB" sz="3600" b="1" dirty="0" err="1">
                <a:solidFill>
                  <a:srgbClr val="FF0000"/>
                </a:solidFill>
              </a:rPr>
              <a:t>phục</a:t>
            </a:r>
            <a:r>
              <a:rPr lang="en-GB" sz="3600" b="1" dirty="0">
                <a:solidFill>
                  <a:srgbClr val="FF0000"/>
                </a:solidFill>
              </a:rPr>
              <a:t> </a:t>
            </a:r>
            <a:r>
              <a:rPr lang="en-GB" sz="3600" b="1" dirty="0" err="1">
                <a:solidFill>
                  <a:srgbClr val="FF0000"/>
                </a:solidFill>
              </a:rPr>
              <a:t>vụ</a:t>
            </a:r>
            <a:r>
              <a:rPr lang="en-GB" sz="3600" b="1" dirty="0">
                <a:solidFill>
                  <a:srgbClr val="FF0000"/>
                </a:solidFill>
              </a:rPr>
              <a:t> </a:t>
            </a:r>
            <a:r>
              <a:rPr lang="en-GB" sz="3600" b="1" dirty="0" err="1">
                <a:solidFill>
                  <a:srgbClr val="FF0000"/>
                </a:solidFill>
              </a:rPr>
              <a:t>tưới</a:t>
            </a:r>
            <a:r>
              <a:rPr lang="en-GB" sz="3600" b="1" dirty="0">
                <a:solidFill>
                  <a:srgbClr val="FF0000"/>
                </a:solidFill>
              </a:rPr>
              <a:t> </a:t>
            </a:r>
            <a:r>
              <a:rPr lang="en-GB" sz="3600" b="1" dirty="0" err="1">
                <a:solidFill>
                  <a:srgbClr val="FF0000"/>
                </a:solidFill>
              </a:rPr>
              <a:t>tiêu</a:t>
            </a:r>
            <a:r>
              <a:rPr lang="en-GB" sz="3600" b="1" dirty="0">
                <a:solidFill>
                  <a:srgbClr val="FF0000"/>
                </a:solidFill>
              </a:rPr>
              <a:t> </a:t>
            </a:r>
            <a:r>
              <a:rPr lang="en-GB" sz="3600" b="1" dirty="0" err="1">
                <a:solidFill>
                  <a:srgbClr val="FF0000"/>
                </a:solidFill>
              </a:rPr>
              <a:t>tự</a:t>
            </a:r>
            <a:r>
              <a:rPr lang="en-GB" sz="3600" b="1" dirty="0">
                <a:solidFill>
                  <a:srgbClr val="FF0000"/>
                </a:solidFill>
              </a:rPr>
              <a:t> </a:t>
            </a:r>
            <a:r>
              <a:rPr lang="en-GB" sz="3600" b="1" dirty="0" err="1">
                <a:solidFill>
                  <a:srgbClr val="FF0000"/>
                </a:solidFill>
              </a:rPr>
              <a:t>động</a:t>
            </a:r>
            <a:r>
              <a:rPr lang="en-GB" sz="3600" b="1" dirty="0">
                <a:solidFill>
                  <a:srgbClr val="FF0000"/>
                </a:solidFill>
              </a:rPr>
              <a:t> </a:t>
            </a:r>
            <a:r>
              <a:rPr lang="en-GB" sz="3600" b="1" dirty="0" err="1">
                <a:solidFill>
                  <a:srgbClr val="FF0000"/>
                </a:solidFill>
              </a:rPr>
              <a:t>và</a:t>
            </a:r>
            <a:r>
              <a:rPr lang="en-GB" sz="3600" b="1" dirty="0">
                <a:solidFill>
                  <a:srgbClr val="FF0000"/>
                </a:solidFill>
              </a:rPr>
              <a:t> </a:t>
            </a:r>
            <a:r>
              <a:rPr lang="en-GB" sz="3600" b="1" dirty="0" err="1">
                <a:solidFill>
                  <a:srgbClr val="FF0000"/>
                </a:solidFill>
              </a:rPr>
              <a:t>điểu</a:t>
            </a:r>
            <a:r>
              <a:rPr lang="en-GB" sz="3600" b="1" dirty="0">
                <a:solidFill>
                  <a:srgbClr val="FF0000"/>
                </a:solidFill>
              </a:rPr>
              <a:t> </a:t>
            </a:r>
            <a:r>
              <a:rPr lang="en-GB" sz="3600" b="1" dirty="0" err="1">
                <a:solidFill>
                  <a:srgbClr val="FF0000"/>
                </a:solidFill>
              </a:rPr>
              <a:t>khiển</a:t>
            </a:r>
            <a:r>
              <a:rPr lang="en-GB" sz="3600" b="1" dirty="0">
                <a:solidFill>
                  <a:srgbClr val="FF0000"/>
                </a:solidFill>
              </a:rPr>
              <a:t> </a:t>
            </a:r>
            <a:r>
              <a:rPr lang="en-GB" sz="3600" b="1" dirty="0" err="1">
                <a:solidFill>
                  <a:srgbClr val="FF0000"/>
                </a:solidFill>
              </a:rPr>
              <a:t>từ</a:t>
            </a:r>
            <a:r>
              <a:rPr lang="en-GB" sz="3600" b="1" dirty="0">
                <a:solidFill>
                  <a:srgbClr val="FF0000"/>
                </a:solidFill>
              </a:rPr>
              <a:t> </a:t>
            </a:r>
            <a:r>
              <a:rPr lang="en-GB" sz="3600" b="1" dirty="0" err="1">
                <a:solidFill>
                  <a:srgbClr val="FF0000"/>
                </a:solidFill>
              </a:rPr>
              <a:t>xa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4628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56905"/>
            <a:ext cx="9144000" cy="15696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3200" dirty="0" err="1"/>
              <a:t>Nghiên</a:t>
            </a:r>
            <a:r>
              <a:rPr lang="en-GB" sz="3200" dirty="0"/>
              <a:t> </a:t>
            </a:r>
            <a:r>
              <a:rPr lang="en-GB" sz="3200" dirty="0" err="1"/>
              <a:t>cứu</a:t>
            </a:r>
            <a:r>
              <a:rPr lang="en-GB" sz="3200" dirty="0"/>
              <a:t> </a:t>
            </a:r>
            <a:r>
              <a:rPr lang="en-GB" sz="3200" dirty="0" err="1"/>
              <a:t>ứng</a:t>
            </a:r>
            <a:r>
              <a:rPr lang="en-GB" sz="3200" dirty="0"/>
              <a:t> </a:t>
            </a:r>
            <a:r>
              <a:rPr lang="en-GB" sz="3200" dirty="0" err="1"/>
              <a:t>dụng</a:t>
            </a:r>
            <a:r>
              <a:rPr lang="en-GB" sz="3200" dirty="0"/>
              <a:t> </a:t>
            </a:r>
            <a:r>
              <a:rPr lang="en-GB" sz="3200" dirty="0" err="1"/>
              <a:t>thiết</a:t>
            </a:r>
            <a:r>
              <a:rPr lang="en-GB" sz="3200" dirty="0"/>
              <a:t> </a:t>
            </a:r>
            <a:r>
              <a:rPr lang="en-GB" sz="3200" dirty="0" err="1"/>
              <a:t>bị</a:t>
            </a:r>
            <a:r>
              <a:rPr lang="en-GB" sz="3200" dirty="0"/>
              <a:t> </a:t>
            </a:r>
            <a:r>
              <a:rPr lang="en-GB" sz="3200" dirty="0" err="1"/>
              <a:t>cảm</a:t>
            </a:r>
            <a:r>
              <a:rPr lang="en-GB" sz="3200" dirty="0"/>
              <a:t> </a:t>
            </a:r>
            <a:r>
              <a:rPr lang="en-GB" sz="3200" dirty="0" err="1"/>
              <a:t>biến</a:t>
            </a:r>
            <a:r>
              <a:rPr lang="en-GB" sz="3200" dirty="0"/>
              <a:t>, </a:t>
            </a:r>
            <a:r>
              <a:rPr lang="en-GB" sz="3200" dirty="0" err="1"/>
              <a:t>bộ</a:t>
            </a:r>
            <a:r>
              <a:rPr lang="en-GB" sz="3200" dirty="0"/>
              <a:t> vi </a:t>
            </a:r>
            <a:r>
              <a:rPr lang="en-GB" sz="3200" dirty="0" err="1"/>
              <a:t>xử</a:t>
            </a:r>
            <a:r>
              <a:rPr lang="en-GB" sz="3200" dirty="0"/>
              <a:t> </a:t>
            </a:r>
            <a:r>
              <a:rPr lang="en-GB" sz="3200" dirty="0" err="1"/>
              <a:t>lý</a:t>
            </a:r>
            <a:r>
              <a:rPr lang="en-GB" sz="3200" dirty="0"/>
              <a:t> </a:t>
            </a:r>
            <a:r>
              <a:rPr lang="en-GB" sz="3200" dirty="0" err="1"/>
              <a:t>để</a:t>
            </a:r>
            <a:r>
              <a:rPr lang="en-GB" sz="3200" dirty="0"/>
              <a:t> </a:t>
            </a:r>
            <a:r>
              <a:rPr lang="en-GB" sz="3200" dirty="0" err="1"/>
              <a:t>lập</a:t>
            </a:r>
            <a:r>
              <a:rPr lang="en-GB" sz="3200" dirty="0"/>
              <a:t> </a:t>
            </a:r>
            <a:r>
              <a:rPr lang="en-GB" sz="3200" dirty="0" err="1"/>
              <a:t>trình</a:t>
            </a:r>
            <a:r>
              <a:rPr lang="en-GB" sz="3200" dirty="0"/>
              <a:t> </a:t>
            </a:r>
            <a:r>
              <a:rPr lang="en-GB" sz="3200" dirty="0" err="1"/>
              <a:t>điều</a:t>
            </a:r>
            <a:r>
              <a:rPr lang="en-GB" sz="3200" dirty="0"/>
              <a:t> </a:t>
            </a:r>
            <a:r>
              <a:rPr lang="en-GB" sz="3200" dirty="0" err="1"/>
              <a:t>khiển</a:t>
            </a:r>
            <a:r>
              <a:rPr lang="en-GB" sz="3200" dirty="0"/>
              <a:t> </a:t>
            </a:r>
            <a:r>
              <a:rPr lang="en-GB" sz="3200" dirty="0" err="1"/>
              <a:t>thiết</a:t>
            </a:r>
            <a:r>
              <a:rPr lang="en-GB" sz="3200" dirty="0"/>
              <a:t> </a:t>
            </a:r>
            <a:r>
              <a:rPr lang="en-GB" sz="3200" dirty="0" err="1"/>
              <a:t>bị</a:t>
            </a:r>
            <a:r>
              <a:rPr lang="en-GB" sz="3200" dirty="0"/>
              <a:t> </a:t>
            </a:r>
            <a:r>
              <a:rPr lang="en-GB" sz="3200" dirty="0" err="1"/>
              <a:t>phục</a:t>
            </a:r>
            <a:r>
              <a:rPr lang="en-GB" sz="3200" dirty="0"/>
              <a:t> </a:t>
            </a:r>
            <a:r>
              <a:rPr lang="en-GB" sz="3200" dirty="0" err="1"/>
              <a:t>vụ</a:t>
            </a:r>
            <a:r>
              <a:rPr lang="en-GB" sz="3200" dirty="0"/>
              <a:t> </a:t>
            </a:r>
            <a:r>
              <a:rPr lang="en-GB" sz="3200" dirty="0" err="1"/>
              <a:t>tưới</a:t>
            </a:r>
            <a:r>
              <a:rPr lang="en-GB" sz="3200" dirty="0"/>
              <a:t> </a:t>
            </a:r>
            <a:r>
              <a:rPr lang="en-GB" sz="3200" dirty="0" err="1"/>
              <a:t>tiêu</a:t>
            </a:r>
            <a:r>
              <a:rPr lang="en-GB" sz="3200" dirty="0"/>
              <a:t> </a:t>
            </a:r>
            <a:r>
              <a:rPr lang="en-GB" sz="3200" dirty="0" err="1"/>
              <a:t>tự</a:t>
            </a:r>
            <a:r>
              <a:rPr lang="en-GB" sz="3200" dirty="0"/>
              <a:t> </a:t>
            </a:r>
            <a:r>
              <a:rPr lang="en-GB" sz="3200" dirty="0" err="1"/>
              <a:t>động</a:t>
            </a:r>
            <a:r>
              <a:rPr lang="en-GB" sz="3200" dirty="0"/>
              <a:t> </a:t>
            </a:r>
            <a:r>
              <a:rPr lang="en-GB" sz="3200" dirty="0" err="1"/>
              <a:t>và</a:t>
            </a:r>
            <a:r>
              <a:rPr lang="en-GB" sz="3200" dirty="0"/>
              <a:t> </a:t>
            </a:r>
            <a:r>
              <a:rPr lang="en-GB" sz="3200" dirty="0" err="1"/>
              <a:t>điều</a:t>
            </a:r>
            <a:r>
              <a:rPr lang="en-GB" sz="3200" dirty="0"/>
              <a:t> </a:t>
            </a:r>
            <a:r>
              <a:rPr lang="en-GB" sz="3200" dirty="0" err="1"/>
              <a:t>khiển</a:t>
            </a:r>
            <a:r>
              <a:rPr lang="en-GB" sz="3200" dirty="0"/>
              <a:t> </a:t>
            </a:r>
            <a:r>
              <a:rPr lang="en-GB" sz="3200" dirty="0" err="1"/>
              <a:t>từ</a:t>
            </a:r>
            <a:r>
              <a:rPr lang="en-GB" sz="3200" dirty="0"/>
              <a:t> </a:t>
            </a:r>
            <a:r>
              <a:rPr lang="en-GB" sz="3200" dirty="0" err="1"/>
              <a:t>xa</a:t>
            </a:r>
            <a:r>
              <a:rPr lang="en-GB" sz="3200" dirty="0"/>
              <a:t> qua tin </a:t>
            </a:r>
            <a:r>
              <a:rPr lang="en-GB" sz="3200" dirty="0" err="1"/>
              <a:t>nhắn</a:t>
            </a:r>
            <a:r>
              <a:rPr lang="en-GB" sz="3200" dirty="0"/>
              <a:t> </a:t>
            </a:r>
            <a:r>
              <a:rPr lang="en-GB" sz="3200" dirty="0" smtClean="0"/>
              <a:t>SMS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247752"/>
            <a:ext cx="9144000" cy="25545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3200" dirty="0" err="1" smtClean="0"/>
              <a:t>Một</a:t>
            </a:r>
            <a:r>
              <a:rPr lang="en-GB" sz="3200" dirty="0" smtClean="0"/>
              <a:t> </a:t>
            </a:r>
            <a:r>
              <a:rPr lang="en-GB" sz="3200" dirty="0" err="1"/>
              <a:t>mô</a:t>
            </a:r>
            <a:r>
              <a:rPr lang="en-GB" sz="3200" dirty="0"/>
              <a:t> </a:t>
            </a:r>
            <a:r>
              <a:rPr lang="en-GB" sz="3200" dirty="0" err="1"/>
              <a:t>hình</a:t>
            </a:r>
            <a:r>
              <a:rPr lang="en-GB" sz="3200" dirty="0"/>
              <a:t> </a:t>
            </a:r>
            <a:r>
              <a:rPr lang="en-GB" sz="3200" dirty="0" err="1"/>
              <a:t>trồng</a:t>
            </a:r>
            <a:r>
              <a:rPr lang="en-GB" sz="3200" dirty="0"/>
              <a:t> </a:t>
            </a:r>
            <a:r>
              <a:rPr lang="en-GB" sz="3200" dirty="0" err="1"/>
              <a:t>rau</a:t>
            </a:r>
            <a:r>
              <a:rPr lang="en-GB" sz="3200" dirty="0"/>
              <a:t> </a:t>
            </a:r>
            <a:r>
              <a:rPr lang="en-GB" sz="3200" dirty="0" err="1"/>
              <a:t>ăn</a:t>
            </a:r>
            <a:r>
              <a:rPr lang="en-GB" sz="3200" dirty="0"/>
              <a:t> </a:t>
            </a:r>
            <a:r>
              <a:rPr lang="en-GB" sz="3200" dirty="0" err="1"/>
              <a:t>lá</a:t>
            </a:r>
            <a:r>
              <a:rPr lang="en-GB" sz="3200" dirty="0"/>
              <a:t> </a:t>
            </a:r>
            <a:r>
              <a:rPr lang="en-GB" sz="3200" dirty="0" err="1"/>
              <a:t>trên</a:t>
            </a:r>
            <a:r>
              <a:rPr lang="en-GB" sz="3200" dirty="0"/>
              <a:t> </a:t>
            </a:r>
            <a:r>
              <a:rPr lang="en-GB" sz="3200" dirty="0" err="1"/>
              <a:t>mặt</a:t>
            </a:r>
            <a:r>
              <a:rPr lang="en-GB" sz="3200" dirty="0"/>
              <a:t> </a:t>
            </a:r>
            <a:r>
              <a:rPr lang="en-GB" sz="3200" dirty="0" err="1"/>
              <a:t>phẳng</a:t>
            </a:r>
            <a:r>
              <a:rPr lang="en-GB" sz="3200" dirty="0"/>
              <a:t> </a:t>
            </a:r>
            <a:r>
              <a:rPr lang="en-GB" sz="3200" dirty="0" err="1"/>
              <a:t>thẳng</a:t>
            </a:r>
            <a:r>
              <a:rPr lang="en-GB" sz="3200" dirty="0"/>
              <a:t> </a:t>
            </a:r>
            <a:r>
              <a:rPr lang="en-GB" sz="3200" dirty="0" err="1" smtClean="0"/>
              <a:t>đứng</a:t>
            </a:r>
            <a:endParaRPr lang="en-GB" sz="3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GB" sz="3200" dirty="0" err="1" smtClean="0"/>
              <a:t>Xây</a:t>
            </a:r>
            <a:r>
              <a:rPr lang="en-GB" sz="3200" dirty="0" smtClean="0"/>
              <a:t> </a:t>
            </a:r>
            <a:r>
              <a:rPr lang="en-GB" sz="3200" dirty="0" err="1"/>
              <a:t>dựng</a:t>
            </a:r>
            <a:r>
              <a:rPr lang="en-GB" sz="3200" dirty="0"/>
              <a:t> </a:t>
            </a:r>
            <a:r>
              <a:rPr lang="en-GB" sz="3200" dirty="0" err="1"/>
              <a:t>hệ</a:t>
            </a:r>
            <a:r>
              <a:rPr lang="en-GB" sz="3200" dirty="0"/>
              <a:t> </a:t>
            </a:r>
            <a:r>
              <a:rPr lang="en-GB" sz="3200" dirty="0" err="1"/>
              <a:t>thống</a:t>
            </a:r>
            <a:r>
              <a:rPr lang="en-GB" sz="3200" dirty="0"/>
              <a:t> </a:t>
            </a:r>
            <a:r>
              <a:rPr lang="en-GB" sz="3200" dirty="0" err="1"/>
              <a:t>trồng</a:t>
            </a:r>
            <a:r>
              <a:rPr lang="en-GB" sz="3200" dirty="0"/>
              <a:t> </a:t>
            </a:r>
            <a:r>
              <a:rPr lang="en-GB" sz="3200" dirty="0" err="1"/>
              <a:t>rau</a:t>
            </a:r>
            <a:r>
              <a:rPr lang="en-GB" sz="3200" dirty="0"/>
              <a:t> </a:t>
            </a:r>
            <a:r>
              <a:rPr lang="en-GB" sz="3200" dirty="0" err="1"/>
              <a:t>tiết</a:t>
            </a:r>
            <a:r>
              <a:rPr lang="en-GB" sz="3200" dirty="0"/>
              <a:t> </a:t>
            </a:r>
            <a:r>
              <a:rPr lang="en-GB" sz="3200" dirty="0" err="1"/>
              <a:t>kiệm</a:t>
            </a:r>
            <a:r>
              <a:rPr lang="en-GB" sz="3200" dirty="0"/>
              <a:t> </a:t>
            </a:r>
            <a:r>
              <a:rPr lang="en-GB" sz="3200" dirty="0" err="1"/>
              <a:t>và</a:t>
            </a:r>
            <a:r>
              <a:rPr lang="en-GB" sz="3200" dirty="0"/>
              <a:t> </a:t>
            </a:r>
            <a:r>
              <a:rPr lang="en-GB" sz="3200" dirty="0" err="1"/>
              <a:t>bảo</a:t>
            </a:r>
            <a:r>
              <a:rPr lang="en-GB" sz="3200" dirty="0"/>
              <a:t> </a:t>
            </a:r>
            <a:r>
              <a:rPr lang="en-GB" sz="3200" dirty="0" err="1"/>
              <a:t>vệ</a:t>
            </a:r>
            <a:r>
              <a:rPr lang="en-GB" sz="3200" dirty="0"/>
              <a:t> </a:t>
            </a:r>
            <a:r>
              <a:rPr lang="en-GB" sz="3200" dirty="0" err="1"/>
              <a:t>môi</a:t>
            </a:r>
            <a:r>
              <a:rPr lang="en-GB" sz="3200" dirty="0"/>
              <a:t> </a:t>
            </a:r>
            <a:r>
              <a:rPr lang="en-GB" sz="3200" dirty="0" err="1"/>
              <a:t>trường</a:t>
            </a:r>
            <a:r>
              <a:rPr lang="en-GB" sz="3200" dirty="0"/>
              <a:t> </a:t>
            </a:r>
            <a:r>
              <a:rPr lang="en-GB" sz="3200" dirty="0" err="1"/>
              <a:t>tại</a:t>
            </a:r>
            <a:r>
              <a:rPr lang="en-GB" sz="3200" dirty="0"/>
              <a:t> </a:t>
            </a:r>
            <a:r>
              <a:rPr lang="en-GB" sz="3200" dirty="0" err="1" smtClean="0"/>
              <a:t>nhà</a:t>
            </a:r>
            <a:endParaRPr lang="en-GB" sz="3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GB" sz="3200" dirty="0" err="1" smtClean="0"/>
              <a:t>Phát</a:t>
            </a:r>
            <a:r>
              <a:rPr lang="en-GB" sz="3200" dirty="0" smtClean="0"/>
              <a:t> </a:t>
            </a:r>
            <a:r>
              <a:rPr lang="en-GB" sz="3200" dirty="0" err="1"/>
              <a:t>triển</a:t>
            </a:r>
            <a:r>
              <a:rPr lang="en-GB" sz="3200" dirty="0"/>
              <a:t> </a:t>
            </a:r>
            <a:r>
              <a:rPr lang="en-GB" sz="3200" dirty="0" err="1"/>
              <a:t>hệ</a:t>
            </a:r>
            <a:r>
              <a:rPr lang="en-GB" sz="3200" dirty="0"/>
              <a:t> </a:t>
            </a:r>
            <a:r>
              <a:rPr lang="en-GB" sz="3200" dirty="0" err="1"/>
              <a:t>thống</a:t>
            </a:r>
            <a:r>
              <a:rPr lang="en-GB" sz="3200" dirty="0"/>
              <a:t> </a:t>
            </a:r>
            <a:r>
              <a:rPr lang="en-GB" sz="3200" dirty="0" err="1"/>
              <a:t>theo</a:t>
            </a:r>
            <a:r>
              <a:rPr lang="en-GB" sz="3200" dirty="0"/>
              <a:t> </a:t>
            </a:r>
            <a:r>
              <a:rPr lang="en-GB" sz="3200" dirty="0" err="1"/>
              <a:t>quy</a:t>
            </a:r>
            <a:r>
              <a:rPr lang="en-GB" sz="3200" dirty="0"/>
              <a:t> </a:t>
            </a:r>
            <a:r>
              <a:rPr lang="en-GB" sz="3200" dirty="0" err="1"/>
              <a:t>mô</a:t>
            </a:r>
            <a:r>
              <a:rPr lang="en-GB" sz="3200" dirty="0"/>
              <a:t> </a:t>
            </a:r>
            <a:r>
              <a:rPr lang="en-GB" sz="3200" dirty="0" err="1"/>
              <a:t>công</a:t>
            </a:r>
            <a:r>
              <a:rPr lang="en-GB" sz="3200" dirty="0"/>
              <a:t> </a:t>
            </a:r>
            <a:r>
              <a:rPr lang="en-GB" sz="3200" dirty="0" err="1"/>
              <a:t>nghiệp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3547546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3.</a:t>
            </a:r>
            <a:r>
              <a:rPr lang="vi-VN" sz="3200" dirty="0"/>
              <a:t> Đối tượng, phạm vi nghiên cứu, cách tiếp cận và phương pháp nghiên cứu: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1"/>
            <a:ext cx="8534400" cy="5029200"/>
          </a:xfrm>
        </p:spPr>
        <p:txBody>
          <a:bodyPr>
            <a:noAutofit/>
          </a:bodyPr>
          <a:lstStyle/>
          <a:p>
            <a:pPr lvl="0"/>
            <a:r>
              <a:rPr lang="vi-VN" sz="2400" dirty="0"/>
              <a:t>Đối tượng và phạm vi nghiên cứu:</a:t>
            </a:r>
            <a:br>
              <a:rPr lang="vi-VN" sz="2400" dirty="0"/>
            </a:br>
            <a:r>
              <a:rPr lang="vi-VN" sz="2400" dirty="0"/>
              <a:t>- Hệ thống tưới tiêu trong mô hình trồng rau ăn lá trên mặt phẳng thẳng đứng.</a:t>
            </a:r>
            <a:br>
              <a:rPr lang="vi-VN" sz="2400" dirty="0"/>
            </a:br>
            <a:r>
              <a:rPr lang="vi-VN" sz="2400" dirty="0"/>
              <a:t>Phương pháp NC:</a:t>
            </a:r>
            <a:br>
              <a:rPr lang="vi-VN" sz="2400" dirty="0"/>
            </a:br>
            <a:r>
              <a:rPr lang="vi-VN" sz="2400" dirty="0"/>
              <a:t>- Sử dụng bộ vi điều khiển, thiết bị cảm biến, thiết bị điều khiển tự động, SMS.</a:t>
            </a:r>
            <a:br>
              <a:rPr lang="vi-VN" sz="2400" dirty="0"/>
            </a:br>
            <a:r>
              <a:rPr lang="vi-VN" sz="2400" dirty="0"/>
              <a:t>•    Phân tích, thiết kế , xây dựng hệ thống</a:t>
            </a:r>
            <a:br>
              <a:rPr lang="vi-VN" sz="2400" dirty="0"/>
            </a:br>
            <a:r>
              <a:rPr lang="vi-VN" sz="2400" dirty="0"/>
              <a:t>•    Nghiên cứu và ứng dụng công nghệ lập trình nhúng để xây dựng hệ thống phục vụ tưới tiêu tự động và điểu khiển từ xa</a:t>
            </a:r>
            <a:br>
              <a:rPr lang="vi-VN" sz="2400" dirty="0"/>
            </a:br>
            <a:r>
              <a:rPr lang="vi-VN" sz="2400" dirty="0"/>
              <a:t>•    Nghiên cứu và ứng dụng công nghệ lập trình nhúng trong việc trồng rau sạch</a:t>
            </a:r>
            <a:br>
              <a:rPr lang="vi-VN" sz="2400" dirty="0"/>
            </a:br>
            <a:r>
              <a:rPr lang="vi-VN" sz="2400" dirty="0"/>
              <a:t>•    Kết hợp với phương pháp trồng thuỷ canh trên mặt phẳng thẳng đứng.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880543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29600" cy="1139952"/>
          </a:xfrm>
        </p:spPr>
        <p:txBody>
          <a:bodyPr>
            <a:normAutofit fontScale="90000"/>
          </a:bodyPr>
          <a:lstStyle/>
          <a:p>
            <a:r>
              <a:rPr lang="vi-VN" dirty="0"/>
              <a:t>4. Nội dung nghiên cứu và tiến độ thực hiện</a:t>
            </a:r>
            <a:br>
              <a:rPr lang="vi-VN" dirty="0"/>
            </a:br>
            <a:endParaRPr lang="en-US" dirty="0"/>
          </a:p>
        </p:txBody>
      </p:sp>
      <p:sp>
        <p:nvSpPr>
          <p:cNvPr id="4" name="Right Arrow Callout 3"/>
          <p:cNvSpPr/>
          <p:nvPr/>
        </p:nvSpPr>
        <p:spPr>
          <a:xfrm>
            <a:off x="457200" y="2809009"/>
            <a:ext cx="2743200" cy="1981200"/>
          </a:xfrm>
          <a:prstGeom prst="rightArrow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5" name="Right Arrow Callout 4"/>
          <p:cNvSpPr/>
          <p:nvPr/>
        </p:nvSpPr>
        <p:spPr>
          <a:xfrm>
            <a:off x="3359727" y="2809009"/>
            <a:ext cx="2743200" cy="1981200"/>
          </a:xfrm>
          <a:prstGeom prst="rightArrow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Thiết kế cơ sở dữ liệu, chuẩn bị nguyên vật liệu cần thiết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72200" y="2819400"/>
            <a:ext cx="2362200" cy="19604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Xây dựng hệ thống phục vụ tưới tiêu tự động và điểu khiển từ xa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63007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ustin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463</TotalTime>
  <Words>638</Words>
  <Application>Microsoft Office PowerPoint</Application>
  <PresentationFormat>On-screen Show (4:3)</PresentationFormat>
  <Paragraphs>78</Paragraphs>
  <Slides>17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Waveform</vt:lpstr>
      <vt:lpstr>Module</vt:lpstr>
      <vt:lpstr>Austin</vt:lpstr>
      <vt:lpstr> </vt:lpstr>
      <vt:lpstr>Slide 2</vt:lpstr>
      <vt:lpstr>NỘI DUNG</vt:lpstr>
      <vt:lpstr>1. Tính cấp thiết của đề tài</vt:lpstr>
      <vt:lpstr>1. Tính cấp thiết của đề tài</vt:lpstr>
      <vt:lpstr>1. Tính cấp thiết của đề tài</vt:lpstr>
      <vt:lpstr>2. Mục tiêu đề tài</vt:lpstr>
      <vt:lpstr>3. Đối tượng, phạm vi nghiên cứu, cách tiếp cận và phương pháp nghiên cứu: </vt:lpstr>
      <vt:lpstr>4. Nội dung nghiên cứu và tiến độ thực hiện </vt:lpstr>
      <vt:lpstr>4. Nội dung nghiên cứu và tiến độ thực hiện </vt:lpstr>
      <vt:lpstr>4. Nội dung nghiên cứu và tiến độ thực hiện</vt:lpstr>
      <vt:lpstr>4. Nội dung nghiên cứu và tiến độ thực hiện </vt:lpstr>
      <vt:lpstr>4. Nội dung nghiên cứu và tiến độ thực hiện</vt:lpstr>
      <vt:lpstr>4. Nội dung nghiên cứu và tiến độ thực hiện </vt:lpstr>
      <vt:lpstr>5. Sản phẩm và khả năng ứng dụng: 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khoa học Đề tài:</dc:title>
  <dc:creator>Dell</dc:creator>
  <cp:lastModifiedBy>Microsoft</cp:lastModifiedBy>
  <cp:revision>50</cp:revision>
  <dcterms:created xsi:type="dcterms:W3CDTF">2015-09-12T12:04:32Z</dcterms:created>
  <dcterms:modified xsi:type="dcterms:W3CDTF">2015-09-14T07:41:12Z</dcterms:modified>
</cp:coreProperties>
</file>