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EE26-A624-46D8-A0BA-6A5065D0C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3AEB2F-82F3-45EB-93CC-FA3A9644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9685E-3977-4500-85E2-97B75C9A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EE871-082A-4394-A7D4-DFEE381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111B1-D2E1-42F9-A121-7FB3018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8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15D58-3B75-4E24-B35E-268303EC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A5C056-1E10-40EB-B79B-25A634E1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9593D-B951-4C7D-A992-D3B0441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ABAA9-DBCE-4C67-8C54-C993637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093DC-8882-423A-9DDE-036F04FB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6204EF-3B5A-425B-8981-4CE6C4419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85A5E2-80B7-4E2C-8A9D-86EF0D80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07187-202A-4C24-8C91-92E668E6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40666-D65F-46D5-9240-09F03653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5ED9A-24F0-4A6D-BF8A-3F9DF1F8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9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EC4C-AF8E-48A2-A2C2-BE6C7849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CD19F-9517-478F-A592-6800693B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8D6A-D2FE-4000-94CD-3AE7BB5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02EFD-0DC5-46F2-8270-EED57FE0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ACC3F-95C5-47AB-B02C-E21AE3C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2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BCA8A-7EA0-4C1F-9F9C-E82F089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E7751-2364-498E-880E-442A8120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CF55C-A8C2-4543-9D54-938D5A98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1AEEC-7E33-409A-B6F2-C0A74F7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B719A-6B53-4892-B107-9F5C97D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419C1-01DF-42FC-8A00-F3E488F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87A19-552E-456E-A64F-9E28CE172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565F8B-2D44-4B25-AEC1-F061BEF0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92FB8-F93E-4A7B-9017-443BF5AA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62310-1162-4AFD-9838-0C1342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4345CB-84DC-4847-901F-4E63DC0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8ED6E-FBF7-4C7D-9F9E-F5657939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5919B6-5B45-4B84-938A-9F9E8C70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0D4F57-C279-4109-9A7F-C318C871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17BEAE-3491-4C84-AC6C-41A223299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588E9F-2EB4-4C75-9AC2-442F8537C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EBA3E3-5125-4C1E-A30E-8A72A58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3C270E-46B3-461F-838E-137A78E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3166F4-1C20-40CF-98D4-9E83C84E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A5D07-03CC-499B-9F8D-579D307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66BA0F-5055-4D2B-80E5-BD034EE0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9C6B15-B1AA-4C13-8B3A-7221CF87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28DCBC-2F00-4651-B3EB-8957E035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18A760-A693-4A5C-A6C7-D334FE8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7DD49-AF50-4DCB-8448-ACBD51E0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59244-AE04-4565-BD11-904107B0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304-C53F-4FE3-9DA1-0D641CD0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1429C-ECB0-474D-9757-3986391C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9AAC5F-5395-47C7-9DEF-741F43FD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2ED34-492B-4287-8898-E65C827B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38C7C-C244-479A-A9F9-ADAAB4E7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A3A242-81F5-4D7C-B420-56E8C1C3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5DA9D-205E-4D4C-8168-128D300D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D6C082-D097-4B4E-A0D0-5BE7C7BE0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2978D1-5E5F-4E4B-91D1-5D8C19D4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E33902-C4FA-43F0-B690-DB5EE5B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E77899-1C97-4092-93BB-1624D364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FE7BE-B875-422A-AED4-1DA3C64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3E2970-91D2-4532-871A-3C50B04B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1B8E4-0510-4893-897A-AE39FB3C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9AE1F-583E-4967-9CCE-90183C55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ADC9-CC41-437C-B912-31ABECB761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BF328-2B51-4B7D-B856-967884A7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C5768-E4E4-4CE5-B5CF-A2D0A82E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FB38-90AA-4BE3-9301-E3A5850925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xels.com/vectors/preview/99720/new-york-sinatra-vector-download" TargetMode="External"/><Relationship Id="rId3" Type="http://schemas.openxmlformats.org/officeDocument/2006/relationships/hyperlink" Target="https://fr.wikipedia.org/wiki/Discord_(logiciel)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thereu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19372-9FFB-433F-8C6B-F796ECC7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9026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b="1" dirty="0"/>
              <a:t>POLL.US</a:t>
            </a:r>
            <a:br>
              <a:rPr lang="fr-FR" dirty="0"/>
            </a:br>
            <a:r>
              <a:rPr lang="fr-FR" dirty="0" err="1"/>
              <a:t>Trustless</a:t>
            </a:r>
            <a:r>
              <a:rPr lang="fr-FR" dirty="0"/>
              <a:t> </a:t>
            </a:r>
            <a:r>
              <a:rPr lang="fr-FR" dirty="0" err="1"/>
              <a:t>Voting</a:t>
            </a:r>
            <a:r>
              <a:rPr lang="fr-FR" dirty="0"/>
              <a:t> System</a:t>
            </a:r>
            <a:br>
              <a:rPr lang="fr-FR" dirty="0"/>
            </a:br>
            <a:r>
              <a:rPr lang="fr-FR" dirty="0"/>
              <a:t>for Social Groups on Social Networks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2F50EB-B1C8-4E3A-AA04-407BE965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91" y="720065"/>
            <a:ext cx="1468192" cy="19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18A96A4-4D69-467C-B460-ADD0118DFBD8}"/>
              </a:ext>
            </a:extLst>
          </p:cNvPr>
          <p:cNvCxnSpPr>
            <a:cxnSpLocks/>
            <a:stCxn id="1028" idx="3"/>
            <a:endCxn id="40" idx="1"/>
          </p:cNvCxnSpPr>
          <p:nvPr/>
        </p:nvCxnSpPr>
        <p:spPr>
          <a:xfrm>
            <a:off x="7226135" y="3178662"/>
            <a:ext cx="742932" cy="38179"/>
          </a:xfrm>
          <a:prstGeom prst="line">
            <a:avLst/>
          </a:prstGeom>
          <a:ln w="76200"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FEF8981-2B3A-4B5E-82B3-DA879FE0DA44}"/>
              </a:ext>
            </a:extLst>
          </p:cNvPr>
          <p:cNvCxnSpPr>
            <a:cxnSpLocks/>
            <a:stCxn id="1028" idx="2"/>
            <a:endCxn id="23" idx="0"/>
          </p:cNvCxnSpPr>
          <p:nvPr/>
        </p:nvCxnSpPr>
        <p:spPr>
          <a:xfrm>
            <a:off x="6195054" y="3673962"/>
            <a:ext cx="999494" cy="1202498"/>
          </a:xfrm>
          <a:prstGeom prst="line">
            <a:avLst/>
          </a:prstGeom>
          <a:ln w="76200"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2E697FD-26BC-4D0E-B4AF-D16DFFC5E3B9}"/>
              </a:ext>
            </a:extLst>
          </p:cNvPr>
          <p:cNvCxnSpPr>
            <a:cxnSpLocks/>
            <a:stCxn id="40" idx="2"/>
            <a:endCxn id="23" idx="0"/>
          </p:cNvCxnSpPr>
          <p:nvPr/>
        </p:nvCxnSpPr>
        <p:spPr>
          <a:xfrm flipH="1">
            <a:off x="7194548" y="3712141"/>
            <a:ext cx="1517077" cy="1164319"/>
          </a:xfrm>
          <a:prstGeom prst="line">
            <a:avLst/>
          </a:prstGeom>
          <a:ln w="76200"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 : carré corné 22">
            <a:extLst>
              <a:ext uri="{FF2B5EF4-FFF2-40B4-BE49-F238E27FC236}">
                <a16:creationId xmlns:a16="http://schemas.microsoft.com/office/drawing/2014/main" id="{3C63C4E5-7F3A-49D6-A22D-182438DD5377}"/>
              </a:ext>
            </a:extLst>
          </p:cNvPr>
          <p:cNvSpPr/>
          <p:nvPr/>
        </p:nvSpPr>
        <p:spPr>
          <a:xfrm>
            <a:off x="5981699" y="4876460"/>
            <a:ext cx="2425698" cy="1514880"/>
          </a:xfrm>
          <a:prstGeom prst="foldedCorne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« </a:t>
            </a:r>
            <a:r>
              <a:rPr lang="fr-FR" dirty="0" err="1"/>
              <a:t>Votus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Smart </a:t>
            </a:r>
            <a:r>
              <a:rPr lang="fr-FR" dirty="0" err="1"/>
              <a:t>Contract</a:t>
            </a:r>
            <a:br>
              <a:rPr lang="fr-FR" dirty="0"/>
            </a:br>
            <a:r>
              <a:rPr lang="fr-FR" dirty="0"/>
              <a:t>(ERC721 compatible)</a:t>
            </a:r>
            <a:endParaRPr lang="en-GB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948B2C9-20DC-4EAB-ADB3-942A555B5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1267" y="959937"/>
            <a:ext cx="1770265" cy="17348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044B8B-E63A-46B8-833C-10EA9253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73" y="5194907"/>
            <a:ext cx="2105137" cy="48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F79B78F-F6B0-4BE5-9A96-9D52127CA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30545" y="4066056"/>
            <a:ext cx="1296171" cy="2111678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1BC50A3-9292-435A-86D9-843446E93395}"/>
              </a:ext>
            </a:extLst>
          </p:cNvPr>
          <p:cNvSpPr/>
          <p:nvPr/>
        </p:nvSpPr>
        <p:spPr>
          <a:xfrm>
            <a:off x="4341164" y="4949214"/>
            <a:ext cx="1442126" cy="14421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VOTUS</a:t>
            </a:r>
            <a:br>
              <a:rPr lang="fr-FR" dirty="0"/>
            </a:br>
            <a:r>
              <a:rPr lang="fr-FR" dirty="0"/>
              <a:t>(NFT)</a:t>
            </a:r>
            <a:endParaRPr lang="en-GB" dirty="0"/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9A7E80E0-CBB4-4BAC-9845-F0FE2EE27872}"/>
              </a:ext>
            </a:extLst>
          </p:cNvPr>
          <p:cNvSpPr/>
          <p:nvPr/>
        </p:nvSpPr>
        <p:spPr>
          <a:xfrm rot="10800000">
            <a:off x="5489195" y="5391584"/>
            <a:ext cx="656486" cy="484632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D06A991-010B-4941-AFB5-D88B3DE29679}"/>
              </a:ext>
            </a:extLst>
          </p:cNvPr>
          <p:cNvSpPr/>
          <p:nvPr/>
        </p:nvSpPr>
        <p:spPr>
          <a:xfrm>
            <a:off x="5163973" y="2683362"/>
            <a:ext cx="2062162" cy="990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FrontEnd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Voting</a:t>
            </a:r>
            <a:r>
              <a:rPr lang="fr-FR" dirty="0"/>
              <a:t> App)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BB24FE-86D8-4F9B-83E0-4E87E38C9B61}"/>
              </a:ext>
            </a:extLst>
          </p:cNvPr>
          <p:cNvSpPr/>
          <p:nvPr/>
        </p:nvSpPr>
        <p:spPr>
          <a:xfrm>
            <a:off x="7969067" y="2721541"/>
            <a:ext cx="1485115" cy="990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BackEnd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2EA08B-0EC7-4446-8F20-E5BE910FA918}"/>
              </a:ext>
            </a:extLst>
          </p:cNvPr>
          <p:cNvSpPr/>
          <p:nvPr/>
        </p:nvSpPr>
        <p:spPr>
          <a:xfrm>
            <a:off x="7969067" y="1764510"/>
            <a:ext cx="1485115" cy="990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« </a:t>
            </a:r>
            <a:r>
              <a:rPr lang="fr-FR" dirty="0" err="1"/>
              <a:t>PollUS</a:t>
            </a:r>
            <a:r>
              <a:rPr lang="fr-FR" dirty="0"/>
              <a:t> » Bot</a:t>
            </a:r>
            <a:endParaRPr lang="en-GB" dirty="0"/>
          </a:p>
        </p:txBody>
      </p: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F61716CC-3EC5-4A3F-A4F6-70A58E13E11C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121532" y="1827367"/>
            <a:ext cx="4847535" cy="432443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28A6042-5EE8-4183-9832-E2AF154D0D52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3579010" y="3178662"/>
            <a:ext cx="1584963" cy="2258555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5C059C4-64B2-4DB7-8423-EA2A6360994C}"/>
              </a:ext>
            </a:extLst>
          </p:cNvPr>
          <p:cNvCxnSpPr>
            <a:cxnSpLocks/>
            <a:stCxn id="1026" idx="3"/>
            <a:endCxn id="40" idx="2"/>
          </p:cNvCxnSpPr>
          <p:nvPr/>
        </p:nvCxnSpPr>
        <p:spPr>
          <a:xfrm flipV="1">
            <a:off x="3579010" y="3712141"/>
            <a:ext cx="5132615" cy="172507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13F9B04A-8AC5-4A43-B58F-8D57EA24661A}"/>
              </a:ext>
            </a:extLst>
          </p:cNvPr>
          <p:cNvSpPr txBox="1"/>
          <p:nvPr/>
        </p:nvSpPr>
        <p:spPr>
          <a:xfrm>
            <a:off x="1572338" y="2437426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Social Group</a:t>
            </a:r>
            <a:endParaRPr lang="en-GB" dirty="0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520A27B1-5FF8-458F-B4B0-976348A6C7D6}"/>
              </a:ext>
            </a:extLst>
          </p:cNvPr>
          <p:cNvSpPr txBox="1"/>
          <p:nvPr/>
        </p:nvSpPr>
        <p:spPr>
          <a:xfrm>
            <a:off x="1572338" y="4691794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ETH </a:t>
            </a:r>
            <a:r>
              <a:rPr lang="fr-FR" dirty="0" err="1"/>
              <a:t>Accounts</a:t>
            </a:r>
            <a:endParaRPr lang="en-GB" dirty="0"/>
          </a:p>
        </p:txBody>
      </p:sp>
      <p:pic>
        <p:nvPicPr>
          <p:cNvPr id="1042" name="Image 1041">
            <a:extLst>
              <a:ext uri="{FF2B5EF4-FFF2-40B4-BE49-F238E27FC236}">
                <a16:creationId xmlns:a16="http://schemas.microsoft.com/office/drawing/2014/main" id="{CED5C5C0-195A-4ACB-BBB1-85D5B6C684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2928" y="2622726"/>
            <a:ext cx="2438400" cy="24384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A00024F7-0A67-4F51-AA29-FF5CC8C529DC}"/>
              </a:ext>
            </a:extLst>
          </p:cNvPr>
          <p:cNvSpPr txBox="1"/>
          <p:nvPr/>
        </p:nvSpPr>
        <p:spPr>
          <a:xfrm>
            <a:off x="4036516" y="308507"/>
            <a:ext cx="403783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3600" dirty="0"/>
              <a:t>POLLUS Architecture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13988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POLL.US Trustless Voting System for Social Groups on Social Networks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 Levalleux</dc:creator>
  <cp:lastModifiedBy>Ludo Levalleux</cp:lastModifiedBy>
  <cp:revision>6</cp:revision>
  <dcterms:created xsi:type="dcterms:W3CDTF">2020-03-01T03:00:21Z</dcterms:created>
  <dcterms:modified xsi:type="dcterms:W3CDTF">2020-03-01T08:57:17Z</dcterms:modified>
</cp:coreProperties>
</file>