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Lst>
  <p:notesMasterIdLst>
    <p:notesMasterId r:id="rId5"/>
  </p:notesMasterIdLst>
  <p:handoutMasterIdLst>
    <p:handoutMasterId r:id="rId46"/>
  </p:handoutMasterIdLst>
  <p:sldIdLst>
    <p:sldId id="256" r:id="rId4"/>
    <p:sldId id="433" r:id="rId6"/>
    <p:sldId id="257" r:id="rId7"/>
    <p:sldId id="418" r:id="rId8"/>
    <p:sldId id="415" r:id="rId9"/>
    <p:sldId id="258" r:id="rId10"/>
    <p:sldId id="424" r:id="rId11"/>
    <p:sldId id="394" r:id="rId12"/>
    <p:sldId id="395" r:id="rId13"/>
    <p:sldId id="412" r:id="rId14"/>
    <p:sldId id="416" r:id="rId15"/>
    <p:sldId id="398" r:id="rId16"/>
    <p:sldId id="419" r:id="rId17"/>
    <p:sldId id="420" r:id="rId18"/>
    <p:sldId id="399" r:id="rId19"/>
    <p:sldId id="407" r:id="rId20"/>
    <p:sldId id="408" r:id="rId21"/>
    <p:sldId id="400" r:id="rId22"/>
    <p:sldId id="409" r:id="rId23"/>
    <p:sldId id="410" r:id="rId24"/>
    <p:sldId id="403" r:id="rId25"/>
    <p:sldId id="401" r:id="rId26"/>
    <p:sldId id="431" r:id="rId27"/>
    <p:sldId id="425" r:id="rId28"/>
    <p:sldId id="437" r:id="rId29"/>
    <p:sldId id="413" r:id="rId30"/>
    <p:sldId id="396" r:id="rId31"/>
    <p:sldId id="411" r:id="rId32"/>
    <p:sldId id="414" r:id="rId33"/>
    <p:sldId id="402" r:id="rId34"/>
    <p:sldId id="435" r:id="rId35"/>
    <p:sldId id="436" r:id="rId36"/>
    <p:sldId id="434" r:id="rId37"/>
    <p:sldId id="405" r:id="rId38"/>
    <p:sldId id="438" r:id="rId39"/>
    <p:sldId id="439" r:id="rId40"/>
    <p:sldId id="440" r:id="rId41"/>
    <p:sldId id="441" r:id="rId42"/>
    <p:sldId id="393" r:id="rId43"/>
    <p:sldId id="423" r:id="rId44"/>
    <p:sldId id="422" r:id="rId45"/>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93"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FF0066"/>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2"/>
    <p:restoredTop sz="80603"/>
  </p:normalViewPr>
  <p:slideViewPr>
    <p:cSldViewPr showGuides="1">
      <p:cViewPr varScale="1">
        <p:scale>
          <a:sx n="72" d="100"/>
          <a:sy n="72" d="100"/>
        </p:scale>
        <p:origin x="1587" y="62"/>
      </p:cViewPr>
      <p:guideLst>
        <p:guide orient="horz" pos="2193"/>
        <p:guide pos="2880"/>
      </p:guideLst>
    </p:cSldViewPr>
  </p:slideViewPr>
  <p:outlineViewPr>
    <p:cViewPr>
      <p:scale>
        <a:sx n="33" d="100"/>
        <a:sy n="33" d="100"/>
      </p:scale>
      <p:origin x="0" y="0"/>
    </p:cViewPr>
  </p:outlineViewPr>
  <p:notesTextViewPr>
    <p:cViewPr>
      <p:scale>
        <a:sx n="125" d="100"/>
        <a:sy n="125" d="100"/>
      </p:scale>
      <p:origin x="0" y="0"/>
    </p:cViewPr>
  </p:notesTextViewPr>
  <p:sorterViewPr showFormatting="0">
    <p:cViewPr>
      <p:scale>
        <a:sx n="66" d="100"/>
        <a:sy n="66" d="100"/>
      </p:scale>
      <p:origin x="0" y="-3054"/>
    </p:cViewPr>
  </p:sorter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handoutMaster" Target="handoutMasters/handoutMaster1.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85346"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85347" name="Rectangle 3"/>
          <p:cNvSpPr>
            <a:spLocks noGrp="1" noChangeArrowheads="1"/>
          </p:cNvSpPr>
          <p:nvPr>
            <p:ph type="dt" sz="quarter"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85348" name="Rectangle 4"/>
          <p:cNvSpPr>
            <a:spLocks noGrp="1" noChangeArrowheads="1"/>
          </p:cNvSpPr>
          <p:nvPr>
            <p:ph type="ftr" sz="quarter" idx="2"/>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85349" name="Rectangle 5"/>
          <p:cNvSpPr>
            <a:spLocks noGrp="1" noChangeArrowheads="1"/>
          </p:cNvSpPr>
          <p:nvPr>
            <p:ph type="sldNum" sz="quarter" idx="3"/>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
            <a:pPr lvl="0" algn="r" eaLnBrk="1" fontAlgn="base" hangingPunct="1">
              <a:buNone/>
            </a:pPr>
            <a:fld id="{9A0DB2DC-4C9A-4742-B13C-FB6460FD3503}" type="slidenum">
              <a:rPr lang="en-US" altLang="en-US" sz="1200" strike="noStrike" noProof="1" dirty="0">
                <a:latin typeface="Arial" panose="020B0604020202020204" pitchFamily="34" charset="0"/>
                <a:ea typeface="+mn-ea"/>
                <a:cs typeface="+mn-cs"/>
              </a:rPr>
            </a:fld>
            <a:endParaRPr lang="en-US" altLang="en-US" sz="1200" strike="noStrike" noProof="1"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3426"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3427"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100" name="Rectangle 4"/>
          <p:cNvSpPr>
            <a:spLocks noRo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03429"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Click to edit Master text styles</a:t>
            </a: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Second level</a:t>
            </a: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Third level</a:t>
            </a: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Fourth level</a:t>
            </a: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Fifth level</a:t>
            </a: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3430"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3431"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
            <a:pPr lvl="0" algn="r" eaLnBrk="1" fontAlgn="base" hangingPunct="1">
              <a:buNone/>
            </a:pPr>
            <a:fld id="{9A0DB2DC-4C9A-4742-B13C-FB6460FD3503}" type="slidenum">
              <a:rPr lang="en-US" altLang="en-US" sz="1200" strike="noStrike" noProof="1" dirty="0">
                <a:latin typeface="Arial" panose="020B0604020202020204" pitchFamily="34" charset="0"/>
                <a:ea typeface="+mn-ea"/>
                <a:cs typeface="+mn-cs"/>
              </a:rPr>
            </a:fld>
            <a:endParaRPr lang="en-US" altLang="en-US" sz="1200" strike="noStrike" noProof="1"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Slide Image Placeholder 1"/>
          <p:cNvSpPr>
            <a:spLocks noGrp="1" noRot="1" noChangeAspect="1" noTextEdit="1"/>
          </p:cNvSpPr>
          <p:nvPr>
            <p:ph type="sldImg"/>
          </p:nvPr>
        </p:nvSpPr>
        <p:spPr/>
      </p:sp>
      <p:sp>
        <p:nvSpPr>
          <p:cNvPr id="6146" name="Notes Placeholder 2"/>
          <p:cNvSpPr>
            <a:spLocks noGrp="1"/>
          </p:cNvSpPr>
          <p:nvPr>
            <p:ph type="body"/>
          </p:nvPr>
        </p:nvSpPr>
        <p:spPr/>
        <p:txBody>
          <a:bodyPr wrap="square" lIns="91440" tIns="45720" rIns="91440" bIns="45720" anchor="t" anchorCtr="0"/>
          <a:p>
            <a:pPr lvl="0"/>
            <a:endParaRPr lang="en-US" altLang="en-US" dirty="0"/>
          </a:p>
        </p:txBody>
      </p:sp>
      <p:sp>
        <p:nvSpPr>
          <p:cNvPr id="6147" name="Slide Number Placeholder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en-US" sz="1200" dirty="0">
                <a:latin typeface="Arial" panose="020B0604020202020204" pitchFamily="34" charset="0"/>
              </a:rPr>
            </a:fld>
            <a:endParaRPr lang="en-US" altLang="en-US" sz="1200" dirty="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Slide Image Placeholder 1"/>
          <p:cNvSpPr>
            <a:spLocks noGrp="1" noRot="1" noChangeAspect="1" noTextEdit="1"/>
          </p:cNvSpPr>
          <p:nvPr>
            <p:ph type="sldImg"/>
          </p:nvPr>
        </p:nvSpPr>
        <p:spPr/>
      </p:sp>
      <p:sp>
        <p:nvSpPr>
          <p:cNvPr id="8194" name="Notes Placeholder 2"/>
          <p:cNvSpPr>
            <a:spLocks noGrp="1"/>
          </p:cNvSpPr>
          <p:nvPr>
            <p:ph type="body"/>
          </p:nvPr>
        </p:nvSpPr>
        <p:spPr/>
        <p:txBody>
          <a:bodyPr wrap="square" lIns="91440" tIns="45720" rIns="91440" bIns="45720" anchor="t" anchorCtr="0"/>
          <a:p>
            <a:pPr lvl="0"/>
            <a:endParaRPr lang="en-US" dirty="0"/>
          </a:p>
        </p:txBody>
      </p:sp>
      <p:sp>
        <p:nvSpPr>
          <p:cNvPr id="8195" name="Slide Number Placeholder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en-US" sz="1200" dirty="0"/>
            </a:fld>
            <a:endParaRPr lang="en-US" alt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Slide Image Placeholder 1"/>
          <p:cNvSpPr>
            <a:spLocks noGrp="1" noRot="1" noChangeAspect="1" noTextEdit="1"/>
          </p:cNvSpPr>
          <p:nvPr>
            <p:ph type="sldImg"/>
          </p:nvPr>
        </p:nvSpPr>
        <p:spPr/>
      </p:sp>
      <p:sp>
        <p:nvSpPr>
          <p:cNvPr id="37890" name="Notes Placeholder 2"/>
          <p:cNvSpPr>
            <a:spLocks noGrp="1"/>
          </p:cNvSpPr>
          <p:nvPr>
            <p:ph type="body"/>
          </p:nvPr>
        </p:nvSpPr>
        <p:spPr/>
        <p:txBody>
          <a:bodyPr wrap="square" lIns="91440" tIns="45720" rIns="91440" bIns="45720" anchor="t" anchorCtr="0"/>
          <a:p>
            <a:pPr lvl="0"/>
            <a:endParaRPr lang="en-US" altLang="en-US" dirty="0"/>
          </a:p>
        </p:txBody>
      </p:sp>
      <p:sp>
        <p:nvSpPr>
          <p:cNvPr id="37891" name="Slide Number Placeholder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en-US" sz="1200" dirty="0"/>
            </a:fld>
            <a:endParaRPr lang="en-US" altLang="en-US"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Slide Image Placeholder 1"/>
          <p:cNvSpPr>
            <a:spLocks noGrp="1" noRot="1" noChangeAspect="1" noTextEdit="1"/>
          </p:cNvSpPr>
          <p:nvPr>
            <p:ph type="sldImg"/>
          </p:nvPr>
        </p:nvSpPr>
        <p:spPr/>
      </p:sp>
      <p:sp>
        <p:nvSpPr>
          <p:cNvPr id="39938" name="Notes Placeholder 2"/>
          <p:cNvSpPr>
            <a:spLocks noGrp="1"/>
          </p:cNvSpPr>
          <p:nvPr>
            <p:ph type="body"/>
          </p:nvPr>
        </p:nvSpPr>
        <p:spPr/>
        <p:txBody>
          <a:bodyPr wrap="square" lIns="91440" tIns="45720" rIns="91440" bIns="45720" anchor="t" anchorCtr="0"/>
          <a:p>
            <a:pPr lvl="0"/>
            <a:r>
              <a:rPr lang="vi-VN" altLang="en-US" dirty="0"/>
              <a:t>Mỗi node trong mạng được gán vào một cộng đồng ngẫu nhiên hoặc theo một cách nào đó (ví dụ: theo các đặc trưng sẵn có)</a:t>
            </a:r>
            <a:endParaRPr lang="en-US" altLang="en-US" dirty="0"/>
          </a:p>
          <a:p>
            <a:pPr lvl="0"/>
            <a:r>
              <a:rPr lang="vi-VN" altLang="en-US" dirty="0"/>
              <a:t>Mỗi node có thể được di chuyển giữa các cộng đồng lân cận của nó. Nếu việc dichuyển đó làm tăng giá trị của Q, node sẽ di chuyển vào cộng đồng đó.</a:t>
            </a:r>
            <a:endParaRPr lang="en-US" altLang="en-US" dirty="0"/>
          </a:p>
          <a:p>
            <a:pPr lvl="0"/>
            <a:endParaRPr lang="en-US" dirty="0"/>
          </a:p>
        </p:txBody>
      </p:sp>
      <p:sp>
        <p:nvSpPr>
          <p:cNvPr id="39939" name="Slide Number Placeholder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en-US" sz="1200" dirty="0"/>
            </a:fld>
            <a:endParaRPr lang="en-US" altLang="en-US"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Slide Image Placeholder 1"/>
          <p:cNvSpPr>
            <a:spLocks noGrp="1" noRot="1" noChangeAspect="1" noTextEdit="1"/>
          </p:cNvSpPr>
          <p:nvPr>
            <p:ph type="sldImg"/>
          </p:nvPr>
        </p:nvSpPr>
        <p:spPr/>
      </p:sp>
      <p:sp>
        <p:nvSpPr>
          <p:cNvPr id="39938" name="Notes Placeholder 2"/>
          <p:cNvSpPr>
            <a:spLocks noGrp="1"/>
          </p:cNvSpPr>
          <p:nvPr>
            <p:ph type="body"/>
          </p:nvPr>
        </p:nvSpPr>
        <p:spPr/>
        <p:txBody>
          <a:bodyPr wrap="square" lIns="91440" tIns="45720" rIns="91440" bIns="45720" anchor="t" anchorCtr="0"/>
          <a:p>
            <a:pPr lvl="0"/>
            <a:r>
              <a:rPr lang="vi-VN" altLang="en-US" dirty="0"/>
              <a:t>Mỗi node trong mạng được gán vào một cộng đồng ngẫu nhiên hoặc theo một cách nào đó (ví dụ: theo các đặc trưng sẵn có)</a:t>
            </a:r>
            <a:endParaRPr lang="en-US" altLang="en-US" dirty="0"/>
          </a:p>
          <a:p>
            <a:pPr lvl="0"/>
            <a:r>
              <a:rPr lang="vi-VN" altLang="en-US" dirty="0"/>
              <a:t>Mỗi node có thể được di chuyển giữa các cộng đồng lân cận của nó. Nếu việc dichuyển đó làm tăng giá trị của Q, node sẽ di chuyển vào cộng đồng đó.</a:t>
            </a:r>
            <a:endParaRPr lang="en-US" altLang="en-US" dirty="0"/>
          </a:p>
          <a:p>
            <a:pPr lvl="0"/>
            <a:endParaRPr lang="en-US" dirty="0"/>
          </a:p>
        </p:txBody>
      </p:sp>
      <p:sp>
        <p:nvSpPr>
          <p:cNvPr id="39939" name="Slide Number Placeholder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en-US" sz="1200" dirty="0"/>
            </a:fld>
            <a:endParaRPr lang="en-US" altLang="en-US"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Slide Image Placeholder 1"/>
          <p:cNvSpPr>
            <a:spLocks noGrp="1" noRot="1" noChangeAspect="1" noTextEdit="1"/>
          </p:cNvSpPr>
          <p:nvPr>
            <p:ph type="sldImg"/>
          </p:nvPr>
        </p:nvSpPr>
        <p:spPr/>
      </p:sp>
      <p:sp>
        <p:nvSpPr>
          <p:cNvPr id="45058" name="Notes Placeholder 2"/>
          <p:cNvSpPr>
            <a:spLocks noGrp="1"/>
          </p:cNvSpPr>
          <p:nvPr>
            <p:ph type="body"/>
          </p:nvPr>
        </p:nvSpPr>
        <p:spPr/>
        <p:txBody>
          <a:bodyPr wrap="square" lIns="91440" tIns="45720" rIns="91440" bIns="45720" anchor="t" anchorCtr="0"/>
          <a:p>
            <a:pPr lvl="0">
              <a:buChar char="•"/>
            </a:pPr>
            <a:r>
              <a:rPr lang="vi-VN" altLang="en-US" dirty="0">
                <a:solidFill>
                  <a:srgbClr val="1B1B1B"/>
                </a:solidFill>
                <a:latin typeface="Open Sans" pitchFamily="34" charset="0"/>
              </a:rPr>
              <a:t>Được xử lý theo cơ chế Map-Reduce</a:t>
            </a:r>
            <a:endParaRPr lang="vi-VN" altLang="en-US" dirty="0">
              <a:solidFill>
                <a:srgbClr val="1B1B1B"/>
              </a:solidFill>
              <a:latin typeface="Open Sans" pitchFamily="34" charset="0"/>
            </a:endParaRPr>
          </a:p>
          <a:p>
            <a:pPr marL="742950" lvl="1" indent="-285750">
              <a:buChar char="•"/>
            </a:pPr>
            <a:r>
              <a:rPr lang="vi-VN" altLang="en-US" dirty="0">
                <a:solidFill>
                  <a:srgbClr val="1B1B1B"/>
                </a:solidFill>
                <a:latin typeface="Open Sans" pitchFamily="34" charset="0"/>
              </a:rPr>
              <a:t>Map:</a:t>
            </a:r>
            <a:endParaRPr lang="vi-VN" altLang="en-US" dirty="0">
              <a:solidFill>
                <a:srgbClr val="1B1B1B"/>
              </a:solidFill>
              <a:latin typeface="Open Sans" pitchFamily="34" charset="0"/>
            </a:endParaRPr>
          </a:p>
          <a:p>
            <a:pPr marL="1143000" lvl="2" indent="-228600">
              <a:buChar char="•"/>
            </a:pPr>
            <a:r>
              <a:rPr lang="vi-VN" altLang="en-US" dirty="0">
                <a:solidFill>
                  <a:srgbClr val="1B1B1B"/>
                </a:solidFill>
                <a:latin typeface="Open Sans" pitchFamily="34" charset="0"/>
              </a:rPr>
              <a:t>Các community summaries được shuffle và chia thành các chunks với fix token size</a:t>
            </a:r>
            <a:endParaRPr lang="vi-VN" altLang="en-US" dirty="0">
              <a:solidFill>
                <a:srgbClr val="1B1B1B"/>
              </a:solidFill>
              <a:latin typeface="Open Sans" pitchFamily="34" charset="0"/>
            </a:endParaRPr>
          </a:p>
          <a:p>
            <a:pPr marL="1143000" lvl="2" indent="-228600">
              <a:buChar char="•"/>
            </a:pPr>
            <a:r>
              <a:rPr lang="vi-VN" altLang="en-US" dirty="0">
                <a:solidFill>
                  <a:srgbClr val="1B1B1B"/>
                </a:solidFill>
                <a:latin typeface="Open Sans" pitchFamily="34" charset="0"/>
              </a:rPr>
              <a:t>Dùng LLM sinh ra mỗi câu trả lời cho 1 chunk cùng với score (0-100) (tùy bài toán)</a:t>
            </a:r>
            <a:endParaRPr lang="vi-VN" altLang="en-US" dirty="0">
              <a:solidFill>
                <a:srgbClr val="1B1B1B"/>
              </a:solidFill>
              <a:latin typeface="Open Sans" pitchFamily="34" charset="0"/>
            </a:endParaRPr>
          </a:p>
          <a:p>
            <a:pPr marL="742950" lvl="1" indent="-285750">
              <a:buChar char="•"/>
            </a:pPr>
            <a:r>
              <a:rPr lang="vi-VN" altLang="en-US" dirty="0">
                <a:solidFill>
                  <a:srgbClr val="1B1B1B"/>
                </a:solidFill>
                <a:latin typeface="Open Sans" pitchFamily="34" charset="0"/>
              </a:rPr>
              <a:t>Reduce:</a:t>
            </a:r>
            <a:endParaRPr lang="vi-VN" altLang="en-US" dirty="0">
              <a:solidFill>
                <a:srgbClr val="1B1B1B"/>
              </a:solidFill>
              <a:latin typeface="Open Sans" pitchFamily="34" charset="0"/>
            </a:endParaRPr>
          </a:p>
          <a:p>
            <a:pPr marL="1143000" lvl="2" indent="-228600">
              <a:buChar char="•"/>
            </a:pPr>
            <a:r>
              <a:rPr lang="vi-VN" altLang="en-US" dirty="0">
                <a:solidFill>
                  <a:srgbClr val="1B1B1B"/>
                </a:solidFill>
                <a:latin typeface="Open Sans" pitchFamily="34" charset="0"/>
              </a:rPr>
              <a:t>Sort các câu trả lời theo score</a:t>
            </a:r>
            <a:endParaRPr lang="vi-VN" altLang="en-US" dirty="0">
              <a:solidFill>
                <a:srgbClr val="1B1B1B"/>
              </a:solidFill>
              <a:latin typeface="Open Sans" pitchFamily="34" charset="0"/>
            </a:endParaRPr>
          </a:p>
          <a:p>
            <a:pPr marL="1143000" lvl="2" indent="-228600">
              <a:buChar char="•"/>
            </a:pPr>
            <a:r>
              <a:rPr lang="vi-VN" altLang="en-US" dirty="0">
                <a:solidFill>
                  <a:srgbClr val="1B1B1B"/>
                </a:solidFill>
                <a:latin typeface="Open Sans" pitchFamily="34" charset="0"/>
              </a:rPr>
              <a:t>Đưa vào LLM các câu trả lời này cho tới khi limi</a:t>
            </a:r>
            <a:r>
              <a:rPr lang="en-US" altLang="en-US" dirty="0">
                <a:solidFill>
                  <a:srgbClr val="1B1B1B"/>
                </a:solidFill>
                <a:latin typeface="Open Sans" pitchFamily="34" charset="0"/>
              </a:rPr>
              <a:t>t</a:t>
            </a:r>
            <a:r>
              <a:rPr lang="vi-VN" altLang="en-US" dirty="0">
                <a:solidFill>
                  <a:srgbClr val="1B1B1B"/>
                </a:solidFill>
                <a:latin typeface="Open Sans" pitchFamily="34" charset="0"/>
              </a:rPr>
              <a:t> token để sinh ra global answer (target)</a:t>
            </a:r>
            <a:endParaRPr lang="vi-VN" altLang="en-US" dirty="0">
              <a:solidFill>
                <a:srgbClr val="1B1B1B"/>
              </a:solidFill>
              <a:latin typeface="Open Sans" pitchFamily="34" charset="0"/>
            </a:endParaRPr>
          </a:p>
          <a:p>
            <a:pPr lvl="0"/>
            <a:br>
              <a:rPr lang="vi-VN" altLang="en-US" dirty="0">
                <a:solidFill>
                  <a:srgbClr val="1B1B1B"/>
                </a:solidFill>
                <a:latin typeface="Open Sans" pitchFamily="34" charset="0"/>
              </a:rPr>
            </a:br>
            <a:endParaRPr lang="en-US" altLang="en-US" dirty="0"/>
          </a:p>
        </p:txBody>
      </p:sp>
      <p:sp>
        <p:nvSpPr>
          <p:cNvPr id="45059" name="Slide Number Placeholder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US" altLang="en-US" sz="1200" dirty="0"/>
            </a:fld>
            <a:endParaRPr lang="en-US"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sp>
        <p:nvSpPr>
          <p:cNvPr id="2050" name="Freeform 7"/>
          <p:cNvSpPr/>
          <p:nvPr/>
        </p:nvSpPr>
        <p:spPr>
          <a:xfrm>
            <a:off x="609600" y="1219200"/>
            <a:ext cx="7924800" cy="914400"/>
          </a:xfrm>
          <a:custGeom>
            <a:avLst/>
            <a:gdLst/>
            <a:ahLst/>
            <a:cxnLst>
              <a:cxn ang="0">
                <a:pos x="0" y="2147483646"/>
              </a:cxn>
              <a:cxn ang="0">
                <a:pos x="0" y="0"/>
              </a:cxn>
              <a:cxn ang="0">
                <a:pos x="2147483646" y="0"/>
              </a:cxn>
            </a:cxnLst>
            <a:pathLst>
              <a:path w="1000" h="1000">
                <a:moveTo>
                  <a:pt x="0" y="1000"/>
                </a:moveTo>
                <a:lnTo>
                  <a:pt x="0" y="0"/>
                </a:lnTo>
                <a:lnTo>
                  <a:pt x="1000" y="0"/>
                </a:lnTo>
              </a:path>
            </a:pathLst>
          </a:custGeom>
          <a:noFill/>
          <a:ln w="25400" cap="flat" cmpd="sng">
            <a:solidFill>
              <a:schemeClr val="accent1"/>
            </a:solidFill>
            <a:prstDash val="solid"/>
            <a:miter/>
            <a:headEnd type="none" w="med" len="med"/>
            <a:tailEnd type="none" w="med" len="med"/>
          </a:ln>
        </p:spPr>
        <p:txBody>
          <a:bodyPr/>
          <a:p>
            <a:endParaRPr lang="en-US"/>
          </a:p>
        </p:txBody>
      </p:sp>
      <p:sp>
        <p:nvSpPr>
          <p:cNvPr id="2051" name="Line 8"/>
          <p:cNvSpPr/>
          <p:nvPr/>
        </p:nvSpPr>
        <p:spPr>
          <a:xfrm>
            <a:off x="1981200" y="3962400"/>
            <a:ext cx="6511925" cy="0"/>
          </a:xfrm>
          <a:prstGeom prst="line">
            <a:avLst/>
          </a:prstGeom>
          <a:ln w="19050" cap="flat" cmpd="sng">
            <a:solidFill>
              <a:schemeClr val="accent1"/>
            </a:solidFill>
            <a:prstDash val="solid"/>
            <a:round/>
            <a:headEnd type="none" w="med" len="med"/>
            <a:tailEnd type="none" w="med" len="med"/>
          </a:ln>
        </p:spPr>
      </p:sp>
      <p:sp>
        <p:nvSpPr>
          <p:cNvPr id="118786" name="Rectangle 2"/>
          <p:cNvSpPr>
            <a:spLocks noGrp="1" noChangeArrowheads="1"/>
          </p:cNvSpPr>
          <p:nvPr>
            <p:ph type="ctrTitle"/>
          </p:nvPr>
        </p:nvSpPr>
        <p:spPr>
          <a:xfrm>
            <a:off x="914400" y="1524000"/>
            <a:ext cx="7623175" cy="1752600"/>
          </a:xfrm>
        </p:spPr>
        <p:txBody>
          <a:bodyPr/>
          <a:lstStyle>
            <a:lvl1pPr>
              <a:defRPr sz="3600"/>
            </a:lvl1pPr>
          </a:lstStyle>
          <a:p>
            <a:pPr lvl="0" fontAlgn="base"/>
            <a:r>
              <a:rPr lang="en-US" altLang="en-US" strike="noStrike" noProof="0"/>
              <a:t>Click to edit Master title style</a:t>
            </a:r>
            <a:endParaRPr lang="en-US" altLang="en-US" strike="noStrike" noProof="0"/>
          </a:p>
        </p:txBody>
      </p:sp>
      <p:sp>
        <p:nvSpPr>
          <p:cNvPr id="118787" name="Rectangle 3"/>
          <p:cNvSpPr>
            <a:spLocks noGrp="1" noChangeArrowheads="1"/>
          </p:cNvSpPr>
          <p:nvPr>
            <p:ph type="subTitle" idx="1"/>
          </p:nvPr>
        </p:nvSpPr>
        <p:spPr>
          <a:xfrm>
            <a:off x="1981200" y="3962400"/>
            <a:ext cx="6553200" cy="1752600"/>
          </a:xfrm>
        </p:spPr>
        <p:txBody>
          <a:bodyPr/>
          <a:lstStyle>
            <a:lvl1pPr marL="0" indent="0">
              <a:buFont typeface="Wingdings" panose="05000000000000000000" pitchFamily="2" charset="2"/>
              <a:buNone/>
              <a:defRPr sz="2200"/>
            </a:lvl1pPr>
          </a:lstStyle>
          <a:p>
            <a:pPr lvl="0" fontAlgn="base"/>
            <a:r>
              <a:rPr lang="en-US" altLang="en-US" strike="noStrike" noProof="0"/>
              <a:t>Click to edit Master subtitle style</a:t>
            </a:r>
            <a:endParaRPr lang="en-US" altLang="en-US" strike="noStrike" noProof="0"/>
          </a:p>
        </p:txBody>
      </p:sp>
      <p:sp>
        <p:nvSpPr>
          <p:cNvPr id="4" name="Rectangle 4"/>
          <p:cNvSpPr>
            <a:spLocks noGrp="1" noChangeArrowheads="1"/>
          </p:cNvSpPr>
          <p:nvPr>
            <p:ph type="dt" sz="half" idx="2"/>
          </p:nvPr>
        </p:nvSpPr>
        <p:spPr bwMode="auto">
          <a:xfrm>
            <a:off x="457200" y="6243638"/>
            <a:ext cx="2133600" cy="457200"/>
          </a:xfrm>
          <a:prstGeom prst="rect">
            <a:avLst/>
          </a:prstGeom>
          <a:noFill/>
          <a:ln>
            <a:noFill/>
          </a:ln>
          <a:effec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Garamond" panose="02020404030301010803" pitchFamily="18" charset="0"/>
              <a:ea typeface="+mn-ea"/>
              <a:cs typeface="+mn-cs"/>
            </a:endParaRPr>
          </a:p>
        </p:txBody>
      </p:sp>
      <p:sp>
        <p:nvSpPr>
          <p:cNvPr id="5" name="Rectangle 5"/>
          <p:cNvSpPr>
            <a:spLocks noGrp="1" noChangeArrowheads="1"/>
          </p:cNvSpPr>
          <p:nvPr>
            <p:ph type="ftr" sz="quarter" idx="3"/>
          </p:nvPr>
        </p:nvSpPr>
        <p:spPr bwMode="auto">
          <a:xfrm>
            <a:off x="3124200" y="6243638"/>
            <a:ext cx="2895600" cy="457200"/>
          </a:xfrm>
          <a:prstGeom prst="rect">
            <a:avLst/>
          </a:prstGeom>
          <a:noFill/>
          <a:ln>
            <a:noFill/>
          </a:ln>
          <a:effectLst/>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Garamond" panose="02020404030301010803" pitchFamily="18" charset="0"/>
              <a:ea typeface="+mn-ea"/>
              <a:cs typeface="+mn-cs"/>
            </a:endParaRPr>
          </a:p>
        </p:txBody>
      </p:sp>
      <p:sp>
        <p:nvSpPr>
          <p:cNvPr id="6" name="Rectangle 6"/>
          <p:cNvSpPr>
            <a:spLocks noGrp="1" noChangeArrowheads="1"/>
          </p:cNvSpPr>
          <p:nvPr>
            <p:ph type="sldNum" sz="quarter" idx="4"/>
          </p:nvPr>
        </p:nvSpPr>
        <p:spPr bwMode="auto">
          <a:xfrm>
            <a:off x="6553200" y="6243638"/>
            <a:ext cx="2133600" cy="457200"/>
          </a:xfrm>
          <a:prstGeom prst="rect">
            <a:avLst/>
          </a:prstGeom>
          <a:noFill/>
          <a:ln>
            <a:noFill/>
          </a:ln>
          <a:effectLst/>
        </p:spPr>
        <p:txBody>
          <a:bodyPr vert="horz" wrap="square" lIns="91440" tIns="45720" rIns="91440" bIns="45720" numCol="1" anchor="b" anchorCtr="0" compatLnSpc="1"/>
          <a:p>
            <a:pPr algn="r" eaLnBrk="1" fontAlgn="base" hangingPunct="1">
              <a:buNone/>
            </a:pPr>
            <a:fld id="{9A0DB2DC-4C9A-4742-B13C-FB6460FD3503}" type="slidenum">
              <a:rPr lang="en-US" altLang="en-US" strike="noStrike" noProof="1" dirty="0">
                <a:latin typeface="Garamond" panose="02020404030301010803" pitchFamily="18" charset="0"/>
                <a:ea typeface="+mn-ea"/>
                <a:cs typeface="+mn-cs"/>
              </a:rPr>
            </a:fld>
            <a:endParaRPr lang="en-US" altLang="en-US" strike="noStrike" noProof="1" dirty="0">
              <a:latin typeface="Garamond" panose="02020404030301010803"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Garamond" panose="02020404030301010803" pitchFamily="18"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Garamond" panose="02020404030301010803" pitchFamily="18" charset="0"/>
              <a:ea typeface="+mn-ea"/>
              <a:cs typeface="+mn-cs"/>
            </a:endParaRPr>
          </a:p>
        </p:txBody>
      </p:sp>
      <p:sp>
        <p:nvSpPr>
          <p:cNvPr id="6" name="Slide Number Placeholder 5"/>
          <p:cNvSpPr>
            <a:spLocks noGrp="1"/>
          </p:cNvSpPr>
          <p:nvPr>
            <p:ph type="sldNum" sz="quarter" idx="12"/>
          </p:nvPr>
        </p:nvSpPr>
        <p:spPr/>
        <p:txBody>
          <a:bodyPr/>
          <a:p>
            <a:pPr lvl="0" eaLnBrk="1" fontAlgn="base" hangingPunct="1">
              <a:buNone/>
            </a:pPr>
            <a:fld id="{9A0DB2DC-4C9A-4742-B13C-FB6460FD3503}" type="slidenum">
              <a:rPr lang="en-US" altLang="en-US" strike="noStrike" noProof="1" dirty="0">
                <a:latin typeface="Garamond" panose="02020404030301010803" pitchFamily="18" charset="0"/>
                <a:ea typeface="+mn-ea"/>
                <a:cs typeface="+mn-cs"/>
              </a:rPr>
            </a:fld>
            <a:endParaRPr lang="en-US" altLang="en-US" strike="noStrike" noProof="1"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pPr fontAlgn="base"/>
            <a:r>
              <a:rPr lang="en-US" strike="noStrike" noProof="1"/>
              <a:t>Click to edit Master title style</a:t>
            </a:r>
            <a:endParaRPr lang="en-US" strike="noStrike" noProof="1"/>
          </a:p>
        </p:txBody>
      </p:sp>
      <p:sp>
        <p:nvSpPr>
          <p:cNvPr id="3" name="Vertical Text Placeholder 2"/>
          <p:cNvSpPr>
            <a:spLocks noGrp="1"/>
          </p:cNvSpPr>
          <p:nvPr>
            <p:ph type="body" orient="vert" idx="1"/>
          </p:nvPr>
        </p:nvSpPr>
        <p:spPr>
          <a:xfrm>
            <a:off x="457200" y="277813"/>
            <a:ext cx="6019800" cy="5853112"/>
          </a:xfrm>
        </p:spPr>
        <p:txBody>
          <a:bodyPr vert="eaVert"/>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Garamond" panose="02020404030301010803" pitchFamily="18"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Garamond" panose="02020404030301010803" pitchFamily="18" charset="0"/>
              <a:ea typeface="+mn-ea"/>
              <a:cs typeface="+mn-cs"/>
            </a:endParaRPr>
          </a:p>
        </p:txBody>
      </p:sp>
      <p:sp>
        <p:nvSpPr>
          <p:cNvPr id="6" name="Slide Number Placeholder 5"/>
          <p:cNvSpPr>
            <a:spLocks noGrp="1"/>
          </p:cNvSpPr>
          <p:nvPr>
            <p:ph type="sldNum" sz="quarter" idx="12"/>
          </p:nvPr>
        </p:nvSpPr>
        <p:spPr/>
        <p:txBody>
          <a:bodyPr/>
          <a:p>
            <a:pPr lvl="0" eaLnBrk="1" fontAlgn="base" hangingPunct="1">
              <a:buNone/>
            </a:pPr>
            <a:fld id="{9A0DB2DC-4C9A-4742-B13C-FB6460FD3503}" type="slidenum">
              <a:rPr lang="en-US" altLang="en-US" strike="noStrike" noProof="1" dirty="0">
                <a:latin typeface="Garamond" panose="02020404030301010803" pitchFamily="18" charset="0"/>
                <a:ea typeface="+mn-ea"/>
                <a:cs typeface="+mn-cs"/>
              </a:rPr>
            </a:fld>
            <a:endParaRPr lang="en-US" altLang="en-US" strike="noStrike" noProof="1"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788987"/>
          </a:xfrm>
        </p:spPr>
        <p:txBody>
          <a:bodyPr/>
          <a:lstStyle/>
          <a:p>
            <a:pPr fontAlgn="base"/>
            <a:r>
              <a:rPr lang="en-US" strike="noStrike" noProof="1"/>
              <a:t>Click to edit Master title style</a:t>
            </a:r>
            <a:endParaRPr lang="en-US" strike="noStrike" noProof="1"/>
          </a:p>
        </p:txBody>
      </p:sp>
      <p:sp>
        <p:nvSpPr>
          <p:cNvPr id="3" name="Table Placeholder 2"/>
          <p:cNvSpPr>
            <a:spLocks noGrp="1"/>
          </p:cNvSpPr>
          <p:nvPr>
            <p:ph type="tbl" idx="1"/>
          </p:nvPr>
        </p:nvSpPr>
        <p:spPr>
          <a:xfrm>
            <a:off x="457200" y="1219200"/>
            <a:ext cx="8229600" cy="491172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endParaRPr kumimoji="0" lang="en-US" sz="2400" b="1" i="0" u="none" strike="noStrike" kern="0" cap="none" spc="0" normalizeH="0" baseline="0" noProof="0">
              <a:ln>
                <a:noFill/>
              </a:ln>
              <a:solidFill>
                <a:schemeClr val="tx1"/>
              </a:solidFill>
              <a:effectLst/>
              <a:uLnTx/>
              <a:uFillTx/>
              <a:latin typeface="+mn-lt"/>
              <a:ea typeface="+mn-ea"/>
              <a:cs typeface="+mn-cs"/>
            </a:endParaRPr>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Garamond" panose="02020404030301010803" pitchFamily="18"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Garamond" panose="02020404030301010803" pitchFamily="18" charset="0"/>
              <a:ea typeface="+mn-ea"/>
              <a:cs typeface="+mn-cs"/>
            </a:endParaRPr>
          </a:p>
        </p:txBody>
      </p:sp>
      <p:sp>
        <p:nvSpPr>
          <p:cNvPr id="6" name="Slide Number Placeholder 5"/>
          <p:cNvSpPr>
            <a:spLocks noGrp="1"/>
          </p:cNvSpPr>
          <p:nvPr>
            <p:ph type="sldNum" sz="quarter" idx="12"/>
          </p:nvPr>
        </p:nvSpPr>
        <p:spPr/>
        <p:txBody>
          <a:bodyPr/>
          <a:p>
            <a:pPr lvl="0" eaLnBrk="1" fontAlgn="base" hangingPunct="1">
              <a:buNone/>
            </a:pPr>
            <a:fld id="{9A0DB2DC-4C9A-4742-B13C-FB6460FD3503}" type="slidenum">
              <a:rPr lang="en-US" altLang="en-US" strike="noStrike" noProof="1" dirty="0">
                <a:latin typeface="Garamond" panose="02020404030301010803" pitchFamily="18" charset="0"/>
                <a:ea typeface="+mn-ea"/>
                <a:cs typeface="+mn-cs"/>
              </a:rPr>
            </a:fld>
            <a:endParaRPr lang="en-US" altLang="en-US" strike="noStrike" noProof="1" dirty="0">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788987"/>
          </a:xfrm>
        </p:spPr>
        <p:txBody>
          <a:bodyPr/>
          <a:lstStyle/>
          <a:p>
            <a:pPr fontAlgn="base"/>
            <a:r>
              <a:rPr lang="en-US" strike="noStrike" noProof="1"/>
              <a:t>Click to edit Master title style</a:t>
            </a:r>
            <a:endParaRPr lang="en-US" strike="noStrike" noProof="1"/>
          </a:p>
        </p:txBody>
      </p:sp>
      <p:sp>
        <p:nvSpPr>
          <p:cNvPr id="3" name="ClipArt Placeholder 2"/>
          <p:cNvSpPr>
            <a:spLocks noGrp="1"/>
          </p:cNvSpPr>
          <p:nvPr>
            <p:ph type="clipArt" sz="half" idx="1"/>
          </p:nvPr>
        </p:nvSpPr>
        <p:spPr>
          <a:xfrm>
            <a:off x="457200" y="1219200"/>
            <a:ext cx="4038600" cy="491172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endParaRPr kumimoji="0" lang="en-US" sz="2400" b="1" i="0" u="none" strike="noStrike" kern="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4648200" y="1219200"/>
            <a:ext cx="4038600" cy="4911725"/>
          </a:xfrm>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Garamond" panose="02020404030301010803" pitchFamily="18"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Garamond" panose="02020404030301010803" pitchFamily="18" charset="0"/>
              <a:ea typeface="+mn-ea"/>
              <a:cs typeface="+mn-cs"/>
            </a:endParaRPr>
          </a:p>
        </p:txBody>
      </p:sp>
      <p:sp>
        <p:nvSpPr>
          <p:cNvPr id="7" name="Slide Number Placeholder 6"/>
          <p:cNvSpPr>
            <a:spLocks noGrp="1"/>
          </p:cNvSpPr>
          <p:nvPr>
            <p:ph type="sldNum" sz="quarter" idx="12"/>
          </p:nvPr>
        </p:nvSpPr>
        <p:spPr/>
        <p:txBody>
          <a:bodyPr/>
          <a:p>
            <a:pPr lvl="0" eaLnBrk="1" fontAlgn="base" hangingPunct="1">
              <a:buNone/>
            </a:pPr>
            <a:fld id="{9A0DB2DC-4C9A-4742-B13C-FB6460FD3503}" type="slidenum">
              <a:rPr lang="en-US" altLang="en-US" strike="noStrike" noProof="1" dirty="0">
                <a:latin typeface="Garamond" panose="02020404030301010803" pitchFamily="18" charset="0"/>
                <a:ea typeface="+mn-ea"/>
                <a:cs typeface="+mn-cs"/>
              </a:rPr>
            </a:fld>
            <a:endParaRPr lang="en-US" altLang="en-US" strike="noStrike" noProof="1" dirty="0">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sp>
        <p:nvSpPr>
          <p:cNvPr id="2050" name="Freeform 7"/>
          <p:cNvSpPr/>
          <p:nvPr/>
        </p:nvSpPr>
        <p:spPr>
          <a:xfrm>
            <a:off x="609600" y="1219200"/>
            <a:ext cx="7924800" cy="914400"/>
          </a:xfrm>
          <a:custGeom>
            <a:avLst/>
            <a:gdLst/>
            <a:ahLst/>
            <a:cxnLst>
              <a:cxn ang="0">
                <a:pos x="0" y="2147483646"/>
              </a:cxn>
              <a:cxn ang="0">
                <a:pos x="0" y="0"/>
              </a:cxn>
              <a:cxn ang="0">
                <a:pos x="2147483646" y="0"/>
              </a:cxn>
            </a:cxnLst>
            <a:pathLst>
              <a:path w="1000" h="1000">
                <a:moveTo>
                  <a:pt x="0" y="1000"/>
                </a:moveTo>
                <a:lnTo>
                  <a:pt x="0" y="0"/>
                </a:lnTo>
                <a:lnTo>
                  <a:pt x="1000" y="0"/>
                </a:lnTo>
              </a:path>
            </a:pathLst>
          </a:custGeom>
          <a:noFill/>
          <a:ln w="25400" cap="flat" cmpd="sng">
            <a:solidFill>
              <a:schemeClr val="accent1"/>
            </a:solidFill>
            <a:prstDash val="solid"/>
            <a:miter/>
            <a:headEnd type="none" w="med" len="med"/>
            <a:tailEnd type="none" w="med" len="med"/>
          </a:ln>
        </p:spPr>
        <p:txBody>
          <a:bodyPr/>
          <a:p>
            <a:endParaRPr lang="en-US"/>
          </a:p>
        </p:txBody>
      </p:sp>
      <p:sp>
        <p:nvSpPr>
          <p:cNvPr id="2051" name="Line 8"/>
          <p:cNvSpPr/>
          <p:nvPr/>
        </p:nvSpPr>
        <p:spPr>
          <a:xfrm>
            <a:off x="1981200" y="3962400"/>
            <a:ext cx="6511925" cy="0"/>
          </a:xfrm>
          <a:prstGeom prst="line">
            <a:avLst/>
          </a:prstGeom>
          <a:ln w="19050" cap="flat" cmpd="sng">
            <a:solidFill>
              <a:schemeClr val="accent1"/>
            </a:solidFill>
            <a:prstDash val="solid"/>
            <a:round/>
            <a:headEnd type="none" w="med" len="med"/>
            <a:tailEnd type="none" w="med" len="med"/>
          </a:ln>
        </p:spPr>
      </p:sp>
      <p:sp>
        <p:nvSpPr>
          <p:cNvPr id="118786" name="Rectangle 2"/>
          <p:cNvSpPr>
            <a:spLocks noGrp="1" noChangeArrowheads="1"/>
          </p:cNvSpPr>
          <p:nvPr>
            <p:ph type="ctrTitle"/>
          </p:nvPr>
        </p:nvSpPr>
        <p:spPr>
          <a:xfrm>
            <a:off x="914400" y="1524000"/>
            <a:ext cx="7623175" cy="1752600"/>
          </a:xfrm>
        </p:spPr>
        <p:txBody>
          <a:bodyPr/>
          <a:lstStyle>
            <a:lvl1pPr>
              <a:defRPr sz="3600"/>
            </a:lvl1pPr>
          </a:lstStyle>
          <a:p>
            <a:pPr lvl="0" fontAlgn="base"/>
            <a:r>
              <a:rPr lang="en-US" altLang="en-US" strike="noStrike" noProof="0"/>
              <a:t>Click to edit Master title style</a:t>
            </a:r>
            <a:endParaRPr lang="en-US" altLang="en-US" strike="noStrike" noProof="0"/>
          </a:p>
        </p:txBody>
      </p:sp>
      <p:sp>
        <p:nvSpPr>
          <p:cNvPr id="118787" name="Rectangle 3"/>
          <p:cNvSpPr>
            <a:spLocks noGrp="1" noChangeArrowheads="1"/>
          </p:cNvSpPr>
          <p:nvPr>
            <p:ph type="subTitle" idx="1"/>
          </p:nvPr>
        </p:nvSpPr>
        <p:spPr>
          <a:xfrm>
            <a:off x="1981200" y="3962400"/>
            <a:ext cx="6553200" cy="1752600"/>
          </a:xfrm>
        </p:spPr>
        <p:txBody>
          <a:bodyPr/>
          <a:lstStyle>
            <a:lvl1pPr marL="0" indent="0">
              <a:buFont typeface="Wingdings" panose="05000000000000000000" pitchFamily="2" charset="2"/>
              <a:buNone/>
              <a:defRPr sz="2200"/>
            </a:lvl1pPr>
          </a:lstStyle>
          <a:p>
            <a:pPr lvl="0" fontAlgn="base"/>
            <a:r>
              <a:rPr lang="en-US" altLang="en-US" strike="noStrike" noProof="0"/>
              <a:t>Click to edit Master subtitle style</a:t>
            </a:r>
            <a:endParaRPr lang="en-US" altLang="en-US" strike="noStrike" noProof="0"/>
          </a:p>
        </p:txBody>
      </p:sp>
      <p:sp>
        <p:nvSpPr>
          <p:cNvPr id="4" name="Rectangle 4"/>
          <p:cNvSpPr>
            <a:spLocks noGrp="1" noChangeArrowheads="1"/>
          </p:cNvSpPr>
          <p:nvPr>
            <p:ph type="dt" sz="half" idx="2"/>
          </p:nvPr>
        </p:nvSpPr>
        <p:spPr bwMode="auto">
          <a:xfrm>
            <a:off x="457200" y="6243638"/>
            <a:ext cx="2133600" cy="457200"/>
          </a:xfrm>
          <a:prstGeom prst="rect">
            <a:avLst/>
          </a:prstGeom>
          <a:noFill/>
          <a:ln>
            <a:noFill/>
          </a:ln>
          <a:effec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Garamond" panose="02020404030301010803" pitchFamily="18" charset="0"/>
              <a:ea typeface="+mn-ea"/>
              <a:cs typeface="+mn-cs"/>
            </a:endParaRPr>
          </a:p>
        </p:txBody>
      </p:sp>
      <p:sp>
        <p:nvSpPr>
          <p:cNvPr id="5" name="Rectangle 5"/>
          <p:cNvSpPr>
            <a:spLocks noGrp="1" noChangeArrowheads="1"/>
          </p:cNvSpPr>
          <p:nvPr>
            <p:ph type="ftr" sz="quarter" idx="3"/>
          </p:nvPr>
        </p:nvSpPr>
        <p:spPr bwMode="auto">
          <a:xfrm>
            <a:off x="3124200" y="6243638"/>
            <a:ext cx="2895600" cy="457200"/>
          </a:xfrm>
          <a:prstGeom prst="rect">
            <a:avLst/>
          </a:prstGeom>
          <a:noFill/>
          <a:ln>
            <a:noFill/>
          </a:ln>
          <a:effectLst/>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Garamond" panose="02020404030301010803" pitchFamily="18" charset="0"/>
              <a:ea typeface="+mn-ea"/>
              <a:cs typeface="+mn-cs"/>
            </a:endParaRPr>
          </a:p>
        </p:txBody>
      </p:sp>
      <p:sp>
        <p:nvSpPr>
          <p:cNvPr id="6" name="Rectangle 6"/>
          <p:cNvSpPr>
            <a:spLocks noGrp="1" noChangeArrowheads="1"/>
          </p:cNvSpPr>
          <p:nvPr>
            <p:ph type="sldNum" sz="quarter" idx="4"/>
          </p:nvPr>
        </p:nvSpPr>
        <p:spPr bwMode="auto">
          <a:xfrm>
            <a:off x="6553200" y="6243638"/>
            <a:ext cx="2133600" cy="457200"/>
          </a:xfrm>
          <a:prstGeom prst="rect">
            <a:avLst/>
          </a:prstGeom>
          <a:noFill/>
          <a:ln>
            <a:noFill/>
          </a:ln>
          <a:effectLst/>
        </p:spPr>
        <p:txBody>
          <a:bodyPr vert="horz" wrap="square" lIns="91440" tIns="45720" rIns="91440" bIns="45720" numCol="1" anchor="b" anchorCtr="0" compatLnSpc="1"/>
          <a:p>
            <a:pPr algn="r" eaLnBrk="1" fontAlgn="base" hangingPunct="1">
              <a:buNone/>
            </a:pPr>
            <a:fld id="{9A0DB2DC-4C9A-4742-B13C-FB6460FD3503}" type="slidenum">
              <a:rPr lang="en-US" altLang="en-US" strike="noStrike" noProof="1" dirty="0">
                <a:latin typeface="Garamond" panose="02020404030301010803" pitchFamily="18" charset="0"/>
                <a:ea typeface="+mn-ea"/>
                <a:cs typeface="+mn-cs"/>
              </a:rPr>
            </a:fld>
            <a:endParaRPr lang="en-US" altLang="en-US" strike="noStrike" noProof="1" dirty="0">
              <a:latin typeface="Garamond" panose="02020404030301010803" pitchFamily="18"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Garamond" panose="02020404030301010803" pitchFamily="18"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Garamond" panose="02020404030301010803" pitchFamily="18" charset="0"/>
              <a:ea typeface="+mn-ea"/>
              <a:cs typeface="+mn-cs"/>
            </a:endParaRPr>
          </a:p>
        </p:txBody>
      </p:sp>
      <p:sp>
        <p:nvSpPr>
          <p:cNvPr id="6" name="Slide Number Placeholder 5"/>
          <p:cNvSpPr>
            <a:spLocks noGrp="1"/>
          </p:cNvSpPr>
          <p:nvPr>
            <p:ph type="sldNum" sz="quarter" idx="12"/>
          </p:nvPr>
        </p:nvSpPr>
        <p:spPr/>
        <p:txBody>
          <a:bodyPr/>
          <a:p>
            <a:pPr lvl="0" eaLnBrk="1" fontAlgn="base" hangingPunct="1">
              <a:buNone/>
            </a:pPr>
            <a:fld id="{9A0DB2DC-4C9A-4742-B13C-FB6460FD3503}" type="slidenum">
              <a:rPr lang="en-US" altLang="en-US" strike="noStrike" noProof="1" dirty="0">
                <a:latin typeface="Garamond" panose="02020404030301010803" pitchFamily="18" charset="0"/>
                <a:ea typeface="+mn-ea"/>
                <a:cs typeface="+mn-cs"/>
              </a:rPr>
            </a:fld>
            <a:endParaRPr lang="en-US" altLang="en-US" strike="noStrike" noProof="1" dirty="0">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pPr fontAlgn="base"/>
            <a:r>
              <a:rPr lang="en-US" strike="noStrike" noProof="1"/>
              <a:t>Click to edit Master title style</a:t>
            </a:r>
            <a:endParaRPr lang="en-US" strike="noStrike" noProof="1"/>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en-US" strike="noStrike" noProof="1"/>
              <a:t>Click to edit Master text styles</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Garamond" panose="02020404030301010803" pitchFamily="18"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Garamond" panose="02020404030301010803" pitchFamily="18" charset="0"/>
              <a:ea typeface="+mn-ea"/>
              <a:cs typeface="+mn-cs"/>
            </a:endParaRPr>
          </a:p>
        </p:txBody>
      </p:sp>
      <p:sp>
        <p:nvSpPr>
          <p:cNvPr id="6" name="Slide Number Placeholder 5"/>
          <p:cNvSpPr>
            <a:spLocks noGrp="1"/>
          </p:cNvSpPr>
          <p:nvPr>
            <p:ph type="sldNum" sz="quarter" idx="12"/>
          </p:nvPr>
        </p:nvSpPr>
        <p:spPr/>
        <p:txBody>
          <a:bodyPr/>
          <a:p>
            <a:pPr lvl="0" eaLnBrk="1" fontAlgn="base" hangingPunct="1">
              <a:buNone/>
            </a:pPr>
            <a:fld id="{9A0DB2DC-4C9A-4742-B13C-FB6460FD3503}" type="slidenum">
              <a:rPr lang="en-US" altLang="en-US" strike="noStrike" noProof="1" dirty="0">
                <a:latin typeface="Garamond" panose="02020404030301010803" pitchFamily="18" charset="0"/>
                <a:ea typeface="+mn-ea"/>
                <a:cs typeface="+mn-cs"/>
              </a:rPr>
            </a:fld>
            <a:endParaRPr lang="en-US" altLang="en-US" strike="noStrike" noProof="1" dirty="0">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US" strike="noStrike" noProof="1"/>
          </a:p>
        </p:txBody>
      </p:sp>
      <p:sp>
        <p:nvSpPr>
          <p:cNvPr id="3" name="Content Placeholder 2"/>
          <p:cNvSpPr>
            <a:spLocks noGrp="1"/>
          </p:cNvSpPr>
          <p:nvPr>
            <p:ph sz="half" idx="1"/>
          </p:nvPr>
        </p:nvSpPr>
        <p:spPr>
          <a:xfrm>
            <a:off x="457200" y="1219200"/>
            <a:ext cx="4038600" cy="4911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Content Placeholder 3"/>
          <p:cNvSpPr>
            <a:spLocks noGrp="1"/>
          </p:cNvSpPr>
          <p:nvPr>
            <p:ph sz="half" idx="2"/>
          </p:nvPr>
        </p:nvSpPr>
        <p:spPr>
          <a:xfrm>
            <a:off x="4648200" y="1219200"/>
            <a:ext cx="4038600" cy="4911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Garamond" panose="02020404030301010803" pitchFamily="18"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Garamond" panose="02020404030301010803" pitchFamily="18" charset="0"/>
              <a:ea typeface="+mn-ea"/>
              <a:cs typeface="+mn-cs"/>
            </a:endParaRPr>
          </a:p>
        </p:txBody>
      </p:sp>
      <p:sp>
        <p:nvSpPr>
          <p:cNvPr id="7" name="Slide Number Placeholder 6"/>
          <p:cNvSpPr>
            <a:spLocks noGrp="1"/>
          </p:cNvSpPr>
          <p:nvPr>
            <p:ph type="sldNum" sz="quarter" idx="12"/>
          </p:nvPr>
        </p:nvSpPr>
        <p:spPr/>
        <p:txBody>
          <a:bodyPr/>
          <a:p>
            <a:pPr lvl="0" eaLnBrk="1" fontAlgn="base" hangingPunct="1">
              <a:buNone/>
            </a:pPr>
            <a:fld id="{9A0DB2DC-4C9A-4742-B13C-FB6460FD3503}" type="slidenum">
              <a:rPr lang="en-US" altLang="en-US" strike="noStrike" noProof="1" dirty="0">
                <a:latin typeface="Garamond" panose="02020404030301010803" pitchFamily="18" charset="0"/>
                <a:ea typeface="+mn-ea"/>
                <a:cs typeface="+mn-cs"/>
              </a:rPr>
            </a:fld>
            <a:endParaRPr lang="en-US" altLang="en-US" strike="noStrike" noProof="1" dirty="0">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pPr fontAlgn="base"/>
            <a:r>
              <a:rPr lang="en-US" strike="noStrike" noProof="1"/>
              <a:t>Click to edit Master title style</a:t>
            </a:r>
            <a:endParaRPr lang="en-US" strike="noStrike" noProof="1"/>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a:t>Click to edit Master text styles</a:t>
            </a:r>
            <a:endParaRPr lang="en-US" strike="noStrike" noProof="1"/>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a:t>Click to edit Master text styles</a:t>
            </a:r>
            <a:endParaRPr lang="en-US" strike="noStrike" noProof="1"/>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Garamond" panose="02020404030301010803" pitchFamily="18" charset="0"/>
              <a:ea typeface="+mn-ea"/>
              <a:cs typeface="+mn-cs"/>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Garamond" panose="02020404030301010803" pitchFamily="18" charset="0"/>
              <a:ea typeface="+mn-ea"/>
              <a:cs typeface="+mn-cs"/>
            </a:endParaRPr>
          </a:p>
        </p:txBody>
      </p:sp>
      <p:sp>
        <p:nvSpPr>
          <p:cNvPr id="9" name="Slide Number Placeholder 8"/>
          <p:cNvSpPr>
            <a:spLocks noGrp="1"/>
          </p:cNvSpPr>
          <p:nvPr>
            <p:ph type="sldNum" sz="quarter" idx="12"/>
          </p:nvPr>
        </p:nvSpPr>
        <p:spPr/>
        <p:txBody>
          <a:bodyPr/>
          <a:p>
            <a:pPr lvl="0" eaLnBrk="1" fontAlgn="base" hangingPunct="1">
              <a:buNone/>
            </a:pPr>
            <a:fld id="{9A0DB2DC-4C9A-4742-B13C-FB6460FD3503}" type="slidenum">
              <a:rPr lang="en-US" altLang="en-US" strike="noStrike" noProof="1" dirty="0">
                <a:latin typeface="Garamond" panose="02020404030301010803" pitchFamily="18" charset="0"/>
                <a:ea typeface="+mn-ea"/>
                <a:cs typeface="+mn-cs"/>
              </a:rPr>
            </a:fld>
            <a:endParaRPr lang="en-US" altLang="en-US" strike="noStrike" noProof="1" dirty="0">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US" strike="noStrike" noProof="1"/>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Garamond" panose="02020404030301010803" pitchFamily="18" charset="0"/>
              <a:ea typeface="+mn-ea"/>
              <a:cs typeface="+mn-cs"/>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Garamond" panose="02020404030301010803" pitchFamily="18" charset="0"/>
              <a:ea typeface="+mn-ea"/>
              <a:cs typeface="+mn-cs"/>
            </a:endParaRPr>
          </a:p>
        </p:txBody>
      </p:sp>
      <p:sp>
        <p:nvSpPr>
          <p:cNvPr id="5" name="Slide Number Placeholder 4"/>
          <p:cNvSpPr>
            <a:spLocks noGrp="1"/>
          </p:cNvSpPr>
          <p:nvPr>
            <p:ph type="sldNum" sz="quarter" idx="12"/>
          </p:nvPr>
        </p:nvSpPr>
        <p:spPr/>
        <p:txBody>
          <a:bodyPr/>
          <a:p>
            <a:pPr lvl="0" eaLnBrk="1" fontAlgn="base" hangingPunct="1">
              <a:buNone/>
            </a:pPr>
            <a:fld id="{9A0DB2DC-4C9A-4742-B13C-FB6460FD3503}" type="slidenum">
              <a:rPr lang="en-US" altLang="en-US" strike="noStrike" noProof="1" dirty="0">
                <a:latin typeface="Garamond" panose="02020404030301010803" pitchFamily="18" charset="0"/>
                <a:ea typeface="+mn-ea"/>
                <a:cs typeface="+mn-cs"/>
              </a:rPr>
            </a:fld>
            <a:endParaRPr lang="en-US" altLang="en-US" strike="noStrike" noProof="1"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Garamond" panose="02020404030301010803" pitchFamily="18"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Garamond" panose="02020404030301010803" pitchFamily="18" charset="0"/>
              <a:ea typeface="+mn-ea"/>
              <a:cs typeface="+mn-cs"/>
            </a:endParaRPr>
          </a:p>
        </p:txBody>
      </p:sp>
      <p:sp>
        <p:nvSpPr>
          <p:cNvPr id="6" name="Slide Number Placeholder 5"/>
          <p:cNvSpPr>
            <a:spLocks noGrp="1"/>
          </p:cNvSpPr>
          <p:nvPr>
            <p:ph type="sldNum" sz="quarter" idx="12"/>
          </p:nvPr>
        </p:nvSpPr>
        <p:spPr/>
        <p:txBody>
          <a:bodyPr/>
          <a:p>
            <a:pPr lvl="0" eaLnBrk="1" fontAlgn="base" hangingPunct="1">
              <a:buNone/>
            </a:pPr>
            <a:fld id="{9A0DB2DC-4C9A-4742-B13C-FB6460FD3503}" type="slidenum">
              <a:rPr lang="en-US" altLang="en-US" strike="noStrike" noProof="1" dirty="0">
                <a:latin typeface="Garamond" panose="02020404030301010803" pitchFamily="18" charset="0"/>
                <a:ea typeface="+mn-ea"/>
                <a:cs typeface="+mn-cs"/>
              </a:rPr>
            </a:fld>
            <a:endParaRPr lang="en-US" altLang="en-US" strike="noStrike" noProof="1" dirty="0">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Garamond" panose="02020404030301010803" pitchFamily="18" charset="0"/>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Garamond" panose="02020404030301010803" pitchFamily="18" charset="0"/>
              <a:ea typeface="+mn-ea"/>
              <a:cs typeface="+mn-cs"/>
            </a:endParaRPr>
          </a:p>
        </p:txBody>
      </p:sp>
      <p:sp>
        <p:nvSpPr>
          <p:cNvPr id="4" name="Slide Number Placeholder 3"/>
          <p:cNvSpPr>
            <a:spLocks noGrp="1"/>
          </p:cNvSpPr>
          <p:nvPr>
            <p:ph type="sldNum" sz="quarter" idx="12"/>
          </p:nvPr>
        </p:nvSpPr>
        <p:spPr/>
        <p:txBody>
          <a:bodyPr/>
          <a:p>
            <a:pPr lvl="0" eaLnBrk="1" fontAlgn="base" hangingPunct="1">
              <a:buNone/>
            </a:pPr>
            <a:fld id="{9A0DB2DC-4C9A-4742-B13C-FB6460FD3503}" type="slidenum">
              <a:rPr lang="en-US" altLang="en-US" strike="noStrike" noProof="1" dirty="0">
                <a:latin typeface="Garamond" panose="02020404030301010803" pitchFamily="18" charset="0"/>
                <a:ea typeface="+mn-ea"/>
                <a:cs typeface="+mn-cs"/>
              </a:rPr>
            </a:fld>
            <a:endParaRPr lang="en-US" altLang="en-US" strike="noStrike" noProof="1" dirty="0">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pPr fontAlgn="base"/>
            <a:r>
              <a:rPr lang="en-US" strike="noStrike" noProof="1"/>
              <a:t>Click to edit Master title style</a:t>
            </a:r>
            <a:endParaRPr lang="en-US" strike="noStrike" noProof="1"/>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a:t>Click to edit Master text styles</a:t>
            </a:r>
            <a:endParaRPr lang="en-US" strike="noStrike" noProof="1"/>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Garamond" panose="02020404030301010803" pitchFamily="18"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Garamond" panose="02020404030301010803" pitchFamily="18" charset="0"/>
              <a:ea typeface="+mn-ea"/>
              <a:cs typeface="+mn-cs"/>
            </a:endParaRPr>
          </a:p>
        </p:txBody>
      </p:sp>
      <p:sp>
        <p:nvSpPr>
          <p:cNvPr id="7" name="Slide Number Placeholder 6"/>
          <p:cNvSpPr>
            <a:spLocks noGrp="1"/>
          </p:cNvSpPr>
          <p:nvPr>
            <p:ph type="sldNum" sz="quarter" idx="12"/>
          </p:nvPr>
        </p:nvSpPr>
        <p:spPr/>
        <p:txBody>
          <a:bodyPr/>
          <a:p>
            <a:pPr lvl="0" eaLnBrk="1" fontAlgn="base" hangingPunct="1">
              <a:buNone/>
            </a:pPr>
            <a:fld id="{9A0DB2DC-4C9A-4742-B13C-FB6460FD3503}" type="slidenum">
              <a:rPr lang="en-US" altLang="en-US" strike="noStrike" noProof="1" dirty="0">
                <a:latin typeface="Garamond" panose="02020404030301010803" pitchFamily="18" charset="0"/>
                <a:ea typeface="+mn-ea"/>
                <a:cs typeface="+mn-cs"/>
              </a:rPr>
            </a:fld>
            <a:endParaRPr lang="en-US" altLang="en-US" strike="noStrike" noProof="1" dirty="0">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pPr fontAlgn="base"/>
            <a:r>
              <a:rPr lang="en-US" strike="noStrike" noProof="1"/>
              <a:t>Click to edit Master title style</a:t>
            </a:r>
            <a:endParaRPr lang="en-US" strike="noStrike" noProof="1"/>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endParaRPr kumimoji="0" 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a:t>Click to edit Master text styles</a:t>
            </a:r>
            <a:endParaRPr lang="en-US" strike="noStrike" noProof="1"/>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Garamond" panose="02020404030301010803" pitchFamily="18"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Garamond" panose="02020404030301010803" pitchFamily="18" charset="0"/>
              <a:ea typeface="+mn-ea"/>
              <a:cs typeface="+mn-cs"/>
            </a:endParaRPr>
          </a:p>
        </p:txBody>
      </p:sp>
      <p:sp>
        <p:nvSpPr>
          <p:cNvPr id="7" name="Slide Number Placeholder 6"/>
          <p:cNvSpPr>
            <a:spLocks noGrp="1"/>
          </p:cNvSpPr>
          <p:nvPr>
            <p:ph type="sldNum" sz="quarter" idx="12"/>
          </p:nvPr>
        </p:nvSpPr>
        <p:spPr/>
        <p:txBody>
          <a:bodyPr/>
          <a:p>
            <a:pPr lvl="0" eaLnBrk="1" fontAlgn="base" hangingPunct="1">
              <a:buNone/>
            </a:pPr>
            <a:fld id="{9A0DB2DC-4C9A-4742-B13C-FB6460FD3503}" type="slidenum">
              <a:rPr lang="en-US" altLang="en-US" strike="noStrike" noProof="1" dirty="0">
                <a:latin typeface="Garamond" panose="02020404030301010803" pitchFamily="18" charset="0"/>
                <a:ea typeface="+mn-ea"/>
                <a:cs typeface="+mn-cs"/>
              </a:rPr>
            </a:fld>
            <a:endParaRPr lang="en-US" altLang="en-US" strike="noStrike" noProof="1" dirty="0">
              <a:latin typeface="Arial" panose="020B060402020202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Garamond" panose="02020404030301010803" pitchFamily="18"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Garamond" panose="02020404030301010803" pitchFamily="18" charset="0"/>
              <a:ea typeface="+mn-ea"/>
              <a:cs typeface="+mn-cs"/>
            </a:endParaRPr>
          </a:p>
        </p:txBody>
      </p:sp>
      <p:sp>
        <p:nvSpPr>
          <p:cNvPr id="6" name="Slide Number Placeholder 5"/>
          <p:cNvSpPr>
            <a:spLocks noGrp="1"/>
          </p:cNvSpPr>
          <p:nvPr>
            <p:ph type="sldNum" sz="quarter" idx="12"/>
          </p:nvPr>
        </p:nvSpPr>
        <p:spPr/>
        <p:txBody>
          <a:bodyPr/>
          <a:p>
            <a:pPr lvl="0" eaLnBrk="1" fontAlgn="base" hangingPunct="1">
              <a:buNone/>
            </a:pPr>
            <a:fld id="{9A0DB2DC-4C9A-4742-B13C-FB6460FD3503}" type="slidenum">
              <a:rPr lang="en-US" altLang="en-US" strike="noStrike" noProof="1" dirty="0">
                <a:latin typeface="Garamond" panose="02020404030301010803" pitchFamily="18" charset="0"/>
                <a:ea typeface="+mn-ea"/>
                <a:cs typeface="+mn-cs"/>
              </a:rPr>
            </a:fld>
            <a:endParaRPr lang="en-US" altLang="en-US" strike="noStrike" noProof="1" dirty="0">
              <a:latin typeface="Arial" panose="020B0604020202020204" pitchFamily="3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pPr fontAlgn="base"/>
            <a:r>
              <a:rPr lang="en-US" strike="noStrike" noProof="1"/>
              <a:t>Click to edit Master title style</a:t>
            </a:r>
            <a:endParaRPr lang="en-US" strike="noStrike" noProof="1"/>
          </a:p>
        </p:txBody>
      </p:sp>
      <p:sp>
        <p:nvSpPr>
          <p:cNvPr id="3" name="Vertical Text Placeholder 2"/>
          <p:cNvSpPr>
            <a:spLocks noGrp="1"/>
          </p:cNvSpPr>
          <p:nvPr>
            <p:ph type="body" orient="vert" idx="1"/>
          </p:nvPr>
        </p:nvSpPr>
        <p:spPr>
          <a:xfrm>
            <a:off x="457200" y="277813"/>
            <a:ext cx="6019800" cy="5853112"/>
          </a:xfrm>
        </p:spPr>
        <p:txBody>
          <a:bodyPr vert="eaVert"/>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Garamond" panose="02020404030301010803" pitchFamily="18"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Garamond" panose="02020404030301010803" pitchFamily="18" charset="0"/>
              <a:ea typeface="+mn-ea"/>
              <a:cs typeface="+mn-cs"/>
            </a:endParaRPr>
          </a:p>
        </p:txBody>
      </p:sp>
      <p:sp>
        <p:nvSpPr>
          <p:cNvPr id="6" name="Slide Number Placeholder 5"/>
          <p:cNvSpPr>
            <a:spLocks noGrp="1"/>
          </p:cNvSpPr>
          <p:nvPr>
            <p:ph type="sldNum" sz="quarter" idx="12"/>
          </p:nvPr>
        </p:nvSpPr>
        <p:spPr/>
        <p:txBody>
          <a:bodyPr/>
          <a:p>
            <a:pPr lvl="0" eaLnBrk="1" fontAlgn="base" hangingPunct="1">
              <a:buNone/>
            </a:pPr>
            <a:fld id="{9A0DB2DC-4C9A-4742-B13C-FB6460FD3503}" type="slidenum">
              <a:rPr lang="en-US" altLang="en-US" strike="noStrike" noProof="1" dirty="0">
                <a:latin typeface="Garamond" panose="02020404030301010803" pitchFamily="18" charset="0"/>
                <a:ea typeface="+mn-ea"/>
                <a:cs typeface="+mn-cs"/>
              </a:rPr>
            </a:fld>
            <a:endParaRPr lang="en-US" altLang="en-US" strike="noStrike" noProof="1" dirty="0">
              <a:latin typeface="Arial" panose="020B0604020202020204" pitchFamily="34"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788987"/>
          </a:xfrm>
        </p:spPr>
        <p:txBody>
          <a:bodyPr/>
          <a:lstStyle/>
          <a:p>
            <a:pPr fontAlgn="base"/>
            <a:r>
              <a:rPr lang="en-US" strike="noStrike" noProof="1"/>
              <a:t>Click to edit Master title style</a:t>
            </a:r>
            <a:endParaRPr lang="en-US" strike="noStrike" noProof="1"/>
          </a:p>
        </p:txBody>
      </p:sp>
      <p:sp>
        <p:nvSpPr>
          <p:cNvPr id="3" name="Table Placeholder 2"/>
          <p:cNvSpPr>
            <a:spLocks noGrp="1"/>
          </p:cNvSpPr>
          <p:nvPr>
            <p:ph type="tbl" idx="1"/>
          </p:nvPr>
        </p:nvSpPr>
        <p:spPr>
          <a:xfrm>
            <a:off x="457200" y="1219200"/>
            <a:ext cx="8229600" cy="491172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endParaRPr kumimoji="0" lang="en-US" sz="2400" b="1" i="0" u="none" strike="noStrike" kern="0" cap="none" spc="0" normalizeH="0" baseline="0" noProof="0">
              <a:ln>
                <a:noFill/>
              </a:ln>
              <a:solidFill>
                <a:schemeClr val="tx1"/>
              </a:solidFill>
              <a:effectLst/>
              <a:uLnTx/>
              <a:uFillTx/>
              <a:latin typeface="+mn-lt"/>
              <a:ea typeface="+mn-ea"/>
              <a:cs typeface="+mn-cs"/>
            </a:endParaRPr>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Garamond" panose="02020404030301010803" pitchFamily="18"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Garamond" panose="02020404030301010803" pitchFamily="18" charset="0"/>
              <a:ea typeface="+mn-ea"/>
              <a:cs typeface="+mn-cs"/>
            </a:endParaRPr>
          </a:p>
        </p:txBody>
      </p:sp>
      <p:sp>
        <p:nvSpPr>
          <p:cNvPr id="6" name="Slide Number Placeholder 5"/>
          <p:cNvSpPr>
            <a:spLocks noGrp="1"/>
          </p:cNvSpPr>
          <p:nvPr>
            <p:ph type="sldNum" sz="quarter" idx="12"/>
          </p:nvPr>
        </p:nvSpPr>
        <p:spPr/>
        <p:txBody>
          <a:bodyPr/>
          <a:p>
            <a:pPr lvl="0" eaLnBrk="1" fontAlgn="base" hangingPunct="1">
              <a:buNone/>
            </a:pPr>
            <a:fld id="{9A0DB2DC-4C9A-4742-B13C-FB6460FD3503}" type="slidenum">
              <a:rPr lang="en-US" altLang="en-US" strike="noStrike" noProof="1" dirty="0">
                <a:latin typeface="Garamond" panose="02020404030301010803" pitchFamily="18" charset="0"/>
                <a:ea typeface="+mn-ea"/>
                <a:cs typeface="+mn-cs"/>
              </a:rPr>
            </a:fld>
            <a:endParaRPr lang="en-US" altLang="en-US" strike="noStrike" noProof="1" dirty="0">
              <a:latin typeface="Arial" panose="020B0604020202020204" pitchFamily="34"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788987"/>
          </a:xfrm>
        </p:spPr>
        <p:txBody>
          <a:bodyPr/>
          <a:lstStyle/>
          <a:p>
            <a:pPr fontAlgn="base"/>
            <a:r>
              <a:rPr lang="en-US" strike="noStrike" noProof="1"/>
              <a:t>Click to edit Master title style</a:t>
            </a:r>
            <a:endParaRPr lang="en-US" strike="noStrike" noProof="1"/>
          </a:p>
        </p:txBody>
      </p:sp>
      <p:sp>
        <p:nvSpPr>
          <p:cNvPr id="3" name="ClipArt Placeholder 2"/>
          <p:cNvSpPr>
            <a:spLocks noGrp="1"/>
          </p:cNvSpPr>
          <p:nvPr>
            <p:ph type="clipArt" sz="half" idx="1"/>
          </p:nvPr>
        </p:nvSpPr>
        <p:spPr>
          <a:xfrm>
            <a:off x="457200" y="1219200"/>
            <a:ext cx="4038600" cy="491172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endParaRPr kumimoji="0" lang="en-US" sz="2400" b="1" i="0" u="none" strike="noStrike" kern="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4648200" y="1219200"/>
            <a:ext cx="4038600" cy="4911725"/>
          </a:xfrm>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Garamond" panose="02020404030301010803" pitchFamily="18"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Garamond" panose="02020404030301010803" pitchFamily="18" charset="0"/>
              <a:ea typeface="+mn-ea"/>
              <a:cs typeface="+mn-cs"/>
            </a:endParaRPr>
          </a:p>
        </p:txBody>
      </p:sp>
      <p:sp>
        <p:nvSpPr>
          <p:cNvPr id="7" name="Slide Number Placeholder 6"/>
          <p:cNvSpPr>
            <a:spLocks noGrp="1"/>
          </p:cNvSpPr>
          <p:nvPr>
            <p:ph type="sldNum" sz="quarter" idx="12"/>
          </p:nvPr>
        </p:nvSpPr>
        <p:spPr/>
        <p:txBody>
          <a:bodyPr/>
          <a:p>
            <a:pPr lvl="0" eaLnBrk="1" fontAlgn="base" hangingPunct="1">
              <a:buNone/>
            </a:pPr>
            <a:fld id="{9A0DB2DC-4C9A-4742-B13C-FB6460FD3503}" type="slidenum">
              <a:rPr lang="en-US" altLang="en-US" strike="noStrike" noProof="1" dirty="0">
                <a:latin typeface="Garamond" panose="02020404030301010803" pitchFamily="18" charset="0"/>
                <a:ea typeface="+mn-ea"/>
                <a:cs typeface="+mn-cs"/>
              </a:rPr>
            </a:fld>
            <a:endParaRPr lang="en-US" altLang="en-US" strike="noStrike" noProof="1"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pPr fontAlgn="base"/>
            <a:r>
              <a:rPr lang="en-US" strike="noStrike" noProof="1"/>
              <a:t>Click to edit Master title style</a:t>
            </a:r>
            <a:endParaRPr lang="en-US" strike="noStrike" noProof="1"/>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en-US" strike="noStrike" noProof="1"/>
              <a:t>Click to edit Master text styles</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Garamond" panose="02020404030301010803" pitchFamily="18"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Garamond" panose="02020404030301010803" pitchFamily="18" charset="0"/>
              <a:ea typeface="+mn-ea"/>
              <a:cs typeface="+mn-cs"/>
            </a:endParaRPr>
          </a:p>
        </p:txBody>
      </p:sp>
      <p:sp>
        <p:nvSpPr>
          <p:cNvPr id="6" name="Slide Number Placeholder 5"/>
          <p:cNvSpPr>
            <a:spLocks noGrp="1"/>
          </p:cNvSpPr>
          <p:nvPr>
            <p:ph type="sldNum" sz="quarter" idx="12"/>
          </p:nvPr>
        </p:nvSpPr>
        <p:spPr/>
        <p:txBody>
          <a:bodyPr/>
          <a:p>
            <a:pPr lvl="0" eaLnBrk="1" fontAlgn="base" hangingPunct="1">
              <a:buNone/>
            </a:pPr>
            <a:fld id="{9A0DB2DC-4C9A-4742-B13C-FB6460FD3503}" type="slidenum">
              <a:rPr lang="en-US" altLang="en-US" strike="noStrike" noProof="1" dirty="0">
                <a:latin typeface="Garamond" panose="02020404030301010803" pitchFamily="18" charset="0"/>
                <a:ea typeface="+mn-ea"/>
                <a:cs typeface="+mn-cs"/>
              </a:rPr>
            </a:fld>
            <a:endParaRPr lang="en-US" altLang="en-US" strike="noStrike" noProof="1"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US" strike="noStrike" noProof="1"/>
          </a:p>
        </p:txBody>
      </p:sp>
      <p:sp>
        <p:nvSpPr>
          <p:cNvPr id="3" name="Content Placeholder 2"/>
          <p:cNvSpPr>
            <a:spLocks noGrp="1"/>
          </p:cNvSpPr>
          <p:nvPr>
            <p:ph sz="half" idx="1"/>
          </p:nvPr>
        </p:nvSpPr>
        <p:spPr>
          <a:xfrm>
            <a:off x="457200" y="1219200"/>
            <a:ext cx="4038600" cy="4911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Content Placeholder 3"/>
          <p:cNvSpPr>
            <a:spLocks noGrp="1"/>
          </p:cNvSpPr>
          <p:nvPr>
            <p:ph sz="half" idx="2"/>
          </p:nvPr>
        </p:nvSpPr>
        <p:spPr>
          <a:xfrm>
            <a:off x="4648200" y="1219200"/>
            <a:ext cx="4038600" cy="4911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Garamond" panose="02020404030301010803" pitchFamily="18"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Garamond" panose="02020404030301010803" pitchFamily="18" charset="0"/>
              <a:ea typeface="+mn-ea"/>
              <a:cs typeface="+mn-cs"/>
            </a:endParaRPr>
          </a:p>
        </p:txBody>
      </p:sp>
      <p:sp>
        <p:nvSpPr>
          <p:cNvPr id="7" name="Slide Number Placeholder 6"/>
          <p:cNvSpPr>
            <a:spLocks noGrp="1"/>
          </p:cNvSpPr>
          <p:nvPr>
            <p:ph type="sldNum" sz="quarter" idx="12"/>
          </p:nvPr>
        </p:nvSpPr>
        <p:spPr/>
        <p:txBody>
          <a:bodyPr/>
          <a:p>
            <a:pPr lvl="0" eaLnBrk="1" fontAlgn="base" hangingPunct="1">
              <a:buNone/>
            </a:pPr>
            <a:fld id="{9A0DB2DC-4C9A-4742-B13C-FB6460FD3503}" type="slidenum">
              <a:rPr lang="en-US" altLang="en-US" strike="noStrike" noProof="1" dirty="0">
                <a:latin typeface="Garamond" panose="02020404030301010803" pitchFamily="18" charset="0"/>
                <a:ea typeface="+mn-ea"/>
                <a:cs typeface="+mn-cs"/>
              </a:rPr>
            </a:fld>
            <a:endParaRPr lang="en-US" altLang="en-US" strike="noStrike" noProof="1"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pPr fontAlgn="base"/>
            <a:r>
              <a:rPr lang="en-US" strike="noStrike" noProof="1"/>
              <a:t>Click to edit Master title style</a:t>
            </a:r>
            <a:endParaRPr lang="en-US" strike="noStrike" noProof="1"/>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a:t>Click to edit Master text styles</a:t>
            </a:r>
            <a:endParaRPr lang="en-US" strike="noStrike" noProof="1"/>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a:t>Click to edit Master text styles</a:t>
            </a:r>
            <a:endParaRPr lang="en-US" strike="noStrike" noProof="1"/>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Garamond" panose="02020404030301010803" pitchFamily="18" charset="0"/>
              <a:ea typeface="+mn-ea"/>
              <a:cs typeface="+mn-cs"/>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Garamond" panose="02020404030301010803" pitchFamily="18" charset="0"/>
              <a:ea typeface="+mn-ea"/>
              <a:cs typeface="+mn-cs"/>
            </a:endParaRPr>
          </a:p>
        </p:txBody>
      </p:sp>
      <p:sp>
        <p:nvSpPr>
          <p:cNvPr id="9" name="Slide Number Placeholder 8"/>
          <p:cNvSpPr>
            <a:spLocks noGrp="1"/>
          </p:cNvSpPr>
          <p:nvPr>
            <p:ph type="sldNum" sz="quarter" idx="12"/>
          </p:nvPr>
        </p:nvSpPr>
        <p:spPr/>
        <p:txBody>
          <a:bodyPr/>
          <a:p>
            <a:pPr lvl="0" eaLnBrk="1" fontAlgn="base" hangingPunct="1">
              <a:buNone/>
            </a:pPr>
            <a:fld id="{9A0DB2DC-4C9A-4742-B13C-FB6460FD3503}" type="slidenum">
              <a:rPr lang="en-US" altLang="en-US" strike="noStrike" noProof="1" dirty="0">
                <a:latin typeface="Garamond" panose="02020404030301010803" pitchFamily="18" charset="0"/>
                <a:ea typeface="+mn-ea"/>
                <a:cs typeface="+mn-cs"/>
              </a:rPr>
            </a:fld>
            <a:endParaRPr lang="en-US" altLang="en-US" strike="noStrike" noProof="1"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US" strike="noStrike" noProof="1"/>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Garamond" panose="02020404030301010803" pitchFamily="18" charset="0"/>
              <a:ea typeface="+mn-ea"/>
              <a:cs typeface="+mn-cs"/>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Garamond" panose="02020404030301010803" pitchFamily="18" charset="0"/>
              <a:ea typeface="+mn-ea"/>
              <a:cs typeface="+mn-cs"/>
            </a:endParaRPr>
          </a:p>
        </p:txBody>
      </p:sp>
      <p:sp>
        <p:nvSpPr>
          <p:cNvPr id="5" name="Slide Number Placeholder 4"/>
          <p:cNvSpPr>
            <a:spLocks noGrp="1"/>
          </p:cNvSpPr>
          <p:nvPr>
            <p:ph type="sldNum" sz="quarter" idx="12"/>
          </p:nvPr>
        </p:nvSpPr>
        <p:spPr/>
        <p:txBody>
          <a:bodyPr/>
          <a:p>
            <a:pPr lvl="0" eaLnBrk="1" fontAlgn="base" hangingPunct="1">
              <a:buNone/>
            </a:pPr>
            <a:fld id="{9A0DB2DC-4C9A-4742-B13C-FB6460FD3503}" type="slidenum">
              <a:rPr lang="en-US" altLang="en-US" strike="noStrike" noProof="1" dirty="0">
                <a:latin typeface="Garamond" panose="02020404030301010803" pitchFamily="18" charset="0"/>
                <a:ea typeface="+mn-ea"/>
                <a:cs typeface="+mn-cs"/>
              </a:rPr>
            </a:fld>
            <a:endParaRPr lang="en-US" altLang="en-US" strike="noStrike" noProof="1"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Garamond" panose="02020404030301010803" pitchFamily="18" charset="0"/>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Garamond" panose="02020404030301010803" pitchFamily="18" charset="0"/>
              <a:ea typeface="+mn-ea"/>
              <a:cs typeface="+mn-cs"/>
            </a:endParaRPr>
          </a:p>
        </p:txBody>
      </p:sp>
      <p:sp>
        <p:nvSpPr>
          <p:cNvPr id="4" name="Slide Number Placeholder 3"/>
          <p:cNvSpPr>
            <a:spLocks noGrp="1"/>
          </p:cNvSpPr>
          <p:nvPr>
            <p:ph type="sldNum" sz="quarter" idx="12"/>
          </p:nvPr>
        </p:nvSpPr>
        <p:spPr/>
        <p:txBody>
          <a:bodyPr/>
          <a:p>
            <a:pPr lvl="0" eaLnBrk="1" fontAlgn="base" hangingPunct="1">
              <a:buNone/>
            </a:pPr>
            <a:fld id="{9A0DB2DC-4C9A-4742-B13C-FB6460FD3503}" type="slidenum">
              <a:rPr lang="en-US" altLang="en-US" strike="noStrike" noProof="1" dirty="0">
                <a:latin typeface="Garamond" panose="02020404030301010803" pitchFamily="18" charset="0"/>
                <a:ea typeface="+mn-ea"/>
                <a:cs typeface="+mn-cs"/>
              </a:rPr>
            </a:fld>
            <a:endParaRPr lang="en-US" altLang="en-US" strike="noStrike" noProof="1"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pPr fontAlgn="base"/>
            <a:r>
              <a:rPr lang="en-US" strike="noStrike" noProof="1"/>
              <a:t>Click to edit Master title style</a:t>
            </a:r>
            <a:endParaRPr lang="en-US" strike="noStrike" noProof="1"/>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a:t>Click to edit Master text styles</a:t>
            </a:r>
            <a:endParaRPr lang="en-US" strike="noStrike" noProof="1"/>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Garamond" panose="02020404030301010803" pitchFamily="18"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Garamond" panose="02020404030301010803" pitchFamily="18" charset="0"/>
              <a:ea typeface="+mn-ea"/>
              <a:cs typeface="+mn-cs"/>
            </a:endParaRPr>
          </a:p>
        </p:txBody>
      </p:sp>
      <p:sp>
        <p:nvSpPr>
          <p:cNvPr id="7" name="Slide Number Placeholder 6"/>
          <p:cNvSpPr>
            <a:spLocks noGrp="1"/>
          </p:cNvSpPr>
          <p:nvPr>
            <p:ph type="sldNum" sz="quarter" idx="12"/>
          </p:nvPr>
        </p:nvSpPr>
        <p:spPr/>
        <p:txBody>
          <a:bodyPr/>
          <a:p>
            <a:pPr lvl="0" eaLnBrk="1" fontAlgn="base" hangingPunct="1">
              <a:buNone/>
            </a:pPr>
            <a:fld id="{9A0DB2DC-4C9A-4742-B13C-FB6460FD3503}" type="slidenum">
              <a:rPr lang="en-US" altLang="en-US" strike="noStrike" noProof="1" dirty="0">
                <a:latin typeface="Garamond" panose="02020404030301010803" pitchFamily="18" charset="0"/>
                <a:ea typeface="+mn-ea"/>
                <a:cs typeface="+mn-cs"/>
              </a:rPr>
            </a:fld>
            <a:endParaRPr lang="en-US" altLang="en-US" strike="noStrike" noProof="1"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pPr fontAlgn="base"/>
            <a:r>
              <a:rPr lang="en-US" strike="noStrike" noProof="1"/>
              <a:t>Click to edit Master title style</a:t>
            </a:r>
            <a:endParaRPr lang="en-US" strike="noStrike" noProof="1"/>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endParaRPr kumimoji="0" 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a:t>Click to edit Master text styles</a:t>
            </a:r>
            <a:endParaRPr lang="en-US" strike="noStrike" noProof="1"/>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Garamond" panose="02020404030301010803" pitchFamily="18"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Garamond" panose="02020404030301010803" pitchFamily="18" charset="0"/>
              <a:ea typeface="+mn-ea"/>
              <a:cs typeface="+mn-cs"/>
            </a:endParaRPr>
          </a:p>
        </p:txBody>
      </p:sp>
      <p:sp>
        <p:nvSpPr>
          <p:cNvPr id="7" name="Slide Number Placeholder 6"/>
          <p:cNvSpPr>
            <a:spLocks noGrp="1"/>
          </p:cNvSpPr>
          <p:nvPr>
            <p:ph type="sldNum" sz="quarter" idx="12"/>
          </p:nvPr>
        </p:nvSpPr>
        <p:spPr/>
        <p:txBody>
          <a:bodyPr/>
          <a:p>
            <a:pPr lvl="0" eaLnBrk="1" fontAlgn="base" hangingPunct="1">
              <a:buNone/>
            </a:pPr>
            <a:fld id="{9A0DB2DC-4C9A-4742-B13C-FB6460FD3503}" type="slidenum">
              <a:rPr lang="en-US" altLang="en-US" strike="noStrike" noProof="1" dirty="0">
                <a:latin typeface="Garamond" panose="02020404030301010803" pitchFamily="18" charset="0"/>
                <a:ea typeface="+mn-ea"/>
                <a:cs typeface="+mn-cs"/>
              </a:rPr>
            </a:fld>
            <a:endParaRPr lang="en-US" altLang="en-US" strike="noStrike" noProof="1"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4" Type="http://schemas.openxmlformats.org/officeDocument/2006/relationships/theme" Target="../theme/theme2.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457200" y="277813"/>
            <a:ext cx="8229600" cy="788987"/>
          </a:xfrm>
          <a:prstGeom prst="rect">
            <a:avLst/>
          </a:prstGeom>
          <a:noFill/>
          <a:ln w="9525">
            <a:noFill/>
          </a:ln>
        </p:spPr>
        <p:txBody>
          <a:bodyPr anchor="t" anchorCtr="0"/>
          <a:p>
            <a:pPr lvl="0"/>
            <a:r>
              <a:rPr lang="en-US" altLang="en-US" dirty="0"/>
              <a:t>Click to edit Master title style</a:t>
            </a:r>
            <a:endParaRPr lang="en-US" altLang="en-US" dirty="0"/>
          </a:p>
        </p:txBody>
      </p:sp>
      <p:sp>
        <p:nvSpPr>
          <p:cNvPr id="1027" name="Rectangle 3"/>
          <p:cNvSpPr>
            <a:spLocks noGrp="1"/>
          </p:cNvSpPr>
          <p:nvPr>
            <p:ph type="body"/>
          </p:nvPr>
        </p:nvSpPr>
        <p:spPr>
          <a:xfrm>
            <a:off x="457200" y="1219200"/>
            <a:ext cx="8229600" cy="4911725"/>
          </a:xfrm>
          <a:prstGeom prst="rect">
            <a:avLst/>
          </a:prstGeom>
          <a:noFill/>
          <a:ln w="9525">
            <a:noFill/>
          </a:ln>
        </p:spPr>
        <p:txBody>
          <a:bodyPr anchor="t" anchorCtr="0"/>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117764" name="Rectangle 4"/>
          <p:cNvSpPr>
            <a:spLocks noGrp="1" noChangeArrowheads="1"/>
          </p:cNvSpPr>
          <p:nvPr>
            <p:ph type="dt" sz="half" idx="2"/>
          </p:nvPr>
        </p:nvSpPr>
        <p:spPr bwMode="auto">
          <a:xfrm>
            <a:off x="457200" y="6243638"/>
            <a:ext cx="2133600" cy="457200"/>
          </a:xfrm>
          <a:prstGeom prst="rect">
            <a:avLst/>
          </a:prstGeom>
          <a:noFill/>
          <a:ln>
            <a:noFill/>
          </a:ln>
          <a:effectLst/>
        </p:spPr>
        <p:txBody>
          <a:bodyPr vert="horz" wrap="square" lIns="91440" tIns="45720" rIns="91440" bIns="45720" numCol="1" anchor="b" anchorCtr="0" compatLnSpc="1"/>
          <a:lstStyle>
            <a:lvl1pPr eaLnBrk="1" hangingPunct="1">
              <a:defRPr sz="1200">
                <a:latin typeface="Garamond" panose="02020404030301010803"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Garamond" panose="02020404030301010803" pitchFamily="18" charset="0"/>
              <a:ea typeface="+mn-ea"/>
              <a:cs typeface="+mn-cs"/>
            </a:endParaRPr>
          </a:p>
        </p:txBody>
      </p:sp>
      <p:sp>
        <p:nvSpPr>
          <p:cNvPr id="117765" name="Rectangle 5"/>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b" anchorCtr="0" compatLnSpc="1"/>
          <a:lstStyle>
            <a:lvl1pPr algn="ctr" eaLnBrk="1" hangingPunct="1">
              <a:defRPr sz="1200">
                <a:latin typeface="Garamond" panose="02020404030301010803" pitchFamily="18"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Garamond" panose="02020404030301010803" pitchFamily="18" charset="0"/>
              <a:ea typeface="+mn-ea"/>
              <a:cs typeface="+mn-cs"/>
            </a:endParaRPr>
          </a:p>
        </p:txBody>
      </p:sp>
      <p:sp>
        <p:nvSpPr>
          <p:cNvPr id="117766" name="Rectangle 6"/>
          <p:cNvSpPr>
            <a:spLocks noGrp="1" noChangeArrowheads="1"/>
          </p:cNvSpPr>
          <p:nvPr>
            <p:ph type="sldNum" sz="quarter" idx="4"/>
          </p:nvPr>
        </p:nvSpPr>
        <p:spPr bwMode="auto">
          <a:xfrm>
            <a:off x="6553200" y="6243638"/>
            <a:ext cx="2133600" cy="457200"/>
          </a:xfrm>
          <a:prstGeom prst="rect">
            <a:avLst/>
          </a:prstGeom>
          <a:noFill/>
          <a:ln>
            <a:noFill/>
          </a:ln>
          <a:effectLst/>
        </p:spPr>
        <p:txBody>
          <a:bodyPr vert="horz" wrap="square" lIns="91440" tIns="45720" rIns="91440" bIns="45720" numCol="1" anchor="b" anchorCtr="0" compatLnSpc="1"/>
          <a:lstStyle>
            <a:lvl1pPr algn="r">
              <a:defRPr sz="1200">
                <a:latin typeface="Garamond" panose="02020404030301010803" pitchFamily="18" charset="0"/>
              </a:defRPr>
            </a:lvl1pPr>
          </a:lstStyle>
          <a:p>
            <a:pPr lvl="0" eaLnBrk="1" fontAlgn="base" hangingPunct="1">
              <a:buNone/>
            </a:pPr>
            <a:fld id="{9A0DB2DC-4C9A-4742-B13C-FB6460FD3503}" type="slidenum">
              <a:rPr lang="en-US" altLang="en-US" strike="noStrike" noProof="1" dirty="0">
                <a:latin typeface="Garamond" panose="02020404030301010803" pitchFamily="18" charset="0"/>
                <a:ea typeface="+mn-ea"/>
                <a:cs typeface="+mn-cs"/>
              </a:rPr>
            </a:fld>
            <a:endParaRPr lang="en-US" altLang="en-US" strike="noStrike" noProof="1" dirty="0">
              <a:latin typeface="Arial" panose="020B0604020202020204" pitchFamily="34" charset="0"/>
            </a:endParaRPr>
          </a:p>
        </p:txBody>
      </p:sp>
      <p:sp>
        <p:nvSpPr>
          <p:cNvPr id="1031" name="Freeform 7"/>
          <p:cNvSpPr/>
          <p:nvPr/>
        </p:nvSpPr>
        <p:spPr>
          <a:xfrm>
            <a:off x="381000" y="228600"/>
            <a:ext cx="8229600" cy="609600"/>
          </a:xfrm>
          <a:custGeom>
            <a:avLst/>
            <a:gdLst/>
            <a:ahLst/>
            <a:cxnLst>
              <a:cxn ang="0">
                <a:pos x="0" y="2147483646"/>
              </a:cxn>
              <a:cxn ang="0">
                <a:pos x="0" y="0"/>
              </a:cxn>
              <a:cxn ang="0">
                <a:pos x="2147483646" y="0"/>
              </a:cxn>
            </a:cxnLst>
            <a:pathLst>
              <a:path w="1000" h="1000">
                <a:moveTo>
                  <a:pt x="0" y="1000"/>
                </a:moveTo>
                <a:lnTo>
                  <a:pt x="0" y="0"/>
                </a:lnTo>
                <a:lnTo>
                  <a:pt x="1000" y="0"/>
                </a:lnTo>
              </a:path>
            </a:pathLst>
          </a:custGeom>
          <a:noFill/>
          <a:ln w="19050" cap="flat" cmpd="sng">
            <a:solidFill>
              <a:schemeClr val="accent1"/>
            </a:solidFill>
            <a:prstDash val="solid"/>
            <a:miter/>
            <a:headEnd type="none" w="med" len="med"/>
            <a:tailEnd type="none" w="med" len="med"/>
          </a:ln>
        </p:spPr>
        <p:txBody>
          <a:bodyPr/>
          <a:p>
            <a:endParaRPr lang="en-US"/>
          </a:p>
        </p:txBody>
      </p:sp>
      <p:sp>
        <p:nvSpPr>
          <p:cNvPr id="1032" name="Line 8"/>
          <p:cNvSpPr/>
          <p:nvPr/>
        </p:nvSpPr>
        <p:spPr>
          <a:xfrm>
            <a:off x="457200" y="6172200"/>
            <a:ext cx="8229600" cy="0"/>
          </a:xfrm>
          <a:prstGeom prst="line">
            <a:avLst/>
          </a:prstGeom>
          <a:ln w="19050" cap="flat" cmpd="sng">
            <a:solidFill>
              <a:schemeClr val="accent1"/>
            </a:solidFill>
            <a:prstDash val="solid"/>
            <a:round/>
            <a:headEnd type="none" w="med" len="med"/>
            <a:tailEnd type="none" w="med" len="med"/>
          </a:ln>
        </p:spPr>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l" rtl="0" eaLnBrk="0" fontAlgn="base" hangingPunct="0">
        <a:spcBef>
          <a:spcPct val="0"/>
        </a:spcBef>
        <a:spcAft>
          <a:spcPct val="0"/>
        </a:spcAft>
        <a:defRPr sz="2800" b="1">
          <a:solidFill>
            <a:schemeClr val="tx2"/>
          </a:solidFill>
          <a:latin typeface="+mj-lt"/>
          <a:ea typeface="+mj-ea"/>
          <a:cs typeface="+mj-cs"/>
        </a:defRPr>
      </a:lvl1pPr>
      <a:lvl2pPr algn="l" rtl="0" eaLnBrk="0" fontAlgn="base" hangingPunct="0">
        <a:spcBef>
          <a:spcPct val="0"/>
        </a:spcBef>
        <a:spcAft>
          <a:spcPct val="0"/>
        </a:spcAft>
        <a:defRPr sz="2800" b="1">
          <a:solidFill>
            <a:schemeClr val="tx2"/>
          </a:solidFill>
          <a:latin typeface="Arial" panose="020B0604020202020204" pitchFamily="34" charset="0"/>
        </a:defRPr>
      </a:lvl2pPr>
      <a:lvl3pPr algn="l" rtl="0" eaLnBrk="0" fontAlgn="base" hangingPunct="0">
        <a:spcBef>
          <a:spcPct val="0"/>
        </a:spcBef>
        <a:spcAft>
          <a:spcPct val="0"/>
        </a:spcAft>
        <a:defRPr sz="2800" b="1">
          <a:solidFill>
            <a:schemeClr val="tx2"/>
          </a:solidFill>
          <a:latin typeface="Arial" panose="020B0604020202020204" pitchFamily="34" charset="0"/>
        </a:defRPr>
      </a:lvl3pPr>
      <a:lvl4pPr algn="l" rtl="0" eaLnBrk="0" fontAlgn="base" hangingPunct="0">
        <a:spcBef>
          <a:spcPct val="0"/>
        </a:spcBef>
        <a:spcAft>
          <a:spcPct val="0"/>
        </a:spcAft>
        <a:defRPr sz="2800" b="1">
          <a:solidFill>
            <a:schemeClr val="tx2"/>
          </a:solidFill>
          <a:latin typeface="Arial" panose="020B0604020202020204" pitchFamily="34" charset="0"/>
        </a:defRPr>
      </a:lvl4pPr>
      <a:lvl5pPr algn="l" rtl="0" eaLnBrk="0" fontAlgn="base" hangingPunct="0">
        <a:spcBef>
          <a:spcPct val="0"/>
        </a:spcBef>
        <a:spcAft>
          <a:spcPct val="0"/>
        </a:spcAft>
        <a:defRPr sz="2800" b="1">
          <a:solidFill>
            <a:schemeClr val="tx2"/>
          </a:solidFill>
          <a:latin typeface="Arial" panose="020B0604020202020204" pitchFamily="34" charset="0"/>
        </a:defRPr>
      </a:lvl5pPr>
      <a:lvl6pPr marL="457200" algn="l" rtl="0" fontAlgn="base">
        <a:spcBef>
          <a:spcPct val="0"/>
        </a:spcBef>
        <a:spcAft>
          <a:spcPct val="0"/>
        </a:spcAft>
        <a:defRPr sz="2800" b="1">
          <a:solidFill>
            <a:schemeClr val="tx2"/>
          </a:solidFill>
          <a:latin typeface="Arial" panose="020B0604020202020204" pitchFamily="34" charset="0"/>
        </a:defRPr>
      </a:lvl6pPr>
      <a:lvl7pPr marL="914400" algn="l" rtl="0" fontAlgn="base">
        <a:spcBef>
          <a:spcPct val="0"/>
        </a:spcBef>
        <a:spcAft>
          <a:spcPct val="0"/>
        </a:spcAft>
        <a:defRPr sz="2800" b="1">
          <a:solidFill>
            <a:schemeClr val="tx2"/>
          </a:solidFill>
          <a:latin typeface="Arial" panose="020B0604020202020204" pitchFamily="34" charset="0"/>
        </a:defRPr>
      </a:lvl7pPr>
      <a:lvl8pPr marL="1371600" algn="l" rtl="0" fontAlgn="base">
        <a:spcBef>
          <a:spcPct val="0"/>
        </a:spcBef>
        <a:spcAft>
          <a:spcPct val="0"/>
        </a:spcAft>
        <a:defRPr sz="2800" b="1">
          <a:solidFill>
            <a:schemeClr val="tx2"/>
          </a:solidFill>
          <a:latin typeface="Arial" panose="020B0604020202020204" pitchFamily="34" charset="0"/>
        </a:defRPr>
      </a:lvl8pPr>
      <a:lvl9pPr marL="1828800" algn="l" rtl="0" fontAlgn="base">
        <a:spcBef>
          <a:spcPct val="0"/>
        </a:spcBef>
        <a:spcAft>
          <a:spcPct val="0"/>
        </a:spcAft>
        <a:defRPr sz="2800" b="1">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24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457200" y="277813"/>
            <a:ext cx="8229600" cy="788987"/>
          </a:xfrm>
          <a:prstGeom prst="rect">
            <a:avLst/>
          </a:prstGeom>
          <a:noFill/>
          <a:ln w="9525">
            <a:noFill/>
          </a:ln>
        </p:spPr>
        <p:txBody>
          <a:bodyPr anchor="t" anchorCtr="0"/>
          <a:p>
            <a:pPr lvl="0"/>
            <a:r>
              <a:rPr lang="en-US" altLang="en-US" dirty="0"/>
              <a:t>Click to edit Master title style</a:t>
            </a:r>
            <a:endParaRPr lang="en-US" altLang="en-US" dirty="0"/>
          </a:p>
        </p:txBody>
      </p:sp>
      <p:sp>
        <p:nvSpPr>
          <p:cNvPr id="1027" name="Rectangle 3"/>
          <p:cNvSpPr>
            <a:spLocks noGrp="1"/>
          </p:cNvSpPr>
          <p:nvPr>
            <p:ph type="body"/>
          </p:nvPr>
        </p:nvSpPr>
        <p:spPr>
          <a:xfrm>
            <a:off x="457200" y="1219200"/>
            <a:ext cx="8229600" cy="4911725"/>
          </a:xfrm>
          <a:prstGeom prst="rect">
            <a:avLst/>
          </a:prstGeom>
          <a:noFill/>
          <a:ln w="9525">
            <a:noFill/>
          </a:ln>
        </p:spPr>
        <p:txBody>
          <a:bodyPr anchor="t" anchorCtr="0"/>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117764" name="Rectangle 4"/>
          <p:cNvSpPr>
            <a:spLocks noGrp="1" noChangeArrowheads="1"/>
          </p:cNvSpPr>
          <p:nvPr>
            <p:ph type="dt" sz="half" idx="2"/>
          </p:nvPr>
        </p:nvSpPr>
        <p:spPr bwMode="auto">
          <a:xfrm>
            <a:off x="457200" y="6243638"/>
            <a:ext cx="2133600" cy="457200"/>
          </a:xfrm>
          <a:prstGeom prst="rect">
            <a:avLst/>
          </a:prstGeom>
          <a:noFill/>
          <a:ln>
            <a:noFill/>
          </a:ln>
          <a:effectLst/>
        </p:spPr>
        <p:txBody>
          <a:bodyPr vert="horz" wrap="square" lIns="91440" tIns="45720" rIns="91440" bIns="45720" numCol="1" anchor="b" anchorCtr="0" compatLnSpc="1"/>
          <a:lstStyle>
            <a:lvl1pPr eaLnBrk="1" hangingPunct="1">
              <a:defRPr sz="1200">
                <a:latin typeface="Garamond" panose="02020404030301010803"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Garamond" panose="02020404030301010803" pitchFamily="18" charset="0"/>
              <a:ea typeface="+mn-ea"/>
              <a:cs typeface="+mn-cs"/>
            </a:endParaRPr>
          </a:p>
        </p:txBody>
      </p:sp>
      <p:sp>
        <p:nvSpPr>
          <p:cNvPr id="117765" name="Rectangle 5"/>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b" anchorCtr="0" compatLnSpc="1"/>
          <a:lstStyle>
            <a:lvl1pPr algn="ctr" eaLnBrk="1" hangingPunct="1">
              <a:defRPr sz="1200">
                <a:latin typeface="Garamond" panose="02020404030301010803" pitchFamily="18"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Garamond" panose="02020404030301010803" pitchFamily="18" charset="0"/>
              <a:ea typeface="+mn-ea"/>
              <a:cs typeface="+mn-cs"/>
            </a:endParaRPr>
          </a:p>
        </p:txBody>
      </p:sp>
      <p:sp>
        <p:nvSpPr>
          <p:cNvPr id="117766" name="Rectangle 6"/>
          <p:cNvSpPr>
            <a:spLocks noGrp="1" noChangeArrowheads="1"/>
          </p:cNvSpPr>
          <p:nvPr>
            <p:ph type="sldNum" sz="quarter" idx="4"/>
          </p:nvPr>
        </p:nvSpPr>
        <p:spPr bwMode="auto">
          <a:xfrm>
            <a:off x="6553200" y="6243638"/>
            <a:ext cx="2133600" cy="457200"/>
          </a:xfrm>
          <a:prstGeom prst="rect">
            <a:avLst/>
          </a:prstGeom>
          <a:noFill/>
          <a:ln>
            <a:noFill/>
          </a:ln>
          <a:effectLst/>
        </p:spPr>
        <p:txBody>
          <a:bodyPr vert="horz" wrap="square" lIns="91440" tIns="45720" rIns="91440" bIns="45720" numCol="1" anchor="b" anchorCtr="0" compatLnSpc="1"/>
          <a:lstStyle>
            <a:lvl1pPr algn="r">
              <a:defRPr sz="1200">
                <a:latin typeface="Garamond" panose="02020404030301010803" pitchFamily="18" charset="0"/>
              </a:defRPr>
            </a:lvl1pPr>
          </a:lstStyle>
          <a:p>
            <a:pPr lvl="0" eaLnBrk="1" fontAlgn="base" hangingPunct="1">
              <a:buNone/>
            </a:pPr>
            <a:fld id="{9A0DB2DC-4C9A-4742-B13C-FB6460FD3503}" type="slidenum">
              <a:rPr lang="en-US" altLang="en-US" strike="noStrike" noProof="1" dirty="0">
                <a:latin typeface="Garamond" panose="02020404030301010803" pitchFamily="18" charset="0"/>
                <a:ea typeface="+mn-ea"/>
                <a:cs typeface="+mn-cs"/>
              </a:rPr>
            </a:fld>
            <a:endParaRPr lang="en-US" altLang="en-US" strike="noStrike" noProof="1" dirty="0">
              <a:latin typeface="Arial" panose="020B0604020202020204" pitchFamily="34" charset="0"/>
            </a:endParaRPr>
          </a:p>
        </p:txBody>
      </p:sp>
      <p:sp>
        <p:nvSpPr>
          <p:cNvPr id="1031" name="Freeform 7"/>
          <p:cNvSpPr/>
          <p:nvPr/>
        </p:nvSpPr>
        <p:spPr>
          <a:xfrm>
            <a:off x="381000" y="228600"/>
            <a:ext cx="8229600" cy="609600"/>
          </a:xfrm>
          <a:custGeom>
            <a:avLst/>
            <a:gdLst/>
            <a:ahLst/>
            <a:cxnLst>
              <a:cxn ang="0">
                <a:pos x="0" y="2147483646"/>
              </a:cxn>
              <a:cxn ang="0">
                <a:pos x="0" y="0"/>
              </a:cxn>
              <a:cxn ang="0">
                <a:pos x="2147483646" y="0"/>
              </a:cxn>
            </a:cxnLst>
            <a:pathLst>
              <a:path w="1000" h="1000">
                <a:moveTo>
                  <a:pt x="0" y="1000"/>
                </a:moveTo>
                <a:lnTo>
                  <a:pt x="0" y="0"/>
                </a:lnTo>
                <a:lnTo>
                  <a:pt x="1000" y="0"/>
                </a:lnTo>
              </a:path>
            </a:pathLst>
          </a:custGeom>
          <a:noFill/>
          <a:ln w="19050" cap="flat" cmpd="sng">
            <a:solidFill>
              <a:schemeClr val="accent1"/>
            </a:solidFill>
            <a:prstDash val="solid"/>
            <a:miter/>
            <a:headEnd type="none" w="med" len="med"/>
            <a:tailEnd type="none" w="med" len="med"/>
          </a:ln>
        </p:spPr>
        <p:txBody>
          <a:bodyPr/>
          <a:p>
            <a:endParaRPr lang="en-US"/>
          </a:p>
        </p:txBody>
      </p:sp>
      <p:sp>
        <p:nvSpPr>
          <p:cNvPr id="1032" name="Line 8"/>
          <p:cNvSpPr/>
          <p:nvPr/>
        </p:nvSpPr>
        <p:spPr>
          <a:xfrm>
            <a:off x="457200" y="6172200"/>
            <a:ext cx="8229600" cy="0"/>
          </a:xfrm>
          <a:prstGeom prst="line">
            <a:avLst/>
          </a:prstGeom>
          <a:ln w="19050" cap="flat" cmpd="sng">
            <a:solidFill>
              <a:schemeClr val="accent1"/>
            </a:solidFill>
            <a:prstDash val="solid"/>
            <a:round/>
            <a:headEnd type="none" w="med" len="med"/>
            <a:tailEnd type="none" w="med" len="med"/>
          </a:ln>
        </p:spPr>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sldNum="0" hdr="0" ftr="0" dt="0"/>
  <p:txStyles>
    <p:titleStyle>
      <a:lvl1pPr algn="l" rtl="0" eaLnBrk="0" fontAlgn="base" hangingPunct="0">
        <a:spcBef>
          <a:spcPct val="0"/>
        </a:spcBef>
        <a:spcAft>
          <a:spcPct val="0"/>
        </a:spcAft>
        <a:defRPr sz="2800" b="1">
          <a:solidFill>
            <a:schemeClr val="tx2"/>
          </a:solidFill>
          <a:latin typeface="+mj-lt"/>
          <a:ea typeface="+mj-ea"/>
          <a:cs typeface="+mj-cs"/>
        </a:defRPr>
      </a:lvl1pPr>
      <a:lvl2pPr algn="l" rtl="0" eaLnBrk="0" fontAlgn="base" hangingPunct="0">
        <a:spcBef>
          <a:spcPct val="0"/>
        </a:spcBef>
        <a:spcAft>
          <a:spcPct val="0"/>
        </a:spcAft>
        <a:defRPr sz="2800" b="1">
          <a:solidFill>
            <a:schemeClr val="tx2"/>
          </a:solidFill>
          <a:latin typeface="Arial" panose="020B0604020202020204" pitchFamily="34" charset="0"/>
        </a:defRPr>
      </a:lvl2pPr>
      <a:lvl3pPr algn="l" rtl="0" eaLnBrk="0" fontAlgn="base" hangingPunct="0">
        <a:spcBef>
          <a:spcPct val="0"/>
        </a:spcBef>
        <a:spcAft>
          <a:spcPct val="0"/>
        </a:spcAft>
        <a:defRPr sz="2800" b="1">
          <a:solidFill>
            <a:schemeClr val="tx2"/>
          </a:solidFill>
          <a:latin typeface="Arial" panose="020B0604020202020204" pitchFamily="34" charset="0"/>
        </a:defRPr>
      </a:lvl3pPr>
      <a:lvl4pPr algn="l" rtl="0" eaLnBrk="0" fontAlgn="base" hangingPunct="0">
        <a:spcBef>
          <a:spcPct val="0"/>
        </a:spcBef>
        <a:spcAft>
          <a:spcPct val="0"/>
        </a:spcAft>
        <a:defRPr sz="2800" b="1">
          <a:solidFill>
            <a:schemeClr val="tx2"/>
          </a:solidFill>
          <a:latin typeface="Arial" panose="020B0604020202020204" pitchFamily="34" charset="0"/>
        </a:defRPr>
      </a:lvl4pPr>
      <a:lvl5pPr algn="l" rtl="0" eaLnBrk="0" fontAlgn="base" hangingPunct="0">
        <a:spcBef>
          <a:spcPct val="0"/>
        </a:spcBef>
        <a:spcAft>
          <a:spcPct val="0"/>
        </a:spcAft>
        <a:defRPr sz="2800" b="1">
          <a:solidFill>
            <a:schemeClr val="tx2"/>
          </a:solidFill>
          <a:latin typeface="Arial" panose="020B0604020202020204" pitchFamily="34" charset="0"/>
        </a:defRPr>
      </a:lvl5pPr>
      <a:lvl6pPr marL="457200" algn="l" rtl="0" fontAlgn="base">
        <a:spcBef>
          <a:spcPct val="0"/>
        </a:spcBef>
        <a:spcAft>
          <a:spcPct val="0"/>
        </a:spcAft>
        <a:defRPr sz="2800" b="1">
          <a:solidFill>
            <a:schemeClr val="tx2"/>
          </a:solidFill>
          <a:latin typeface="Arial" panose="020B0604020202020204" pitchFamily="34" charset="0"/>
        </a:defRPr>
      </a:lvl6pPr>
      <a:lvl7pPr marL="914400" algn="l" rtl="0" fontAlgn="base">
        <a:spcBef>
          <a:spcPct val="0"/>
        </a:spcBef>
        <a:spcAft>
          <a:spcPct val="0"/>
        </a:spcAft>
        <a:defRPr sz="2800" b="1">
          <a:solidFill>
            <a:schemeClr val="tx2"/>
          </a:solidFill>
          <a:latin typeface="Arial" panose="020B0604020202020204" pitchFamily="34" charset="0"/>
        </a:defRPr>
      </a:lvl7pPr>
      <a:lvl8pPr marL="1371600" algn="l" rtl="0" fontAlgn="base">
        <a:spcBef>
          <a:spcPct val="0"/>
        </a:spcBef>
        <a:spcAft>
          <a:spcPct val="0"/>
        </a:spcAft>
        <a:defRPr sz="2800" b="1">
          <a:solidFill>
            <a:schemeClr val="tx2"/>
          </a:solidFill>
          <a:latin typeface="Arial" panose="020B0604020202020204" pitchFamily="34" charset="0"/>
        </a:defRPr>
      </a:lvl8pPr>
      <a:lvl9pPr marL="1828800" algn="l" rtl="0" fontAlgn="base">
        <a:spcBef>
          <a:spcPct val="0"/>
        </a:spcBef>
        <a:spcAft>
          <a:spcPct val="0"/>
        </a:spcAft>
        <a:defRPr sz="2800" b="1">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24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9.xml"/><Relationship Id="rId1"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11.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Rectangle 6"/>
          <p:cNvSpPr>
            <a:spLocks noGrp="1"/>
          </p:cNvSpPr>
          <p:nvPr>
            <p:ph type="sldNum" sz="quarter" idx="4"/>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ClrTx/>
              <a:buFontTx/>
            </a:pPr>
            <a:fld id="{9A0DB2DC-4C9A-4742-B13C-FB6460FD3503}" type="slidenum">
              <a:rPr lang="en-US" altLang="en-US" sz="1200" dirty="0">
                <a:latin typeface="Garamond" panose="02020404030301010803" pitchFamily="18" charset="0"/>
              </a:rPr>
            </a:fld>
            <a:endParaRPr lang="en-US" altLang="en-US" sz="1200" dirty="0">
              <a:latin typeface="Garamond" panose="02020404030301010803" pitchFamily="18" charset="0"/>
            </a:endParaRPr>
          </a:p>
        </p:txBody>
      </p:sp>
      <p:sp>
        <p:nvSpPr>
          <p:cNvPr id="5122" name="Rectangle 4"/>
          <p:cNvSpPr>
            <a:spLocks noGrp="1"/>
          </p:cNvSpPr>
          <p:nvPr>
            <p:ph type="ctrTitle"/>
          </p:nvPr>
        </p:nvSpPr>
        <p:spPr/>
        <p:txBody>
          <a:bodyPr vert="horz" wrap="square" lIns="91440" tIns="45720" rIns="91440" bIns="45720" anchor="t" anchorCtr="0"/>
          <a:p>
            <a:pPr eaLnBrk="1" hangingPunct="1">
              <a:buClrTx/>
              <a:buSzTx/>
              <a:buFontTx/>
            </a:pPr>
            <a:r>
              <a:rPr lang="en-US" altLang="en-US" sz="3800" dirty="0">
                <a:latin typeface="Times New Roman" panose="02020603050405020304" pitchFamily="18" charset="0"/>
                <a:ea typeface="+mj-ea"/>
                <a:cs typeface="+mj-cs"/>
              </a:rPr>
              <a:t>Ứng dụng Graph RAG</a:t>
            </a:r>
            <a:br>
              <a:rPr lang="en-US" altLang="en-US" sz="3800" dirty="0">
                <a:latin typeface="Times New Roman" panose="02020603050405020304" pitchFamily="18" charset="0"/>
                <a:ea typeface="+mj-ea"/>
                <a:cs typeface="+mj-cs"/>
              </a:rPr>
            </a:br>
            <a:r>
              <a:rPr lang="en-US" altLang="en-US" sz="3800" dirty="0">
                <a:latin typeface="Times New Roman" panose="02020603050405020304" pitchFamily="18" charset="0"/>
                <a:ea typeface="+mj-ea"/>
                <a:cs typeface="+mj-cs"/>
              </a:rPr>
              <a:t>v</a:t>
            </a:r>
            <a:r>
              <a:rPr lang="en-US" altLang="en-US" sz="3800" dirty="0">
                <a:latin typeface="Times New Roman" panose="02020603050405020304" pitchFamily="18" charset="0"/>
                <a:ea typeface="Times New Roman" panose="02020603050405020304" pitchFamily="18" charset="0"/>
                <a:cs typeface="+mj-cs"/>
              </a:rPr>
              <a:t>à</a:t>
            </a:r>
            <a:r>
              <a:rPr lang="en-US" altLang="en-US" sz="3800" dirty="0">
                <a:latin typeface="Times New Roman" panose="02020603050405020304" pitchFamily="18" charset="0"/>
                <a:ea typeface="+mj-ea"/>
                <a:cs typeface="+mj-cs"/>
              </a:rPr>
              <a:t>o hệ thống Q&amp;A</a:t>
            </a:r>
            <a:br>
              <a:rPr lang="en-US" altLang="en-US" sz="3800" dirty="0">
                <a:latin typeface="Times New Roman" panose="02020603050405020304" pitchFamily="18" charset="0"/>
                <a:ea typeface="+mj-ea"/>
                <a:cs typeface="+mj-cs"/>
              </a:rPr>
            </a:br>
            <a:r>
              <a:rPr lang="en-US" altLang="en-US" sz="3800" dirty="0">
                <a:latin typeface="Times New Roman" panose="02020603050405020304" pitchFamily="18" charset="0"/>
                <a:ea typeface="+mj-ea"/>
                <a:cs typeface="+mj-cs"/>
              </a:rPr>
              <a:t>trong lĩnh vực giáo dục</a:t>
            </a:r>
            <a:endParaRPr lang="en-US" altLang="en-US" sz="3800" dirty="0">
              <a:latin typeface="Times New Roman" panose="02020603050405020304" pitchFamily="18" charset="0"/>
              <a:ea typeface="Times New Roman" panose="02020603050405020304" pitchFamily="18" charset="0"/>
              <a:cs typeface="+mj-cs"/>
            </a:endParaRPr>
          </a:p>
        </p:txBody>
      </p:sp>
      <p:sp>
        <p:nvSpPr>
          <p:cNvPr id="5124" name="Rectangle 5"/>
          <p:cNvSpPr>
            <a:spLocks noGrp="1"/>
          </p:cNvSpPr>
          <p:nvPr>
            <p:ph type="subTitle" idx="1"/>
          </p:nvPr>
        </p:nvSpPr>
        <p:spPr>
          <a:xfrm>
            <a:off x="1981200" y="4191000"/>
            <a:ext cx="6553200" cy="1828800"/>
          </a:xfrm>
        </p:spPr>
        <p:txBody>
          <a:bodyPr vert="horz" wrap="square" lIns="91440" tIns="45720" rIns="91440" bIns="45720" anchor="t" anchorCtr="0"/>
          <a:p>
            <a:pPr marL="190500" marR="0" indent="-190500" algn="l" defTabSz="914400" rtl="0" eaLnBrk="1" fontAlgn="base" latinLnBrk="0" hangingPunct="1">
              <a:lnSpc>
                <a:spcPct val="80000"/>
              </a:lnSpc>
              <a:spcBef>
                <a:spcPct val="20000"/>
              </a:spcBef>
              <a:spcAft>
                <a:spcPct val="0"/>
              </a:spcAft>
              <a:buClr>
                <a:schemeClr val="accent1"/>
              </a:buClr>
              <a:buSzPct val="90000"/>
              <a:buFontTx/>
              <a:buNone/>
            </a:pPr>
            <a:r>
              <a:rPr kumimoji="0" lang="vi-VN" altLang="en-US" sz="2400" b="1" i="0" u="none" strike="noStrike" kern="0" cap="none" spc="0" normalizeH="0" baseline="0" noProof="1" dirty="0">
                <a:solidFill>
                  <a:schemeClr val="tx1"/>
                </a:solidFill>
                <a:latin typeface="Times New Roman" panose="02020603050405020304" pitchFamily="18" charset="0"/>
                <a:ea typeface="+mn-ea"/>
                <a:cs typeface="+mn-cs"/>
              </a:rPr>
              <a:t>GVHD: PGS. TS. Quản Thành Thơ</a:t>
            </a:r>
            <a:endParaRPr kumimoji="0" lang="en-US" altLang="en-US" sz="2400" b="1" i="0" u="none" strike="noStrike" kern="0" cap="none" spc="0" normalizeH="0" baseline="0" noProof="1" dirty="0">
              <a:solidFill>
                <a:schemeClr val="tx1"/>
              </a:solidFill>
              <a:latin typeface="Times New Roman" panose="02020603050405020304" pitchFamily="18" charset="0"/>
              <a:ea typeface="+mn-ea"/>
              <a:cs typeface="+mn-cs"/>
            </a:endParaRPr>
          </a:p>
          <a:p>
            <a:pPr marL="190500" marR="0" indent="-190500" algn="l" defTabSz="914400" rtl="0" eaLnBrk="1" fontAlgn="base" latinLnBrk="0" hangingPunct="1">
              <a:lnSpc>
                <a:spcPct val="80000"/>
              </a:lnSpc>
              <a:spcBef>
                <a:spcPct val="20000"/>
              </a:spcBef>
              <a:spcAft>
                <a:spcPct val="0"/>
              </a:spcAft>
              <a:buClr>
                <a:schemeClr val="accent1"/>
              </a:buClr>
              <a:buSzPct val="90000"/>
              <a:buFontTx/>
              <a:buNone/>
            </a:pPr>
            <a:r>
              <a:rPr kumimoji="0" lang="vi-VN" altLang="en-US" sz="2400" b="1" i="0" u="none" strike="noStrike" kern="0" cap="none" spc="0" normalizeH="0" baseline="0" noProof="1" dirty="0">
                <a:solidFill>
                  <a:schemeClr val="tx1"/>
                </a:solidFill>
                <a:latin typeface="Times New Roman" panose="02020603050405020304" pitchFamily="18" charset="0"/>
                <a:ea typeface="+mn-ea"/>
                <a:cs typeface="+mn-cs"/>
              </a:rPr>
              <a:t>HVTH: Lê Nguyên Khang - 2370618</a:t>
            </a:r>
            <a:endParaRPr kumimoji="0" lang="en-US" altLang="en-US" sz="2400" b="1" i="0" u="none" strike="noStrike" kern="0" cap="none" spc="0" normalizeH="0" baseline="0" noProof="1" dirty="0">
              <a:solidFill>
                <a:schemeClr val="tx1"/>
              </a:solidFill>
              <a:latin typeface="Times New Roman" panose="02020603050405020304" pitchFamily="18" charset="0"/>
              <a:ea typeface="+mn-ea"/>
              <a:cs typeface="+mn-cs"/>
            </a:endParaRPr>
          </a:p>
          <a:p>
            <a:pPr marL="190500" marR="0" indent="-190500" algn="l" defTabSz="914400" rtl="0" eaLnBrk="1" fontAlgn="base" latinLnBrk="0" hangingPunct="1">
              <a:lnSpc>
                <a:spcPct val="80000"/>
              </a:lnSpc>
              <a:spcBef>
                <a:spcPct val="20000"/>
              </a:spcBef>
              <a:spcAft>
                <a:spcPct val="0"/>
              </a:spcAft>
              <a:buClr>
                <a:schemeClr val="accent1"/>
              </a:buClr>
              <a:buSzPct val="65000"/>
              <a:buFont typeface="Wingdings" panose="05000000000000000000" pitchFamily="2" charset="2"/>
              <a:buNone/>
            </a:pPr>
            <a:endParaRPr kumimoji="0" lang="en-US" altLang="en-US" sz="2400" b="1" i="0" u="none" strike="noStrike" kern="0" cap="none" spc="0" normalizeH="0" baseline="0" noProof="1" dirty="0">
              <a:solidFill>
                <a:schemeClr val="tx1"/>
              </a:solidFill>
              <a:latin typeface="+mn-lt"/>
              <a:ea typeface="+mn-ea"/>
              <a:cs typeface="+mn-cs"/>
            </a:endParaRPr>
          </a:p>
          <a:p>
            <a:pPr marL="190500" marR="0" indent="-190500" algn="l" defTabSz="914400" rtl="0" eaLnBrk="1" fontAlgn="base" latinLnBrk="0" hangingPunct="1">
              <a:lnSpc>
                <a:spcPct val="80000"/>
              </a:lnSpc>
              <a:spcBef>
                <a:spcPct val="20000"/>
              </a:spcBef>
              <a:spcAft>
                <a:spcPct val="0"/>
              </a:spcAft>
              <a:buClr>
                <a:schemeClr val="accent1"/>
              </a:buClr>
              <a:buSzPct val="65000"/>
              <a:buFont typeface="Wingdings" panose="05000000000000000000" pitchFamily="2" charset="2"/>
              <a:buNone/>
            </a:pPr>
            <a:endParaRPr kumimoji="0" lang="en-US" altLang="en-US" sz="2400" b="1" i="0" u="none" strike="noStrike" kern="0" cap="none" spc="0" normalizeH="0" baseline="0" noProof="1" dirty="0">
              <a:solidFill>
                <a:schemeClr val="tx1"/>
              </a:solidFill>
              <a:latin typeface="+mn-lt"/>
              <a:ea typeface="+mn-ea"/>
              <a:cs typeface="+mn-cs"/>
            </a:endParaRPr>
          </a:p>
          <a:p>
            <a:pPr marL="190500" marR="0" indent="-190500" algn="l" defTabSz="914400" rtl="0" eaLnBrk="1" fontAlgn="base" latinLnBrk="0" hangingPunct="1">
              <a:lnSpc>
                <a:spcPct val="80000"/>
              </a:lnSpc>
              <a:spcBef>
                <a:spcPct val="20000"/>
              </a:spcBef>
              <a:spcAft>
                <a:spcPct val="0"/>
              </a:spcAft>
              <a:buClr>
                <a:schemeClr val="accent1"/>
              </a:buClr>
              <a:buSzPct val="65000"/>
              <a:buFont typeface="Wingdings" panose="05000000000000000000" pitchFamily="2" charset="2"/>
              <a:buNone/>
            </a:pPr>
            <a:r>
              <a:rPr kumimoji="0" lang="en-US" altLang="en-US" sz="2000" b="0" i="0" u="none" strike="noStrike" kern="0" cap="none" spc="0" normalizeH="0" baseline="0" noProof="1" dirty="0">
                <a:solidFill>
                  <a:schemeClr val="tx1"/>
                </a:solidFill>
                <a:latin typeface="Times New Roman" panose="02020603050405020304" pitchFamily="18" charset="0"/>
                <a:ea typeface="+mn-ea"/>
                <a:cs typeface="Times New Roman" panose="02020603050405020304" pitchFamily="18" charset="0"/>
              </a:rPr>
              <a:t>Th</a:t>
            </a:r>
            <a:r>
              <a:rPr kumimoji="0" lang="en-US" altLang="en-US" sz="2000" b="0" i="0" u="none" strike="noStrike" kern="0" cap="none" spc="0" normalizeH="0" baseline="0" noProof="1" dirty="0">
                <a:solidFill>
                  <a:schemeClr val="tx1"/>
                </a:solidFill>
                <a:latin typeface="Times New Roman" panose="02020603050405020304" pitchFamily="18" charset="0"/>
                <a:ea typeface="Times New Roman" panose="02020603050405020304" pitchFamily="18" charset="0"/>
                <a:cs typeface="+mn-cs"/>
              </a:rPr>
              <a:t>à</a:t>
            </a:r>
            <a:r>
              <a:rPr kumimoji="0" lang="en-US" altLang="en-US" sz="2000" b="0" i="0" u="none" strike="noStrike" kern="0" cap="none" spc="0" normalizeH="0" baseline="0" noProof="1" dirty="0">
                <a:solidFill>
                  <a:schemeClr val="tx1"/>
                </a:solidFill>
                <a:latin typeface="Times New Roman" panose="02020603050405020304" pitchFamily="18" charset="0"/>
                <a:ea typeface="+mn-ea"/>
                <a:cs typeface="Times New Roman" panose="02020603050405020304" pitchFamily="18" charset="0"/>
              </a:rPr>
              <a:t>nh phố Hồ Chí Minh, 05/2025</a:t>
            </a:r>
            <a:endParaRPr kumimoji="0" lang="en-US" altLang="en-US" sz="2000" b="0" i="0" u="none" strike="noStrike" kern="0" cap="none" spc="0" normalizeH="0" baseline="0" noProof="1" dirty="0">
              <a:solidFill>
                <a:schemeClr val="tx1"/>
              </a:solidFill>
              <a:latin typeface="Times New Roman" panose="02020603050405020304" pitchFamily="18" charset="0"/>
              <a:ea typeface="Times New Roman" panose="02020603050405020304" pitchFamily="18" charset="0"/>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Slide Number Placeholder 4"/>
          <p:cNvSpPr>
            <a:spLocks noGrp="1"/>
          </p:cNvSpPr>
          <p:nvPr>
            <p:ph type="sldNum" sz="quarter" idx="12"/>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ClrTx/>
              <a:buFontTx/>
            </a:pPr>
            <a:fld id="{9A0DB2DC-4C9A-4742-B13C-FB6460FD3503}" type="slidenum">
              <a:rPr lang="en-US" altLang="en-US" sz="1200" dirty="0">
                <a:latin typeface="Garamond" panose="02020404030301010803" pitchFamily="18" charset="0"/>
              </a:rPr>
            </a:fld>
            <a:endParaRPr lang="en-US" altLang="en-US" sz="1200" dirty="0">
              <a:latin typeface="Garamond" panose="02020404030301010803" pitchFamily="18" charset="0"/>
            </a:endParaRPr>
          </a:p>
        </p:txBody>
      </p:sp>
      <p:sp>
        <p:nvSpPr>
          <p:cNvPr id="16386" name="Rectangle 4"/>
          <p:cNvSpPr>
            <a:spLocks noGrp="1"/>
          </p:cNvSpPr>
          <p:nvPr>
            <p:ph type="title"/>
          </p:nvPr>
        </p:nvSpPr>
        <p:spPr>
          <a:xfrm>
            <a:off x="457200" y="277813"/>
            <a:ext cx="8229600" cy="442912"/>
          </a:xfrm>
        </p:spPr>
        <p:txBody>
          <a:bodyPr vert="horz" wrap="square" lIns="91440" tIns="45720" rIns="91440" bIns="45720" anchor="t" anchorCtr="0"/>
          <a:p>
            <a:pPr eaLnBrk="1" hangingPunct="1"/>
            <a:r>
              <a:rPr lang="en-US" altLang="en-US" dirty="0"/>
              <a:t>3. </a:t>
            </a:r>
            <a:r>
              <a:rPr lang="vi-VN" altLang="en-US" dirty="0"/>
              <a:t>Phương pháp đề xuất</a:t>
            </a:r>
            <a:endParaRPr lang="en-US" altLang="en-US" dirty="0"/>
          </a:p>
        </p:txBody>
      </p:sp>
      <p:sp>
        <p:nvSpPr>
          <p:cNvPr id="13316" name="Text Box 5"/>
          <p:cNvSpPr txBox="1"/>
          <p:nvPr/>
        </p:nvSpPr>
        <p:spPr>
          <a:xfrm>
            <a:off x="533400" y="1295400"/>
            <a:ext cx="8077200" cy="4894263"/>
          </a:xfrm>
          <a:prstGeom prst="rect">
            <a:avLst/>
          </a:prstGeom>
          <a:noFill/>
          <a:ln w="9525">
            <a:noFill/>
          </a:ln>
        </p:spPr>
        <p:txBody>
          <a:bodyPr anchor="t" anchorCtr="0">
            <a:spAutoFit/>
          </a:bodyPr>
          <a:p>
            <a:pPr marL="342900" indent="-342900">
              <a:buClrTx/>
              <a:buFontTx/>
            </a:pPr>
            <a:r>
              <a:rPr lang="vi-VN" altLang="en-US" sz="2400" dirty="0">
                <a:latin typeface="Times New Roman" panose="02020603050405020304" pitchFamily="18" charset="0"/>
              </a:rPr>
              <a:t>Cách hoạt động của Graph RAG:</a:t>
            </a:r>
            <a:endParaRPr lang="en-US" altLang="en-US" sz="2400" dirty="0">
              <a:latin typeface="Times New Roman" panose="02020603050405020304" pitchFamily="18" charset="0"/>
            </a:endParaRPr>
          </a:p>
          <a:p>
            <a:pPr marL="342900" indent="-342900">
              <a:buClrTx/>
              <a:buFontTx/>
            </a:pPr>
            <a:endParaRPr lang="en-US" altLang="en-US" sz="2400" dirty="0">
              <a:latin typeface="Times New Roman" panose="02020603050405020304" pitchFamily="18" charset="0"/>
            </a:endParaRPr>
          </a:p>
          <a:p>
            <a:pPr marL="342900" indent="-342900">
              <a:buClrTx/>
              <a:buFont typeface="Arial" panose="020B0604020202020204" pitchFamily="34" charset="0"/>
              <a:buChar char="•"/>
            </a:pPr>
            <a:r>
              <a:rPr lang="vi-VN" altLang="en-US" sz="2400" dirty="0">
                <a:latin typeface="Times New Roman" panose="02020603050405020304" pitchFamily="18" charset="0"/>
              </a:rPr>
              <a:t>Bước 1: Xây dựng biểu đồ tri thức từ văn bản (dựa trên các thực thể và mối quan</a:t>
            </a:r>
            <a:r>
              <a:rPr lang="en-US" altLang="en-US" sz="2400" dirty="0">
                <a:latin typeface="Times New Roman" panose="02020603050405020304" pitchFamily="18" charset="0"/>
              </a:rPr>
              <a:t> </a:t>
            </a:r>
            <a:r>
              <a:rPr lang="vi-VN" altLang="en-US" sz="2400" dirty="0">
                <a:latin typeface="Times New Roman" panose="02020603050405020304" pitchFamily="18" charset="0"/>
              </a:rPr>
              <a:t>hệ giữa chúng).</a:t>
            </a:r>
            <a:endParaRPr lang="en-US" altLang="en-US" sz="2400" dirty="0">
              <a:latin typeface="Times New Roman" panose="02020603050405020304" pitchFamily="18" charset="0"/>
            </a:endParaRPr>
          </a:p>
          <a:p>
            <a:pPr marL="342900" indent="-342900">
              <a:buClrTx/>
              <a:buFont typeface="Arial" panose="020B0604020202020204" pitchFamily="34" charset="0"/>
              <a:buChar char="•"/>
            </a:pPr>
            <a:endParaRPr lang="en-US" altLang="en-US" sz="2400" dirty="0">
              <a:latin typeface="Times New Roman" panose="02020603050405020304" pitchFamily="18" charset="0"/>
            </a:endParaRPr>
          </a:p>
          <a:p>
            <a:pPr marL="342900" indent="-342900">
              <a:buClrTx/>
              <a:buFont typeface="Arial" panose="020B0604020202020204" pitchFamily="34" charset="0"/>
              <a:buChar char="•"/>
            </a:pPr>
            <a:r>
              <a:rPr lang="vi-VN" altLang="en-US" sz="2400" dirty="0">
                <a:latin typeface="Times New Roman" panose="02020603050405020304" pitchFamily="18" charset="0"/>
              </a:rPr>
              <a:t>Bước 2: Dùng các thuật toán phát hiện cộng đồng để chia biểu đồ này thành các</a:t>
            </a:r>
            <a:r>
              <a:rPr lang="en-US" altLang="en-US" sz="2400" dirty="0">
                <a:latin typeface="Times New Roman" panose="02020603050405020304" pitchFamily="18" charset="0"/>
              </a:rPr>
              <a:t> </a:t>
            </a:r>
            <a:r>
              <a:rPr lang="vi-VN" altLang="en-US" sz="2400" dirty="0">
                <a:latin typeface="Times New Roman" panose="02020603050405020304" pitchFamily="18" charset="0"/>
              </a:rPr>
              <a:t>nhóm nhỏ.</a:t>
            </a:r>
            <a:endParaRPr lang="en-US" altLang="en-US" sz="2400" dirty="0">
              <a:latin typeface="Times New Roman" panose="02020603050405020304" pitchFamily="18" charset="0"/>
            </a:endParaRPr>
          </a:p>
          <a:p>
            <a:pPr marL="342900" indent="-342900">
              <a:buClrTx/>
              <a:buFont typeface="Arial" panose="020B0604020202020204" pitchFamily="34" charset="0"/>
              <a:buChar char="•"/>
            </a:pPr>
            <a:endParaRPr lang="en-US" altLang="en-US" sz="2400" dirty="0">
              <a:latin typeface="Times New Roman" panose="02020603050405020304" pitchFamily="18" charset="0"/>
            </a:endParaRPr>
          </a:p>
          <a:p>
            <a:pPr marL="342900" indent="-342900">
              <a:buClrTx/>
              <a:buFont typeface="Arial" panose="020B0604020202020204" pitchFamily="34" charset="0"/>
              <a:buChar char="•"/>
            </a:pPr>
            <a:r>
              <a:rPr lang="vi-VN" altLang="en-US" sz="2400" dirty="0">
                <a:latin typeface="Times New Roman" panose="02020603050405020304" pitchFamily="18" charset="0"/>
              </a:rPr>
              <a:t>Bước 3: Mỗi nhóm sẽ được tóm tắt thành các câu trả lời cục bộ.</a:t>
            </a:r>
            <a:endParaRPr lang="en-US" altLang="en-US" sz="2400" dirty="0">
              <a:latin typeface="Times New Roman" panose="02020603050405020304" pitchFamily="18" charset="0"/>
            </a:endParaRPr>
          </a:p>
          <a:p>
            <a:pPr marL="342900" indent="-342900">
              <a:buClrTx/>
              <a:buFont typeface="Arial" panose="020B0604020202020204" pitchFamily="34" charset="0"/>
              <a:buChar char="•"/>
            </a:pPr>
            <a:endParaRPr lang="en-US" altLang="en-US" sz="2400" dirty="0">
              <a:latin typeface="Times New Roman" panose="02020603050405020304" pitchFamily="18" charset="0"/>
            </a:endParaRPr>
          </a:p>
          <a:p>
            <a:pPr marL="342900" indent="-342900">
              <a:buClrTx/>
              <a:buFont typeface="Arial" panose="020B0604020202020204" pitchFamily="34" charset="0"/>
              <a:buChar char="•"/>
            </a:pPr>
            <a:r>
              <a:rPr lang="vi-VN" altLang="en-US" sz="2400" dirty="0">
                <a:latin typeface="Times New Roman" panose="02020603050405020304" pitchFamily="18" charset="0"/>
              </a:rPr>
              <a:t>Bước 4: Các bản tóm tắt cục bộ này sẽ được kết hợp lại thành một câu trả lời tổng</a:t>
            </a:r>
            <a:r>
              <a:rPr lang="en-US" altLang="en-US" sz="2400" dirty="0">
                <a:latin typeface="Times New Roman" panose="02020603050405020304" pitchFamily="18" charset="0"/>
              </a:rPr>
              <a:t> </a:t>
            </a:r>
            <a:r>
              <a:rPr lang="vi-VN" altLang="en-US" sz="2400" dirty="0">
                <a:latin typeface="Times New Roman" panose="02020603050405020304" pitchFamily="18" charset="0"/>
              </a:rPr>
              <a:t>quan cho câu hỏi toàn cục.</a:t>
            </a:r>
            <a:endParaRPr lang="en-US" altLang="en-US" sz="24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316">
                                            <p:txEl>
                                              <p:charRg st="31" end="127"/>
                                            </p:txEl>
                                          </p:spTgt>
                                        </p:tgtEl>
                                        <p:attrNameLst>
                                          <p:attrName>style.visibility</p:attrName>
                                        </p:attrNameLst>
                                      </p:cBhvr>
                                      <p:to>
                                        <p:strVal val="visible"/>
                                      </p:to>
                                    </p:set>
                                    <p:animEffect transition="in" filter="fade">
                                      <p:cBhvr>
                                        <p:cTn id="7" dur="500"/>
                                        <p:tgtEl>
                                          <p:spTgt spid="13316">
                                            <p:txEl>
                                              <p:charRg st="31" end="12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316">
                                            <p:txEl>
                                              <p:charRg st="128" end="216"/>
                                            </p:txEl>
                                          </p:spTgt>
                                        </p:tgtEl>
                                        <p:attrNameLst>
                                          <p:attrName>style.visibility</p:attrName>
                                        </p:attrNameLst>
                                      </p:cBhvr>
                                      <p:to>
                                        <p:strVal val="visible"/>
                                      </p:to>
                                    </p:set>
                                    <p:animEffect transition="in" filter="fade">
                                      <p:cBhvr>
                                        <p:cTn id="12" dur="500"/>
                                        <p:tgtEl>
                                          <p:spTgt spid="13316">
                                            <p:txEl>
                                              <p:charRg st="128" end="21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316">
                                            <p:txEl>
                                              <p:charRg st="217" end="280"/>
                                            </p:txEl>
                                          </p:spTgt>
                                        </p:tgtEl>
                                        <p:attrNameLst>
                                          <p:attrName>style.visibility</p:attrName>
                                        </p:attrNameLst>
                                      </p:cBhvr>
                                      <p:to>
                                        <p:strVal val="visible"/>
                                      </p:to>
                                    </p:set>
                                    <p:animEffect transition="in" filter="fade">
                                      <p:cBhvr>
                                        <p:cTn id="17" dur="500"/>
                                        <p:tgtEl>
                                          <p:spTgt spid="13316">
                                            <p:txEl>
                                              <p:charRg st="217" end="28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316">
                                            <p:txEl>
                                              <p:charRg st="281" end="390"/>
                                            </p:txEl>
                                          </p:spTgt>
                                        </p:tgtEl>
                                        <p:attrNameLst>
                                          <p:attrName>style.visibility</p:attrName>
                                        </p:attrNameLst>
                                      </p:cBhvr>
                                      <p:to>
                                        <p:strVal val="visible"/>
                                      </p:to>
                                    </p:set>
                                    <p:animEffect transition="in" filter="fade">
                                      <p:cBhvr>
                                        <p:cTn id="22" dur="500"/>
                                        <p:tgtEl>
                                          <p:spTgt spid="13316">
                                            <p:txEl>
                                              <p:charRg st="281" end="39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Slide Number Placeholder 4"/>
          <p:cNvSpPr>
            <a:spLocks noGrp="1"/>
          </p:cNvSpPr>
          <p:nvPr>
            <p:ph type="sldNum" sz="quarter" idx="12"/>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ClrTx/>
              <a:buFontTx/>
            </a:pPr>
            <a:fld id="{9A0DB2DC-4C9A-4742-B13C-FB6460FD3503}" type="slidenum">
              <a:rPr lang="en-US" altLang="en-US" sz="1200" dirty="0">
                <a:latin typeface="Garamond" panose="02020404030301010803" pitchFamily="18" charset="0"/>
              </a:rPr>
            </a:fld>
            <a:endParaRPr lang="en-US" altLang="en-US" sz="1200" dirty="0">
              <a:latin typeface="Garamond" panose="02020404030301010803" pitchFamily="18" charset="0"/>
            </a:endParaRPr>
          </a:p>
        </p:txBody>
      </p:sp>
      <p:sp>
        <p:nvSpPr>
          <p:cNvPr id="17410" name="Rectangle 4"/>
          <p:cNvSpPr>
            <a:spLocks noGrp="1"/>
          </p:cNvSpPr>
          <p:nvPr>
            <p:ph type="title"/>
          </p:nvPr>
        </p:nvSpPr>
        <p:spPr>
          <a:xfrm>
            <a:off x="457200" y="277813"/>
            <a:ext cx="8229600" cy="442912"/>
          </a:xfrm>
        </p:spPr>
        <p:txBody>
          <a:bodyPr vert="horz" wrap="square" lIns="91440" tIns="45720" rIns="91440" bIns="45720" anchor="t" anchorCtr="0"/>
          <a:p>
            <a:pPr eaLnBrk="1" hangingPunct="1"/>
            <a:r>
              <a:rPr lang="en-US" altLang="en-US" dirty="0"/>
              <a:t>3.1. Phân đoạn văn bản</a:t>
            </a:r>
            <a:endParaRPr lang="en-US" altLang="en-US" dirty="0"/>
          </a:p>
        </p:txBody>
      </p:sp>
      <p:sp>
        <p:nvSpPr>
          <p:cNvPr id="17411" name="Text Box 5"/>
          <p:cNvSpPr txBox="1"/>
          <p:nvPr/>
        </p:nvSpPr>
        <p:spPr>
          <a:xfrm>
            <a:off x="533400" y="1295400"/>
            <a:ext cx="8077200" cy="2308225"/>
          </a:xfrm>
          <a:prstGeom prst="rect">
            <a:avLst/>
          </a:prstGeom>
          <a:noFill/>
          <a:ln w="9525">
            <a:noFill/>
          </a:ln>
        </p:spPr>
        <p:txBody>
          <a:bodyPr anchor="t" anchorCtr="0">
            <a:spAutoFit/>
          </a:bodyPr>
          <a:p>
            <a:pPr marL="342900" indent="-342900">
              <a:buClrTx/>
              <a:buFontTx/>
            </a:pPr>
            <a:r>
              <a:rPr lang="en-US" altLang="en-US" sz="2400" dirty="0">
                <a:latin typeface="Times New Roman" panose="02020603050405020304" pitchFamily="18" charset="0"/>
              </a:rPr>
              <a:t>Quá trình phân tách </a:t>
            </a:r>
            <a:r>
              <a:rPr lang="vi-VN" altLang="en-US" sz="2400" dirty="0">
                <a:latin typeface="Times New Roman" panose="02020603050405020304" pitchFamily="18" charset="0"/>
              </a:rPr>
              <a:t>các tài liệu nguồn (source documents) thành</a:t>
            </a:r>
            <a:endParaRPr lang="en-US" altLang="en-US" sz="2400" dirty="0">
              <a:latin typeface="Times New Roman" panose="02020603050405020304" pitchFamily="18" charset="0"/>
            </a:endParaRPr>
          </a:p>
          <a:p>
            <a:pPr marL="342900" indent="-342900">
              <a:buClrTx/>
              <a:buFontTx/>
            </a:pPr>
            <a:r>
              <a:rPr lang="vi-VN" altLang="en-US" sz="2400" dirty="0">
                <a:latin typeface="Times New Roman" panose="02020603050405020304" pitchFamily="18" charset="0"/>
              </a:rPr>
              <a:t>các</a:t>
            </a:r>
            <a:r>
              <a:rPr lang="en-US" altLang="en-US" sz="2400" dirty="0">
                <a:latin typeface="Times New Roman" panose="02020603050405020304" pitchFamily="18" charset="0"/>
              </a:rPr>
              <a:t> </a:t>
            </a:r>
            <a:r>
              <a:rPr lang="vi-VN" altLang="en-US" sz="2400" dirty="0">
                <a:latin typeface="Times New Roman" panose="02020603050405020304" pitchFamily="18" charset="0"/>
              </a:rPr>
              <a:t>đoạn văn bản</a:t>
            </a:r>
            <a:r>
              <a:rPr lang="en-US" altLang="en-US" sz="2400" dirty="0">
                <a:latin typeface="Times New Roman" panose="02020603050405020304" pitchFamily="18" charset="0"/>
              </a:rPr>
              <a:t> </a:t>
            </a:r>
            <a:r>
              <a:rPr lang="vi-VN" altLang="en-US" sz="2400" dirty="0">
                <a:latin typeface="Times New Roman" panose="02020603050405020304" pitchFamily="18" charset="0"/>
              </a:rPr>
              <a:t>nhỏ hơn (text chunks)</a:t>
            </a:r>
            <a:r>
              <a:rPr lang="en-US" altLang="en-US" sz="2400" dirty="0">
                <a:latin typeface="Times New Roman" panose="02020603050405020304" pitchFamily="18" charset="0"/>
              </a:rPr>
              <a:t>.</a:t>
            </a:r>
            <a:endParaRPr lang="en-US" altLang="en-US" sz="2400" dirty="0">
              <a:latin typeface="Times New Roman" panose="02020603050405020304" pitchFamily="18" charset="0"/>
            </a:endParaRPr>
          </a:p>
          <a:p>
            <a:pPr marL="342900" indent="-342900">
              <a:buClrTx/>
              <a:buFontTx/>
            </a:pPr>
            <a:endParaRPr lang="en-US" altLang="en-US" sz="2400" dirty="0">
              <a:latin typeface="Times New Roman" panose="02020603050405020304" pitchFamily="18" charset="0"/>
            </a:endParaRPr>
          </a:p>
          <a:p>
            <a:pPr marL="342900" indent="-342900">
              <a:buClrTx/>
              <a:buFontTx/>
            </a:pPr>
            <a:r>
              <a:rPr lang="vi-VN" altLang="en-US" sz="2400" dirty="0">
                <a:latin typeface="Times New Roman" panose="02020603050405020304" pitchFamily="18" charset="0"/>
              </a:rPr>
              <a:t>Các đoạn văn bản sau khi tách được lưu theo từng loại chủ đề</a:t>
            </a:r>
            <a:endParaRPr lang="en-US" altLang="en-US" sz="2400" dirty="0">
              <a:latin typeface="Times New Roman" panose="02020603050405020304" pitchFamily="18" charset="0"/>
            </a:endParaRPr>
          </a:p>
          <a:p>
            <a:pPr marL="342900" indent="-342900">
              <a:buClrTx/>
              <a:buFontTx/>
            </a:pPr>
            <a:r>
              <a:rPr lang="vi-VN" altLang="en-US" sz="2400" dirty="0">
                <a:latin typeface="Times New Roman" panose="02020603050405020304" pitchFamily="18" charset="0"/>
              </a:rPr>
              <a:t>riêng biệt và </a:t>
            </a:r>
            <a:r>
              <a:rPr lang="en-US" altLang="en-US" sz="2400" dirty="0">
                <a:latin typeface="Times New Roman" panose="02020603050405020304" pitchFamily="18" charset="0"/>
              </a:rPr>
              <a:t>giảm thiểu </a:t>
            </a:r>
            <a:r>
              <a:rPr lang="vi-VN" altLang="en-US" sz="2400" dirty="0">
                <a:latin typeface="Times New Roman" panose="02020603050405020304" pitchFamily="18" charset="0"/>
              </a:rPr>
              <a:t>sự trùng lặp để tăng hiệu suất xử</a:t>
            </a:r>
            <a:endParaRPr lang="en-US" altLang="en-US" sz="2400" dirty="0">
              <a:latin typeface="Times New Roman" panose="02020603050405020304" pitchFamily="18" charset="0"/>
            </a:endParaRPr>
          </a:p>
          <a:p>
            <a:pPr marL="342900" indent="-342900">
              <a:buClrTx/>
              <a:buFontTx/>
            </a:pPr>
            <a:r>
              <a:rPr lang="vi-VN" altLang="en-US" sz="2400" dirty="0">
                <a:latin typeface="Times New Roman" panose="02020603050405020304" pitchFamily="18" charset="0"/>
              </a:rPr>
              <a:t>lý ở các bước tiếp theo.</a:t>
            </a:r>
            <a:endParaRPr lang="en-US" altLang="en-US" sz="2400" dirty="0">
              <a:latin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Slide Number Placeholder 4"/>
          <p:cNvSpPr>
            <a:spLocks noGrp="1"/>
          </p:cNvSpPr>
          <p:nvPr>
            <p:ph type="sldNum" sz="quarter" idx="12"/>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ClrTx/>
              <a:buFontTx/>
            </a:pPr>
            <a:fld id="{9A0DB2DC-4C9A-4742-B13C-FB6460FD3503}" type="slidenum">
              <a:rPr lang="en-US" altLang="en-US" sz="1200" dirty="0">
                <a:latin typeface="Garamond" panose="02020404030301010803" pitchFamily="18" charset="0"/>
              </a:rPr>
            </a:fld>
            <a:endParaRPr lang="en-US" altLang="en-US" sz="1200" dirty="0">
              <a:latin typeface="Garamond" panose="02020404030301010803" pitchFamily="18" charset="0"/>
            </a:endParaRPr>
          </a:p>
        </p:txBody>
      </p:sp>
      <p:sp>
        <p:nvSpPr>
          <p:cNvPr id="19458" name="Rectangle 4"/>
          <p:cNvSpPr>
            <a:spLocks noGrp="1"/>
          </p:cNvSpPr>
          <p:nvPr>
            <p:ph type="title"/>
          </p:nvPr>
        </p:nvSpPr>
        <p:spPr>
          <a:xfrm>
            <a:off x="457200" y="277813"/>
            <a:ext cx="8229600" cy="442912"/>
          </a:xfrm>
        </p:spPr>
        <p:txBody>
          <a:bodyPr vert="horz" wrap="square" lIns="91440" tIns="45720" rIns="91440" bIns="45720" anchor="t" anchorCtr="0"/>
          <a:p>
            <a:pPr eaLnBrk="1" hangingPunct="1"/>
            <a:r>
              <a:rPr lang="en-US" altLang="en-US" dirty="0"/>
              <a:t>3.2. Trích xuất thực thể (Entity Extraction)</a:t>
            </a:r>
            <a:endParaRPr lang="en-US" altLang="en-US" dirty="0"/>
          </a:p>
        </p:txBody>
      </p:sp>
      <p:sp>
        <p:nvSpPr>
          <p:cNvPr id="19459" name="Text Box 5"/>
          <p:cNvSpPr txBox="1"/>
          <p:nvPr/>
        </p:nvSpPr>
        <p:spPr>
          <a:xfrm>
            <a:off x="533400" y="1295400"/>
            <a:ext cx="8077200" cy="2678113"/>
          </a:xfrm>
          <a:prstGeom prst="rect">
            <a:avLst/>
          </a:prstGeom>
          <a:noFill/>
          <a:ln w="9525">
            <a:noFill/>
          </a:ln>
        </p:spPr>
        <p:txBody>
          <a:bodyPr anchor="t" anchorCtr="0">
            <a:spAutoFit/>
          </a:bodyPr>
          <a:p>
            <a:pPr marL="342900" indent="-342900">
              <a:buClrTx/>
              <a:buFontTx/>
            </a:pPr>
            <a:r>
              <a:rPr lang="en-US" altLang="en-US" sz="2400" dirty="0">
                <a:latin typeface="Times New Roman" panose="02020603050405020304" pitchFamily="18" charset="0"/>
              </a:rPr>
              <a:t>Thực thể (entity) l</a:t>
            </a:r>
            <a:r>
              <a:rPr lang="vi-VN" altLang="en-US" sz="2400" dirty="0">
                <a:latin typeface="Times New Roman" panose="02020603050405020304" pitchFamily="18" charset="0"/>
              </a:rPr>
              <a:t>à các đối tượng quan trọng được nhắc</a:t>
            </a:r>
            <a:r>
              <a:rPr lang="en-US" altLang="en-US" sz="2400" dirty="0">
                <a:latin typeface="Times New Roman" panose="02020603050405020304" pitchFamily="18" charset="0"/>
              </a:rPr>
              <a:t> </a:t>
            </a:r>
            <a:r>
              <a:rPr lang="vi-VN" altLang="en-US" sz="2400" dirty="0">
                <a:latin typeface="Times New Roman" panose="02020603050405020304" pitchFamily="18" charset="0"/>
              </a:rPr>
              <a:t>đến</a:t>
            </a:r>
            <a:endParaRPr lang="en-US" altLang="en-US" sz="2400" dirty="0">
              <a:latin typeface="Times New Roman" panose="02020603050405020304" pitchFamily="18" charset="0"/>
            </a:endParaRPr>
          </a:p>
          <a:p>
            <a:pPr marL="342900" indent="-342900">
              <a:buClrTx/>
              <a:buFontTx/>
            </a:pPr>
            <a:r>
              <a:rPr lang="vi-VN" altLang="en-US" sz="2400" dirty="0">
                <a:latin typeface="Times New Roman" panose="02020603050405020304" pitchFamily="18" charset="0"/>
              </a:rPr>
              <a:t>trong văn bản (ví</a:t>
            </a:r>
            <a:r>
              <a:rPr lang="en-US" altLang="en-US" sz="2400" dirty="0">
                <a:latin typeface="Times New Roman" panose="02020603050405020304" pitchFamily="18" charset="0"/>
              </a:rPr>
              <a:t> </a:t>
            </a:r>
            <a:r>
              <a:rPr lang="vi-VN" altLang="en-US" sz="2400" dirty="0">
                <a:latin typeface="Times New Roman" panose="02020603050405020304" pitchFamily="18" charset="0"/>
              </a:rPr>
              <a:t>dụ: người, địa điểm, tổ chức, hoặc các khái</a:t>
            </a:r>
            <a:endParaRPr lang="en-US" altLang="en-US" sz="2400" dirty="0">
              <a:latin typeface="Times New Roman" panose="02020603050405020304" pitchFamily="18" charset="0"/>
            </a:endParaRPr>
          </a:p>
          <a:p>
            <a:pPr marL="342900" indent="-342900">
              <a:buClrTx/>
              <a:buFontTx/>
            </a:pPr>
            <a:r>
              <a:rPr lang="en-US" altLang="en-US" sz="2400" dirty="0">
                <a:latin typeface="Times New Roman" panose="02020603050405020304" pitchFamily="18" charset="0"/>
              </a:rPr>
              <a:t>niệm)</a:t>
            </a:r>
            <a:endParaRPr lang="en-US" altLang="en-US" sz="2400" dirty="0">
              <a:latin typeface="Times New Roman" panose="02020603050405020304" pitchFamily="18" charset="0"/>
            </a:endParaRPr>
          </a:p>
          <a:p>
            <a:pPr marL="342900" indent="-342900">
              <a:buClrTx/>
              <a:buFontTx/>
            </a:pPr>
            <a:endParaRPr lang="en-US" altLang="en-US" sz="2400" dirty="0">
              <a:latin typeface="Times New Roman" panose="02020603050405020304" pitchFamily="18" charset="0"/>
            </a:endParaRPr>
          </a:p>
          <a:p>
            <a:pPr marL="342900" indent="-342900">
              <a:buClrTx/>
              <a:buFontTx/>
            </a:pPr>
            <a:r>
              <a:rPr lang="vi-VN" altLang="en-US" sz="2400" dirty="0">
                <a:latin typeface="Times New Roman" panose="02020603050405020304" pitchFamily="18" charset="0"/>
              </a:rPr>
              <a:t>Các thông tin về thực thể bao gồm:</a:t>
            </a:r>
            <a:endParaRPr lang="en-US" altLang="en-US" sz="2400" dirty="0">
              <a:latin typeface="Times New Roman" panose="02020603050405020304" pitchFamily="18" charset="0"/>
            </a:endParaRPr>
          </a:p>
          <a:p>
            <a:pPr marL="342900" indent="-342900">
              <a:buClrTx/>
              <a:buFont typeface="Arial" panose="020B0604020202020204" pitchFamily="34" charset="0"/>
              <a:buChar char="•"/>
            </a:pPr>
            <a:r>
              <a:rPr lang="vi-VN" altLang="en-US" sz="2400" dirty="0">
                <a:latin typeface="Times New Roman" panose="02020603050405020304" pitchFamily="18" charset="0"/>
              </a:rPr>
              <a:t>Tên thực thể (name): Ví dụ, “Albert Einstein”.</a:t>
            </a:r>
            <a:endParaRPr lang="en-US" altLang="en-US" sz="2400" dirty="0">
              <a:latin typeface="Times New Roman" panose="02020603050405020304" pitchFamily="18" charset="0"/>
            </a:endParaRPr>
          </a:p>
          <a:p>
            <a:pPr marL="342900" indent="-342900">
              <a:buClrTx/>
              <a:buFont typeface="Arial" panose="020B0604020202020204" pitchFamily="34" charset="0"/>
              <a:buChar char="•"/>
            </a:pPr>
            <a:r>
              <a:rPr lang="vi-VN" altLang="en-US" sz="2400" dirty="0">
                <a:latin typeface="Times New Roman" panose="02020603050405020304" pitchFamily="18" charset="0"/>
              </a:rPr>
              <a:t>Loại thực thể (type): Ví dụ, “nhà khoa học” hoặc “địa điểm”</a:t>
            </a:r>
            <a:r>
              <a:rPr lang="en-US" altLang="en-US" sz="2400" dirty="0">
                <a:latin typeface="Times New Roman" panose="02020603050405020304" pitchFamily="18" charset="0"/>
              </a:rPr>
              <a:t>.</a:t>
            </a:r>
            <a:endParaRPr lang="en-US" altLang="en-US" sz="2400" dirty="0">
              <a:latin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Slide Number Placeholder 4"/>
          <p:cNvSpPr>
            <a:spLocks noGrp="1"/>
          </p:cNvSpPr>
          <p:nvPr>
            <p:ph type="sldNum" sz="quarter" idx="12"/>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ClrTx/>
              <a:buFontTx/>
            </a:pPr>
            <a:fld id="{9A0DB2DC-4C9A-4742-B13C-FB6460FD3503}" type="slidenum">
              <a:rPr lang="en-US" altLang="en-US" sz="1200" dirty="0">
                <a:latin typeface="Garamond" panose="02020404030301010803" pitchFamily="18" charset="0"/>
              </a:rPr>
            </a:fld>
            <a:endParaRPr lang="en-US" altLang="en-US" sz="1200" dirty="0">
              <a:latin typeface="Garamond" panose="02020404030301010803" pitchFamily="18" charset="0"/>
            </a:endParaRPr>
          </a:p>
        </p:txBody>
      </p:sp>
      <p:sp>
        <p:nvSpPr>
          <p:cNvPr id="20482" name="Rectangle 4"/>
          <p:cNvSpPr>
            <a:spLocks noGrp="1"/>
          </p:cNvSpPr>
          <p:nvPr>
            <p:ph type="title"/>
          </p:nvPr>
        </p:nvSpPr>
        <p:spPr>
          <a:xfrm>
            <a:off x="457200" y="277813"/>
            <a:ext cx="8229600" cy="442912"/>
          </a:xfrm>
        </p:spPr>
        <p:txBody>
          <a:bodyPr vert="horz" wrap="square" lIns="91440" tIns="45720" rIns="91440" bIns="45720" anchor="t" anchorCtr="0"/>
          <a:p>
            <a:pPr eaLnBrk="1" hangingPunct="1"/>
            <a:r>
              <a:rPr lang="en-US" altLang="en-US" dirty="0"/>
              <a:t>3.2. Trích xuất thực thể (Entity Extraction)</a:t>
            </a:r>
            <a:endParaRPr lang="en-US" altLang="en-US" dirty="0"/>
          </a:p>
        </p:txBody>
      </p:sp>
      <p:sp>
        <p:nvSpPr>
          <p:cNvPr id="20483" name="Text Box 5"/>
          <p:cNvSpPr txBox="1"/>
          <p:nvPr/>
        </p:nvSpPr>
        <p:spPr>
          <a:xfrm>
            <a:off x="533400" y="1295400"/>
            <a:ext cx="8077200" cy="2678113"/>
          </a:xfrm>
          <a:prstGeom prst="rect">
            <a:avLst/>
          </a:prstGeom>
          <a:noFill/>
          <a:ln w="9525">
            <a:noFill/>
          </a:ln>
        </p:spPr>
        <p:txBody>
          <a:bodyPr anchor="t" anchorCtr="0">
            <a:spAutoFit/>
          </a:bodyPr>
          <a:p>
            <a:pPr marL="342900" indent="-342900">
              <a:buClrTx/>
              <a:buFontTx/>
            </a:pPr>
            <a:r>
              <a:rPr lang="vi-VN" altLang="en-US" sz="2400" dirty="0">
                <a:latin typeface="Times New Roman" panose="02020603050405020304" pitchFamily="18" charset="0"/>
              </a:rPr>
              <a:t>Trích xuất mối quan hệ:</a:t>
            </a:r>
            <a:r>
              <a:rPr lang="en-US" altLang="en-US" sz="2400" dirty="0">
                <a:latin typeface="Times New Roman" panose="02020603050405020304" pitchFamily="18" charset="0"/>
              </a:rPr>
              <a:t> s</a:t>
            </a:r>
            <a:r>
              <a:rPr lang="vi-VN" altLang="en-US" sz="2400" dirty="0">
                <a:latin typeface="Times New Roman" panose="02020603050405020304" pitchFamily="18" charset="0"/>
              </a:rPr>
              <a:t>au khi xác định được các thực thể, tìm</a:t>
            </a:r>
            <a:endParaRPr lang="en-US" altLang="en-US" sz="2400" dirty="0">
              <a:latin typeface="Times New Roman" panose="02020603050405020304" pitchFamily="18" charset="0"/>
            </a:endParaRPr>
          </a:p>
          <a:p>
            <a:pPr marL="342900" indent="-342900">
              <a:buClrTx/>
              <a:buFontTx/>
            </a:pPr>
            <a:r>
              <a:rPr lang="vi-VN" altLang="en-US" sz="2400" dirty="0">
                <a:latin typeface="Times New Roman" panose="02020603050405020304" pitchFamily="18" charset="0"/>
              </a:rPr>
              <a:t>các mối quan hệ giữa chúng,</a:t>
            </a:r>
            <a:endParaRPr lang="en-US" altLang="en-US" sz="2400" dirty="0">
              <a:latin typeface="Times New Roman" panose="02020603050405020304" pitchFamily="18" charset="0"/>
            </a:endParaRPr>
          </a:p>
          <a:p>
            <a:pPr marL="342900" indent="-342900">
              <a:buClrTx/>
              <a:buFontTx/>
            </a:pPr>
            <a:r>
              <a:rPr lang="en-US" altLang="en-US" sz="2400" dirty="0">
                <a:latin typeface="Times New Roman" panose="02020603050405020304" pitchFamily="18" charset="0"/>
              </a:rPr>
              <a:t>V</a:t>
            </a:r>
            <a:r>
              <a:rPr lang="vi-VN" altLang="en-US" sz="2400" dirty="0">
                <a:latin typeface="Times New Roman" panose="02020603050405020304" pitchFamily="18" charset="0"/>
              </a:rPr>
              <a:t>í dụ:</a:t>
            </a:r>
            <a:endParaRPr lang="en-US" altLang="en-US" sz="2400" dirty="0">
              <a:latin typeface="Times New Roman" panose="02020603050405020304" pitchFamily="18" charset="0"/>
            </a:endParaRPr>
          </a:p>
          <a:p>
            <a:pPr marL="342900" indent="-342900">
              <a:buClrTx/>
              <a:buFont typeface="Arial" panose="020B0604020202020204" pitchFamily="34" charset="0"/>
              <a:buChar char="•"/>
            </a:pPr>
            <a:r>
              <a:rPr lang="vi-VN" altLang="en-US" sz="2400" dirty="0">
                <a:latin typeface="Times New Roman" panose="02020603050405020304" pitchFamily="18" charset="0"/>
              </a:rPr>
              <a:t>Nguồn (source): Thực thể bắt đầu mối quan hệ.</a:t>
            </a:r>
            <a:endParaRPr lang="en-US" altLang="en-US" sz="2400" dirty="0">
              <a:latin typeface="Times New Roman" panose="02020603050405020304" pitchFamily="18" charset="0"/>
            </a:endParaRPr>
          </a:p>
          <a:p>
            <a:pPr marL="342900" indent="-342900">
              <a:buClrTx/>
              <a:buFont typeface="Arial" panose="020B0604020202020204" pitchFamily="34" charset="0"/>
              <a:buChar char="•"/>
            </a:pPr>
            <a:r>
              <a:rPr lang="vi-VN" altLang="en-US" sz="2400" dirty="0">
                <a:latin typeface="Times New Roman" panose="02020603050405020304" pitchFamily="18" charset="0"/>
              </a:rPr>
              <a:t>Đích (target): Thực thể kết thúc mối quan hệ.</a:t>
            </a:r>
            <a:endParaRPr lang="en-US" altLang="en-US" sz="2400" dirty="0">
              <a:latin typeface="Times New Roman" panose="02020603050405020304" pitchFamily="18" charset="0"/>
            </a:endParaRPr>
          </a:p>
          <a:p>
            <a:pPr marL="342900" indent="-342900">
              <a:buClrTx/>
              <a:buFont typeface="Arial" panose="020B0604020202020204" pitchFamily="34" charset="0"/>
              <a:buChar char="•"/>
            </a:pPr>
            <a:r>
              <a:rPr lang="en-US" altLang="en-US" sz="2400" dirty="0">
                <a:latin typeface="Times New Roman" panose="02020603050405020304" pitchFamily="18" charset="0"/>
              </a:rPr>
              <a:t>Quan hệ (relation): Mối quan hệ giữa các thực thể, thường sẽ là động từ trong câu.</a:t>
            </a:r>
            <a:endParaRPr lang="en-US" altLang="en-US" sz="2400" dirty="0">
              <a:latin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Slide Number Placeholder 4"/>
          <p:cNvSpPr>
            <a:spLocks noGrp="1"/>
          </p:cNvSpPr>
          <p:nvPr>
            <p:ph type="sldNum" sz="quarter" idx="12"/>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ClrTx/>
              <a:buFontTx/>
            </a:pPr>
            <a:fld id="{9A0DB2DC-4C9A-4742-B13C-FB6460FD3503}" type="slidenum">
              <a:rPr lang="en-US" altLang="en-US" sz="1200" dirty="0">
                <a:latin typeface="Garamond" panose="02020404030301010803" pitchFamily="18" charset="0"/>
              </a:rPr>
            </a:fld>
            <a:endParaRPr lang="en-US" altLang="en-US" sz="1200" dirty="0">
              <a:latin typeface="Garamond" panose="02020404030301010803" pitchFamily="18" charset="0"/>
            </a:endParaRPr>
          </a:p>
        </p:txBody>
      </p:sp>
      <p:sp>
        <p:nvSpPr>
          <p:cNvPr id="21506" name="Rectangle 4"/>
          <p:cNvSpPr>
            <a:spLocks noGrp="1"/>
          </p:cNvSpPr>
          <p:nvPr>
            <p:ph type="title"/>
          </p:nvPr>
        </p:nvSpPr>
        <p:spPr>
          <a:xfrm>
            <a:off x="457200" y="277813"/>
            <a:ext cx="8229600" cy="442912"/>
          </a:xfrm>
        </p:spPr>
        <p:txBody>
          <a:bodyPr vert="horz" wrap="square" lIns="91440" tIns="45720" rIns="91440" bIns="45720" anchor="t" anchorCtr="0"/>
          <a:p>
            <a:pPr eaLnBrk="1" hangingPunct="1"/>
            <a:r>
              <a:rPr lang="en-US" altLang="en-US" dirty="0"/>
              <a:t>3.2. Trích xuất thực thể (Entity Extraction)</a:t>
            </a:r>
            <a:endParaRPr lang="en-US" altLang="en-US" dirty="0"/>
          </a:p>
        </p:txBody>
      </p:sp>
      <p:sp>
        <p:nvSpPr>
          <p:cNvPr id="21507" name="Text Box 5"/>
          <p:cNvSpPr txBox="1"/>
          <p:nvPr/>
        </p:nvSpPr>
        <p:spPr>
          <a:xfrm>
            <a:off x="533400" y="1295400"/>
            <a:ext cx="8077200" cy="2676525"/>
          </a:xfrm>
          <a:prstGeom prst="rect">
            <a:avLst/>
          </a:prstGeom>
          <a:noFill/>
          <a:ln w="9525">
            <a:noFill/>
          </a:ln>
        </p:spPr>
        <p:txBody>
          <a:bodyPr anchor="t" anchorCtr="0">
            <a:spAutoFit/>
          </a:bodyPr>
          <a:p>
            <a:pPr marL="342900" indent="-342900">
              <a:buClrTx/>
              <a:buFontTx/>
            </a:pPr>
            <a:r>
              <a:rPr lang="vi-VN" altLang="en-US" sz="2400" dirty="0">
                <a:latin typeface="Times New Roman" panose="02020603050405020304" pitchFamily="18" charset="0"/>
              </a:rPr>
              <a:t>Trích xuất thông tin bổ sung (covariates):</a:t>
            </a:r>
            <a:r>
              <a:rPr lang="en-US" altLang="en-US" sz="2400" dirty="0">
                <a:latin typeface="Times New Roman" panose="02020603050405020304" pitchFamily="18" charset="0"/>
              </a:rPr>
              <a:t> </a:t>
            </a:r>
            <a:r>
              <a:rPr lang="vi-VN" altLang="en-US" sz="2400" dirty="0">
                <a:latin typeface="Times New Roman" panose="02020603050405020304" pitchFamily="18" charset="0"/>
              </a:rPr>
              <a:t>Ngoài thực thể và mối</a:t>
            </a:r>
            <a:endParaRPr lang="en-US" altLang="en-US" sz="2400" dirty="0">
              <a:latin typeface="Times New Roman" panose="02020603050405020304" pitchFamily="18" charset="0"/>
            </a:endParaRPr>
          </a:p>
          <a:p>
            <a:pPr marL="342900" indent="-342900">
              <a:buClrTx/>
              <a:buFontTx/>
            </a:pPr>
            <a:r>
              <a:rPr lang="vi-VN" altLang="en-US" sz="2400" dirty="0">
                <a:latin typeface="Times New Roman" panose="02020603050405020304" pitchFamily="18" charset="0"/>
              </a:rPr>
              <a:t>quan hệ, có thể trích xuất thêm các thuộc tính bổ sung,</a:t>
            </a:r>
            <a:r>
              <a:rPr lang="en-US" altLang="en-US" sz="2400" dirty="0">
                <a:latin typeface="Times New Roman" panose="02020603050405020304" pitchFamily="18" charset="0"/>
              </a:rPr>
              <a:t> </a:t>
            </a:r>
            <a:r>
              <a:rPr lang="en-US" sz="2400" dirty="0">
                <a:latin typeface="Times New Roman" panose="02020603050405020304" pitchFamily="18" charset="0"/>
              </a:rPr>
              <a:t>ví dụ</a:t>
            </a:r>
            <a:r>
              <a:rPr lang="vi-VN" altLang="en-US" sz="2400" dirty="0">
                <a:latin typeface="Times New Roman" panose="02020603050405020304" pitchFamily="18" charset="0"/>
              </a:rPr>
              <a:t>:</a:t>
            </a:r>
            <a:endParaRPr lang="en-US" altLang="en-US" sz="2400" dirty="0">
              <a:latin typeface="Times New Roman" panose="02020603050405020304" pitchFamily="18" charset="0"/>
            </a:endParaRPr>
          </a:p>
          <a:p>
            <a:pPr marL="342900" indent="-342900">
              <a:buClrTx/>
              <a:buFont typeface="Arial" panose="020B0604020202020204" pitchFamily="34" charset="0"/>
              <a:buChar char="•"/>
            </a:pPr>
            <a:r>
              <a:rPr lang="vi-VN" altLang="en-US" sz="2400" dirty="0">
                <a:latin typeface="Times New Roman" panose="02020603050405020304" pitchFamily="18" charset="0"/>
              </a:rPr>
              <a:t>Loại thông tin (type), mô tả (description).</a:t>
            </a:r>
            <a:endParaRPr lang="en-US" altLang="en-US" sz="2400" dirty="0">
              <a:latin typeface="Times New Roman" panose="02020603050405020304" pitchFamily="18" charset="0"/>
            </a:endParaRPr>
          </a:p>
          <a:p>
            <a:pPr marL="342900" indent="-342900">
              <a:buClrTx/>
              <a:buFont typeface="Arial" panose="020B0604020202020204" pitchFamily="34" charset="0"/>
              <a:buChar char="•"/>
            </a:pPr>
            <a:r>
              <a:rPr lang="vi-VN" altLang="en-US" sz="2400" dirty="0">
                <a:latin typeface="Times New Roman" panose="02020603050405020304" pitchFamily="18" charset="0"/>
              </a:rPr>
              <a:t>Nguồn gốc thông tin (source text span).</a:t>
            </a:r>
            <a:endParaRPr lang="en-US" altLang="en-US" sz="2400" dirty="0">
              <a:latin typeface="Times New Roman" panose="02020603050405020304" pitchFamily="18" charset="0"/>
            </a:endParaRPr>
          </a:p>
          <a:p>
            <a:pPr marL="342900" indent="-342900">
              <a:buClrTx/>
              <a:buFont typeface="Arial" panose="020B0604020202020204" pitchFamily="34" charset="0"/>
              <a:buChar char="•"/>
            </a:pPr>
            <a:r>
              <a:rPr lang="vi-VN" altLang="en-US" sz="2400" dirty="0">
                <a:latin typeface="Times New Roman" panose="02020603050405020304" pitchFamily="18" charset="0"/>
              </a:rPr>
              <a:t>Thời gian bắt đầu và kết thúc (start/end dates).</a:t>
            </a:r>
            <a:endParaRPr lang="vi-VN" altLang="en-US" sz="2400" dirty="0">
              <a:latin typeface="Times New Roman" panose="02020603050405020304" pitchFamily="18" charset="0"/>
            </a:endParaRPr>
          </a:p>
          <a:p>
            <a:pPr marL="342900" indent="-342900">
              <a:buClrTx/>
              <a:buFont typeface="Arial" panose="020B0604020202020204" pitchFamily="34" charset="0"/>
              <a:buChar char="•"/>
            </a:pPr>
            <a:r>
              <a:rPr lang="en-US" altLang="vi-VN" sz="2400" dirty="0">
                <a:latin typeface="Times New Roman" panose="02020603050405020304" pitchFamily="18" charset="0"/>
              </a:rPr>
              <a:t>Embedding.</a:t>
            </a:r>
            <a:endParaRPr lang="en-US" altLang="en-US" sz="2400" dirty="0">
              <a:latin typeface="Times New Roman" panose="02020603050405020304" pitchFamily="18" charset="0"/>
            </a:endParaRPr>
          </a:p>
          <a:p>
            <a:pPr marL="342900" indent="-342900">
              <a:buClrTx/>
              <a:buFont typeface="Arial" panose="020B0604020202020204" pitchFamily="34" charset="0"/>
              <a:buChar char="•"/>
            </a:pPr>
            <a:r>
              <a:rPr lang="en-US" altLang="en-US" sz="2400" dirty="0">
                <a:latin typeface="Times New Roman" panose="02020603050405020304" pitchFamily="18" charset="0"/>
              </a:rPr>
              <a:t>...</a:t>
            </a:r>
            <a:endParaRPr lang="en-US" altLang="en-US" sz="2400" dirty="0">
              <a:latin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Slide Number Placeholder 4"/>
          <p:cNvSpPr>
            <a:spLocks noGrp="1"/>
          </p:cNvSpPr>
          <p:nvPr>
            <p:ph type="sldNum" sz="quarter" idx="12"/>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ClrTx/>
              <a:buFontTx/>
            </a:pPr>
            <a:fld id="{9A0DB2DC-4C9A-4742-B13C-FB6460FD3503}" type="slidenum">
              <a:rPr lang="en-US" altLang="en-US" sz="1200" dirty="0">
                <a:latin typeface="Garamond" panose="02020404030301010803" pitchFamily="18" charset="0"/>
              </a:rPr>
            </a:fld>
            <a:endParaRPr lang="en-US" altLang="en-US" sz="1200" dirty="0">
              <a:latin typeface="Garamond" panose="02020404030301010803" pitchFamily="18" charset="0"/>
            </a:endParaRPr>
          </a:p>
        </p:txBody>
      </p:sp>
      <p:sp>
        <p:nvSpPr>
          <p:cNvPr id="22530" name="Rectangle 4"/>
          <p:cNvSpPr>
            <a:spLocks noGrp="1"/>
          </p:cNvSpPr>
          <p:nvPr>
            <p:ph type="title"/>
          </p:nvPr>
        </p:nvSpPr>
        <p:spPr>
          <a:xfrm>
            <a:off x="457200" y="277813"/>
            <a:ext cx="8229600" cy="442912"/>
          </a:xfrm>
        </p:spPr>
        <p:txBody>
          <a:bodyPr vert="horz" wrap="square" lIns="91440" tIns="45720" rIns="91440" bIns="45720" anchor="t" anchorCtr="0"/>
          <a:p>
            <a:pPr eaLnBrk="1" hangingPunct="1"/>
            <a:r>
              <a:rPr lang="en-US" altLang="en-US" dirty="0"/>
              <a:t>3.3. Liên kết thực thể (Relationship linking)</a:t>
            </a:r>
            <a:endParaRPr lang="en-US" altLang="en-US" dirty="0"/>
          </a:p>
        </p:txBody>
      </p:sp>
      <p:sp>
        <p:nvSpPr>
          <p:cNvPr id="22531" name="Text Box 5"/>
          <p:cNvSpPr txBox="1"/>
          <p:nvPr/>
        </p:nvSpPr>
        <p:spPr>
          <a:xfrm>
            <a:off x="533400" y="1295400"/>
            <a:ext cx="8077200" cy="1938338"/>
          </a:xfrm>
          <a:prstGeom prst="rect">
            <a:avLst/>
          </a:prstGeom>
          <a:noFill/>
          <a:ln w="9525">
            <a:noFill/>
          </a:ln>
        </p:spPr>
        <p:txBody>
          <a:bodyPr anchor="t" anchorCtr="0">
            <a:spAutoFit/>
          </a:bodyPr>
          <a:p>
            <a:pPr marL="342900" indent="-342900">
              <a:buClrTx/>
              <a:buFontTx/>
            </a:pPr>
            <a:r>
              <a:rPr lang="vi-VN" altLang="en-US" sz="2400" dirty="0">
                <a:latin typeface="Times New Roman" panose="02020603050405020304" pitchFamily="18" charset="0"/>
              </a:rPr>
              <a:t>Liên kết thực thể là quá trình rút trích và xây dựng</a:t>
            </a:r>
            <a:r>
              <a:rPr lang="en-US" altLang="en-US" sz="2400" dirty="0">
                <a:latin typeface="Times New Roman" panose="02020603050405020304" pitchFamily="18" charset="0"/>
              </a:rPr>
              <a:t> </a:t>
            </a:r>
            <a:r>
              <a:rPr lang="vi-VN" altLang="en-US" sz="2400" dirty="0">
                <a:latin typeface="Times New Roman" panose="02020603050405020304" pitchFamily="18" charset="0"/>
              </a:rPr>
              <a:t>cá</a:t>
            </a:r>
            <a:r>
              <a:rPr lang="en-US" altLang="en-US" sz="2400" dirty="0">
                <a:latin typeface="Times New Roman" panose="02020603050405020304" pitchFamily="18" charset="0"/>
              </a:rPr>
              <a:t>c </a:t>
            </a:r>
            <a:r>
              <a:rPr lang="vi-VN" altLang="en-US" sz="2400" dirty="0">
                <a:latin typeface="Times New Roman" panose="02020603050405020304" pitchFamily="18" charset="0"/>
              </a:rPr>
              <a:t>mệnh đề</a:t>
            </a:r>
            <a:endParaRPr lang="en-US" altLang="en-US" sz="2400" dirty="0">
              <a:latin typeface="Times New Roman" panose="02020603050405020304" pitchFamily="18" charset="0"/>
            </a:endParaRPr>
          </a:p>
          <a:p>
            <a:pPr marL="342900" indent="-342900">
              <a:buClrTx/>
              <a:buFontTx/>
            </a:pPr>
            <a:r>
              <a:rPr lang="vi-VN" altLang="en-US" sz="2400" dirty="0">
                <a:latin typeface="Times New Roman" panose="02020603050405020304" pitchFamily="18" charset="0"/>
              </a:rPr>
              <a:t>quan hệ (relation) từ</a:t>
            </a:r>
            <a:r>
              <a:rPr lang="en-US" altLang="en-US" sz="2400" dirty="0">
                <a:latin typeface="Times New Roman" panose="02020603050405020304" pitchFamily="18" charset="0"/>
              </a:rPr>
              <a:t> </a:t>
            </a:r>
            <a:r>
              <a:rPr lang="vi-VN" altLang="en-US" sz="2400" dirty="0">
                <a:latin typeface="Times New Roman" panose="02020603050405020304" pitchFamily="18" charset="0"/>
              </a:rPr>
              <a:t>các thực thể, sự mối quan hệ và các thông</a:t>
            </a:r>
            <a:endParaRPr lang="en-US" altLang="en-US" sz="2400" dirty="0">
              <a:latin typeface="Times New Roman" panose="02020603050405020304" pitchFamily="18" charset="0"/>
            </a:endParaRPr>
          </a:p>
          <a:p>
            <a:pPr marL="342900" indent="-342900">
              <a:buClrTx/>
              <a:buFontTx/>
            </a:pPr>
            <a:r>
              <a:rPr lang="vi-VN" altLang="en-US" sz="2400" dirty="0">
                <a:latin typeface="Times New Roman" panose="02020603050405020304" pitchFamily="18" charset="0"/>
              </a:rPr>
              <a:t>tin liên quan từ bước để tạo thành một bộ ba</a:t>
            </a:r>
            <a:r>
              <a:rPr lang="en-US" altLang="en-US" sz="2400" dirty="0">
                <a:latin typeface="Times New Roman" panose="02020603050405020304" pitchFamily="18" charset="0"/>
              </a:rPr>
              <a:t> </a:t>
            </a:r>
            <a:r>
              <a:rPr lang="vi-VN" altLang="en-US" sz="2400" dirty="0">
                <a:latin typeface="Times New Roman" panose="02020603050405020304" pitchFamily="18" charset="0"/>
              </a:rPr>
              <a:t>(triple)</a:t>
            </a:r>
            <a:r>
              <a:rPr lang="en-US" altLang="en-US" sz="2400" dirty="0">
                <a:latin typeface="Times New Roman" panose="02020603050405020304" pitchFamily="18" charset="0"/>
              </a:rPr>
              <a:t> – </a:t>
            </a:r>
            <a:r>
              <a:rPr lang="en-US" altLang="en-US" sz="2400" b="1" dirty="0">
                <a:latin typeface="Times New Roman" panose="02020603050405020304" pitchFamily="18" charset="0"/>
              </a:rPr>
              <a:t>{subject,</a:t>
            </a:r>
            <a:endParaRPr lang="en-US" altLang="en-US" sz="2400" b="1" dirty="0">
              <a:latin typeface="Times New Roman" panose="02020603050405020304" pitchFamily="18" charset="0"/>
            </a:endParaRPr>
          </a:p>
          <a:p>
            <a:pPr marL="342900" indent="-342900">
              <a:buClrTx/>
              <a:buFontTx/>
            </a:pPr>
            <a:r>
              <a:rPr lang="en-US" altLang="en-US" sz="2400" b="1" dirty="0">
                <a:latin typeface="Times New Roman" panose="02020603050405020304" pitchFamily="18" charset="0"/>
              </a:rPr>
              <a:t>predicate and object}</a:t>
            </a:r>
            <a:r>
              <a:rPr lang="en-US" altLang="en-US" sz="2400" dirty="0">
                <a:latin typeface="Times New Roman" panose="02020603050405020304" pitchFamily="18" charset="0"/>
              </a:rPr>
              <a:t>.</a:t>
            </a:r>
            <a:endParaRPr lang="en-US" altLang="en-US" sz="2400" dirty="0">
              <a:latin typeface="Times New Roman" panose="02020603050405020304" pitchFamily="18" charset="0"/>
            </a:endParaRPr>
          </a:p>
          <a:p>
            <a:pPr marL="342900" indent="-342900">
              <a:buClrTx/>
              <a:buFontTx/>
            </a:pPr>
            <a:endParaRPr lang="en-US" altLang="en-US" sz="2400" dirty="0">
              <a:latin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Slide Number Placeholder 4"/>
          <p:cNvSpPr>
            <a:spLocks noGrp="1"/>
          </p:cNvSpPr>
          <p:nvPr>
            <p:ph type="sldNum" sz="quarter" idx="12"/>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ClrTx/>
              <a:buFontTx/>
            </a:pPr>
            <a:fld id="{9A0DB2DC-4C9A-4742-B13C-FB6460FD3503}" type="slidenum">
              <a:rPr lang="en-US" altLang="en-US" sz="1200" dirty="0">
                <a:latin typeface="Garamond" panose="02020404030301010803" pitchFamily="18" charset="0"/>
              </a:rPr>
            </a:fld>
            <a:endParaRPr lang="en-US" altLang="en-US" sz="1200" dirty="0">
              <a:latin typeface="Garamond" panose="02020404030301010803" pitchFamily="18" charset="0"/>
            </a:endParaRPr>
          </a:p>
        </p:txBody>
      </p:sp>
      <p:sp>
        <p:nvSpPr>
          <p:cNvPr id="23554" name="Rectangle 4"/>
          <p:cNvSpPr>
            <a:spLocks noGrp="1"/>
          </p:cNvSpPr>
          <p:nvPr>
            <p:ph type="title"/>
          </p:nvPr>
        </p:nvSpPr>
        <p:spPr>
          <a:xfrm>
            <a:off x="457200" y="277813"/>
            <a:ext cx="8229600" cy="442912"/>
          </a:xfrm>
        </p:spPr>
        <p:txBody>
          <a:bodyPr vert="horz" wrap="square" lIns="91440" tIns="45720" rIns="91440" bIns="45720" anchor="t" anchorCtr="0"/>
          <a:p>
            <a:pPr eaLnBrk="1" hangingPunct="1"/>
            <a:r>
              <a:rPr lang="en-US" altLang="en-US" dirty="0"/>
              <a:t>3.3. Liên kết thực thể (Relationship linking)</a:t>
            </a:r>
            <a:endParaRPr lang="en-US" altLang="en-US" dirty="0"/>
          </a:p>
        </p:txBody>
      </p:sp>
      <p:sp>
        <p:nvSpPr>
          <p:cNvPr id="23555" name="Text Box 5"/>
          <p:cNvSpPr txBox="1"/>
          <p:nvPr/>
        </p:nvSpPr>
        <p:spPr>
          <a:xfrm>
            <a:off x="533400" y="1295400"/>
            <a:ext cx="8077200" cy="3415030"/>
          </a:xfrm>
          <a:prstGeom prst="rect">
            <a:avLst/>
          </a:prstGeom>
          <a:noFill/>
          <a:ln w="9525">
            <a:noFill/>
          </a:ln>
        </p:spPr>
        <p:txBody>
          <a:bodyPr anchor="t" anchorCtr="0">
            <a:spAutoFit/>
          </a:bodyPr>
          <a:p>
            <a:pPr marL="342900" indent="-342900">
              <a:buClrTx/>
              <a:buFontTx/>
            </a:pPr>
            <a:r>
              <a:rPr lang="vi-VN" altLang="en-US" sz="2400" dirty="0">
                <a:latin typeface="Times New Roman" panose="02020603050405020304" pitchFamily="18" charset="0"/>
              </a:rPr>
              <a:t>Ví dụ cho một câu văn như sau:</a:t>
            </a:r>
            <a:endParaRPr lang="en-US" altLang="en-US" sz="2400" dirty="0">
              <a:latin typeface="Times New Roman" panose="02020603050405020304" pitchFamily="18" charset="0"/>
            </a:endParaRPr>
          </a:p>
          <a:p>
            <a:pPr marL="342900" indent="-342900">
              <a:buClrTx/>
              <a:buFontTx/>
            </a:pPr>
            <a:r>
              <a:rPr lang="en-US" altLang="en-US" sz="2400" dirty="0">
                <a:latin typeface="Times New Roman" panose="02020603050405020304" pitchFamily="18" charset="0"/>
              </a:rPr>
              <a:t>“</a:t>
            </a:r>
            <a:r>
              <a:rPr lang="en-US" sz="2400" i="1" dirty="0">
                <a:latin typeface="Times New Roman" panose="02020603050405020304" pitchFamily="18" charset="0"/>
              </a:rPr>
              <a:t>Chương trình đào tạo thạc sĩ công nhận chứng chỉ bồi dưỡng sau đại học (Chứng chỉ có hiệu lực 3 năm kể từ ngày cấp)</a:t>
            </a:r>
            <a:r>
              <a:rPr lang="en-US" altLang="en-US" sz="2400" i="1" dirty="0">
                <a:latin typeface="Times New Roman" panose="02020603050405020304" pitchFamily="18" charset="0"/>
              </a:rPr>
              <a:t>”</a:t>
            </a:r>
            <a:endParaRPr lang="en-US" altLang="en-US" sz="2400" dirty="0">
              <a:latin typeface="Times New Roman" panose="02020603050405020304" pitchFamily="18" charset="0"/>
            </a:endParaRPr>
          </a:p>
          <a:p>
            <a:pPr marL="342900" indent="-342900">
              <a:buClrTx/>
              <a:buFontTx/>
            </a:pPr>
            <a:r>
              <a:rPr lang="vi-VN" altLang="en-US" sz="2400" dirty="0">
                <a:latin typeface="Times New Roman" panose="02020603050405020304" pitchFamily="18" charset="0"/>
              </a:rPr>
              <a:t>Từ câu trên, tiến hành các bước đã trình bày, thu được:</a:t>
            </a:r>
            <a:endParaRPr lang="en-US" altLang="en-US" sz="2400" dirty="0">
              <a:latin typeface="Times New Roman" panose="02020603050405020304" pitchFamily="18" charset="0"/>
            </a:endParaRPr>
          </a:p>
          <a:p>
            <a:pPr marL="342900" indent="-342900">
              <a:buClrTx/>
              <a:buFont typeface="Arial" panose="020B0604020202020204" pitchFamily="34" charset="0"/>
              <a:buChar char="•"/>
            </a:pPr>
            <a:r>
              <a:rPr lang="en-US" altLang="en-US" sz="2400" b="1" dirty="0">
                <a:latin typeface="Times New Roman" panose="02020603050405020304" pitchFamily="18" charset="0"/>
              </a:rPr>
              <a:t>Entities: </a:t>
            </a:r>
            <a:r>
              <a:rPr lang="en-US" altLang="en-US" sz="2400" dirty="0">
                <a:latin typeface="Times New Roman" panose="02020603050405020304" pitchFamily="18" charset="0"/>
              </a:rPr>
              <a:t>Chương trình đào tạo thạc sĩ, Chứng chỉ bồi dưỡng sau đai học.</a:t>
            </a:r>
            <a:endParaRPr lang="en-US" altLang="en-US" sz="2400" dirty="0">
              <a:latin typeface="Times New Roman" panose="02020603050405020304" pitchFamily="18" charset="0"/>
            </a:endParaRPr>
          </a:p>
          <a:p>
            <a:pPr marL="342900" indent="-342900">
              <a:buClrTx/>
              <a:buFont typeface="Arial" panose="020B0604020202020204" pitchFamily="34" charset="0"/>
              <a:buChar char="•"/>
            </a:pPr>
            <a:r>
              <a:rPr lang="vi-VN" altLang="en-US" sz="2400" b="1" dirty="0">
                <a:latin typeface="Times New Roman" panose="02020603050405020304" pitchFamily="18" charset="0"/>
              </a:rPr>
              <a:t>Relations: </a:t>
            </a:r>
            <a:r>
              <a:rPr lang="en-US" altLang="vi-VN" sz="2400" dirty="0">
                <a:latin typeface="Times New Roman" panose="02020603050405020304" pitchFamily="18" charset="0"/>
              </a:rPr>
              <a:t>Công nhận</a:t>
            </a:r>
            <a:r>
              <a:rPr lang="vi-VN" altLang="en-US" sz="2400" dirty="0">
                <a:latin typeface="Times New Roman" panose="02020603050405020304" pitchFamily="18" charset="0"/>
              </a:rPr>
              <a:t>.</a:t>
            </a:r>
            <a:endParaRPr lang="en-US" altLang="en-US" sz="2400" dirty="0">
              <a:latin typeface="Times New Roman" panose="02020603050405020304" pitchFamily="18" charset="0"/>
            </a:endParaRPr>
          </a:p>
          <a:p>
            <a:pPr marL="342900" indent="-342900">
              <a:buClrTx/>
              <a:buFont typeface="Arial" panose="020B0604020202020204" pitchFamily="34" charset="0"/>
              <a:buChar char="•"/>
            </a:pPr>
            <a:r>
              <a:rPr lang="vi-VN" altLang="en-US" sz="2400" b="1" dirty="0">
                <a:latin typeface="Times New Roman" panose="02020603050405020304" pitchFamily="18" charset="0"/>
              </a:rPr>
              <a:t>Thông tin bổ sung: </a:t>
            </a:r>
            <a:r>
              <a:rPr lang="en-US" altLang="vi-VN" sz="2400" dirty="0">
                <a:latin typeface="Times New Roman" panose="02020603050405020304" pitchFamily="18" charset="0"/>
              </a:rPr>
              <a:t>Chứng chỉ có hiệu lực 3 năm kể từ ngày cấp</a:t>
            </a:r>
            <a:r>
              <a:rPr lang="vi-VN" altLang="en-US" sz="2400" dirty="0">
                <a:latin typeface="Times New Roman" panose="02020603050405020304" pitchFamily="18" charset="0"/>
              </a:rPr>
              <a:t>.</a:t>
            </a:r>
            <a:endParaRPr lang="en-US" altLang="en-US" sz="2400" dirty="0">
              <a:latin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Slide Number Placeholder 4"/>
          <p:cNvSpPr>
            <a:spLocks noGrp="1"/>
          </p:cNvSpPr>
          <p:nvPr>
            <p:ph type="sldNum" sz="quarter" idx="12"/>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ClrTx/>
              <a:buFontTx/>
            </a:pPr>
            <a:fld id="{9A0DB2DC-4C9A-4742-B13C-FB6460FD3503}" type="slidenum">
              <a:rPr lang="en-US" altLang="en-US" sz="1200" dirty="0">
                <a:latin typeface="Garamond" panose="02020404030301010803" pitchFamily="18" charset="0"/>
              </a:rPr>
            </a:fld>
            <a:endParaRPr lang="en-US" altLang="en-US" sz="1200" dirty="0">
              <a:latin typeface="Garamond" panose="02020404030301010803" pitchFamily="18" charset="0"/>
            </a:endParaRPr>
          </a:p>
        </p:txBody>
      </p:sp>
      <p:sp>
        <p:nvSpPr>
          <p:cNvPr id="24578" name="Rectangle 4"/>
          <p:cNvSpPr>
            <a:spLocks noGrp="1"/>
          </p:cNvSpPr>
          <p:nvPr>
            <p:ph type="title"/>
          </p:nvPr>
        </p:nvSpPr>
        <p:spPr>
          <a:xfrm>
            <a:off x="457200" y="277813"/>
            <a:ext cx="8229600" cy="442912"/>
          </a:xfrm>
        </p:spPr>
        <p:txBody>
          <a:bodyPr vert="horz" wrap="square" lIns="91440" tIns="45720" rIns="91440" bIns="45720" anchor="t" anchorCtr="0"/>
          <a:p>
            <a:pPr eaLnBrk="1" hangingPunct="1"/>
            <a:r>
              <a:rPr lang="en-US" altLang="en-US" dirty="0"/>
              <a:t>3.3. Liên kết thực thể (Relationship linking)</a:t>
            </a:r>
            <a:endParaRPr lang="en-US" altLang="en-US" dirty="0"/>
          </a:p>
        </p:txBody>
      </p:sp>
      <p:pic>
        <p:nvPicPr>
          <p:cNvPr id="2" name="Picture 1"/>
          <p:cNvPicPr>
            <a:picLocks noChangeAspect="1"/>
          </p:cNvPicPr>
          <p:nvPr/>
        </p:nvPicPr>
        <p:blipFill>
          <a:blip r:embed="rId1"/>
          <a:stretch>
            <a:fillRect/>
          </a:stretch>
        </p:blipFill>
        <p:spPr>
          <a:xfrm>
            <a:off x="1371600" y="991235"/>
            <a:ext cx="6170930" cy="504571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Slide Number Placeholder 4"/>
          <p:cNvSpPr>
            <a:spLocks noGrp="1"/>
          </p:cNvSpPr>
          <p:nvPr>
            <p:ph type="sldNum" sz="quarter" idx="12"/>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ClrTx/>
              <a:buFontTx/>
            </a:pPr>
            <a:fld id="{9A0DB2DC-4C9A-4742-B13C-FB6460FD3503}" type="slidenum">
              <a:rPr lang="en-US" altLang="en-US" sz="1200" dirty="0">
                <a:latin typeface="Garamond" panose="02020404030301010803" pitchFamily="18" charset="0"/>
              </a:rPr>
            </a:fld>
            <a:endParaRPr lang="en-US" altLang="en-US" sz="1200" dirty="0">
              <a:latin typeface="Garamond" panose="02020404030301010803" pitchFamily="18" charset="0"/>
            </a:endParaRPr>
          </a:p>
        </p:txBody>
      </p:sp>
      <p:sp>
        <p:nvSpPr>
          <p:cNvPr id="25602" name="Rectangle 4"/>
          <p:cNvSpPr>
            <a:spLocks noGrp="1"/>
          </p:cNvSpPr>
          <p:nvPr>
            <p:ph type="title"/>
          </p:nvPr>
        </p:nvSpPr>
        <p:spPr>
          <a:xfrm>
            <a:off x="457200" y="277813"/>
            <a:ext cx="8229600" cy="442912"/>
          </a:xfrm>
        </p:spPr>
        <p:txBody>
          <a:bodyPr vert="horz" wrap="square" lIns="91440" tIns="45720" rIns="91440" bIns="45720" anchor="t" anchorCtr="0"/>
          <a:p>
            <a:pPr eaLnBrk="1" hangingPunct="1"/>
            <a:r>
              <a:rPr lang="en-US" altLang="en-US" dirty="0"/>
              <a:t>3.4. </a:t>
            </a:r>
            <a:r>
              <a:rPr lang="vi-VN" altLang="en-US" dirty="0"/>
              <a:t>Lưu trữ dữ liệu quan hệ</a:t>
            </a:r>
            <a:endParaRPr lang="en-US" altLang="en-US" dirty="0"/>
          </a:p>
        </p:txBody>
      </p:sp>
      <p:sp>
        <p:nvSpPr>
          <p:cNvPr id="25603" name="Text Box 5"/>
          <p:cNvSpPr txBox="1"/>
          <p:nvPr/>
        </p:nvSpPr>
        <p:spPr>
          <a:xfrm>
            <a:off x="533400" y="1295400"/>
            <a:ext cx="8077200" cy="2306955"/>
          </a:xfrm>
          <a:prstGeom prst="rect">
            <a:avLst/>
          </a:prstGeom>
          <a:noFill/>
          <a:ln w="9525">
            <a:noFill/>
          </a:ln>
        </p:spPr>
        <p:txBody>
          <a:bodyPr anchor="t" anchorCtr="0">
            <a:spAutoFit/>
          </a:bodyPr>
          <a:p>
            <a:pPr marL="342900" indent="-342900">
              <a:buClrTx/>
              <a:buFontTx/>
            </a:pPr>
            <a:r>
              <a:rPr lang="en-US" altLang="en-US" sz="2400" dirty="0">
                <a:latin typeface="Times New Roman" panose="02020603050405020304" pitchFamily="18" charset="0"/>
              </a:rPr>
              <a:t>De-duplication: đảm bảo rằng mỗi thực thể </a:t>
            </a:r>
            <a:r>
              <a:rPr lang="en-US" altLang="en-US" sz="2400" dirty="0">
                <a:latin typeface="Times New Roman" panose="02020603050405020304" pitchFamily="18" charset="0"/>
              </a:rPr>
              <a:t>đư</a:t>
            </a:r>
            <a:r>
              <a:rPr lang="en-US" altLang="en-US" sz="2400" dirty="0">
                <a:latin typeface="Times New Roman" panose="02020603050405020304" pitchFamily="18" charset="0"/>
              </a:rPr>
              <a:t>ợc biểu diễn duy</a:t>
            </a:r>
            <a:endParaRPr lang="en-US" altLang="en-US" sz="2400" dirty="0">
              <a:latin typeface="Times New Roman" panose="02020603050405020304" pitchFamily="18" charset="0"/>
            </a:endParaRPr>
          </a:p>
          <a:p>
            <a:pPr marL="342900" indent="-342900">
              <a:buClrTx/>
              <a:buFontTx/>
            </a:pPr>
            <a:r>
              <a:rPr lang="en-US" altLang="en-US" sz="2400" dirty="0">
                <a:latin typeface="Times New Roman" panose="02020603050405020304" pitchFamily="18" charset="0"/>
              </a:rPr>
              <a:t>nhất và chính xác, ng</a:t>
            </a:r>
            <a:r>
              <a:rPr lang="en-US" altLang="en-US" sz="2400" dirty="0">
                <a:latin typeface="Times New Roman" panose="02020603050405020304" pitchFamily="18" charset="0"/>
              </a:rPr>
              <a:t>ă</a:t>
            </a:r>
            <a:r>
              <a:rPr lang="en-US" altLang="en-US" sz="2400" dirty="0">
                <a:latin typeface="Times New Roman" panose="02020603050405020304" pitchFamily="18" charset="0"/>
              </a:rPr>
              <a:t>n ngừa trùng lặp và hợp nhất các bản ghi</a:t>
            </a:r>
            <a:endParaRPr lang="en-US" altLang="en-US" sz="2400" dirty="0">
              <a:latin typeface="Times New Roman" panose="02020603050405020304" pitchFamily="18" charset="0"/>
            </a:endParaRPr>
          </a:p>
          <a:p>
            <a:pPr marL="342900" indent="-342900">
              <a:buClrTx/>
              <a:buFontTx/>
            </a:pPr>
            <a:r>
              <a:rPr lang="en-US" altLang="en-US" sz="2400" dirty="0">
                <a:latin typeface="Times New Roman" panose="02020603050405020304" pitchFamily="18" charset="0"/>
              </a:rPr>
              <a:t>tham chiếu đ</a:t>
            </a:r>
            <a:r>
              <a:rPr lang="en-US" altLang="en-US" sz="2400" dirty="0">
                <a:latin typeface="Times New Roman" panose="02020603050405020304" pitchFamily="18" charset="0"/>
              </a:rPr>
              <a:t>ến cùng một thực thể trong thế giới thực. </a:t>
            </a:r>
            <a:endParaRPr lang="en-US" altLang="en-US" sz="2400" dirty="0">
              <a:latin typeface="Times New Roman" panose="02020603050405020304" pitchFamily="18" charset="0"/>
            </a:endParaRPr>
          </a:p>
          <a:p>
            <a:pPr marL="342900" indent="-342900">
              <a:buClrTx/>
              <a:buFontTx/>
            </a:pPr>
            <a:endParaRPr lang="en-US" altLang="en-US" sz="2400" dirty="0">
              <a:latin typeface="Times New Roman" panose="02020603050405020304" pitchFamily="18" charset="0"/>
            </a:endParaRPr>
          </a:p>
          <a:p>
            <a:pPr marL="342900" indent="-342900">
              <a:buClrTx/>
              <a:buFontTx/>
            </a:pPr>
            <a:r>
              <a:rPr lang="en-US" altLang="en-US" sz="2400" dirty="0">
                <a:latin typeface="Times New Roman" panose="02020603050405020304" pitchFamily="18" charset="0"/>
              </a:rPr>
              <a:t>Duy trì tính toàn vẹn và nhất quán của dữ liệu trong biểu </a:t>
            </a:r>
            <a:r>
              <a:rPr lang="en-US" altLang="en-US" sz="2400" dirty="0">
                <a:latin typeface="Times New Roman" panose="02020603050405020304" pitchFamily="18" charset="0"/>
              </a:rPr>
              <a:t>đ</a:t>
            </a:r>
            <a:r>
              <a:rPr lang="en-US" altLang="en-US" sz="2400" dirty="0">
                <a:latin typeface="Times New Roman" panose="02020603050405020304" pitchFamily="18" charset="0"/>
              </a:rPr>
              <a:t>ồ. </a:t>
            </a:r>
            <a:endParaRPr lang="en-US" altLang="en-US" sz="2400" dirty="0">
              <a:latin typeface="Times New Roman" panose="02020603050405020304" pitchFamily="18" charset="0"/>
            </a:endParaRPr>
          </a:p>
          <a:p>
            <a:pPr marL="342900" indent="-342900">
              <a:buClrTx/>
              <a:buFontTx/>
            </a:pPr>
            <a:endParaRPr lang="en-US" altLang="en-US" sz="2400" dirty="0">
              <a:latin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Slide Number Placeholder 4"/>
          <p:cNvSpPr>
            <a:spLocks noGrp="1"/>
          </p:cNvSpPr>
          <p:nvPr>
            <p:ph type="sldNum" sz="quarter" idx="12"/>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ClrTx/>
              <a:buFontTx/>
            </a:pPr>
            <a:fld id="{9A0DB2DC-4C9A-4742-B13C-FB6460FD3503}" type="slidenum">
              <a:rPr lang="en-US" altLang="en-US" sz="1200" dirty="0">
                <a:latin typeface="Garamond" panose="02020404030301010803" pitchFamily="18" charset="0"/>
              </a:rPr>
            </a:fld>
            <a:endParaRPr lang="en-US" altLang="en-US" sz="1200" dirty="0">
              <a:latin typeface="Garamond" panose="02020404030301010803" pitchFamily="18" charset="0"/>
            </a:endParaRPr>
          </a:p>
        </p:txBody>
      </p:sp>
      <p:sp>
        <p:nvSpPr>
          <p:cNvPr id="30722" name="Rectangle 4"/>
          <p:cNvSpPr>
            <a:spLocks noGrp="1"/>
          </p:cNvSpPr>
          <p:nvPr>
            <p:ph type="title"/>
          </p:nvPr>
        </p:nvSpPr>
        <p:spPr>
          <a:xfrm>
            <a:off x="457200" y="277813"/>
            <a:ext cx="8229600" cy="442912"/>
          </a:xfrm>
        </p:spPr>
        <p:txBody>
          <a:bodyPr vert="horz" wrap="square" lIns="91440" tIns="45720" rIns="91440" bIns="45720" anchor="t" anchorCtr="0"/>
          <a:p>
            <a:pPr eaLnBrk="1" hangingPunct="1"/>
            <a:r>
              <a:rPr lang="en-US" altLang="en-US" dirty="0"/>
              <a:t>3.4. </a:t>
            </a:r>
            <a:r>
              <a:rPr lang="vi-VN" altLang="en-US" dirty="0"/>
              <a:t>Lưu trữ dữ liệu quan hệ</a:t>
            </a:r>
            <a:endParaRPr lang="en-US" altLang="en-US" dirty="0"/>
          </a:p>
        </p:txBody>
      </p:sp>
      <p:pic>
        <p:nvPicPr>
          <p:cNvPr id="2" name="Picture 1"/>
          <p:cNvPicPr>
            <a:picLocks noChangeAspect="1"/>
          </p:cNvPicPr>
          <p:nvPr/>
        </p:nvPicPr>
        <p:blipFill>
          <a:blip r:embed="rId1"/>
          <a:stretch>
            <a:fillRect/>
          </a:stretch>
        </p:blipFill>
        <p:spPr>
          <a:xfrm>
            <a:off x="969645" y="2590800"/>
            <a:ext cx="7205345" cy="12039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Slide Number Placeholder 4"/>
          <p:cNvSpPr>
            <a:spLocks noGrp="1"/>
          </p:cNvSpPr>
          <p:nvPr>
            <p:ph type="sldNum" sz="quarter" idx="12"/>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ClrTx/>
              <a:buFontTx/>
            </a:pPr>
            <a:fld id="{9A0DB2DC-4C9A-4742-B13C-FB6460FD3503}" type="slidenum">
              <a:rPr lang="en-US" altLang="en-US" sz="1200" dirty="0">
                <a:latin typeface="Garamond" panose="02020404030301010803" pitchFamily="18" charset="0"/>
              </a:rPr>
            </a:fld>
            <a:endParaRPr lang="en-US" altLang="en-US" sz="1200" dirty="0">
              <a:latin typeface="Garamond" panose="02020404030301010803" pitchFamily="18" charset="0"/>
            </a:endParaRPr>
          </a:p>
        </p:txBody>
      </p:sp>
      <p:sp>
        <p:nvSpPr>
          <p:cNvPr id="7170" name="Rectangle 4"/>
          <p:cNvSpPr>
            <a:spLocks noGrp="1"/>
          </p:cNvSpPr>
          <p:nvPr>
            <p:ph type="title"/>
          </p:nvPr>
        </p:nvSpPr>
        <p:spPr>
          <a:xfrm>
            <a:off x="457200" y="277813"/>
            <a:ext cx="8229600" cy="493712"/>
          </a:xfrm>
        </p:spPr>
        <p:txBody>
          <a:bodyPr vert="horz" wrap="square" lIns="91440" tIns="45720" rIns="91440" bIns="45720" anchor="t" anchorCtr="0"/>
          <a:p>
            <a:pPr eaLnBrk="1" hangingPunct="1">
              <a:buNone/>
            </a:pPr>
            <a:r>
              <a:rPr lang="en-US" altLang="en-US" dirty="0"/>
              <a:t>Mục lục</a:t>
            </a:r>
            <a:endParaRPr lang="en-US" altLang="en-US" dirty="0"/>
          </a:p>
        </p:txBody>
      </p:sp>
      <p:sp>
        <p:nvSpPr>
          <p:cNvPr id="7171" name="Text Box 5"/>
          <p:cNvSpPr txBox="1"/>
          <p:nvPr/>
        </p:nvSpPr>
        <p:spPr>
          <a:xfrm>
            <a:off x="533400" y="1066800"/>
            <a:ext cx="8001000" cy="2861310"/>
          </a:xfrm>
          <a:prstGeom prst="rect">
            <a:avLst/>
          </a:prstGeom>
          <a:noFill/>
          <a:ln w="9525">
            <a:noFill/>
          </a:ln>
        </p:spPr>
        <p:txBody>
          <a:bodyPr anchor="t" anchorCtr="0">
            <a:spAutoFit/>
          </a:bodyPr>
          <a:p>
            <a:pPr marL="457200" indent="-457200">
              <a:lnSpc>
                <a:spcPct val="150000"/>
              </a:lnSpc>
              <a:buClrTx/>
              <a:buFont typeface="Arial" panose="020B0604020202020204" pitchFamily="34" charset="0"/>
              <a:buAutoNum type="arabicPeriod"/>
            </a:pPr>
            <a:r>
              <a:rPr lang="en-US" altLang="en-US" sz="2400" dirty="0">
                <a:latin typeface="Times New Roman" panose="02020603050405020304" pitchFamily="18" charset="0"/>
              </a:rPr>
              <a:t>Đặt vấn đề</a:t>
            </a:r>
            <a:endParaRPr lang="en-US" altLang="en-US" sz="2400" dirty="0">
              <a:latin typeface="Times New Roman" panose="02020603050405020304" pitchFamily="18" charset="0"/>
            </a:endParaRPr>
          </a:p>
          <a:p>
            <a:pPr marL="457200" indent="-457200">
              <a:lnSpc>
                <a:spcPct val="150000"/>
              </a:lnSpc>
              <a:buClrTx/>
              <a:buFont typeface="Arial" panose="020B0604020202020204" pitchFamily="34" charset="0"/>
              <a:buAutoNum type="arabicPeriod"/>
            </a:pPr>
            <a:r>
              <a:rPr lang="en-US" altLang="en-US" sz="2400" dirty="0">
                <a:latin typeface="Times New Roman" panose="02020603050405020304" pitchFamily="18" charset="0"/>
              </a:rPr>
              <a:t>Phạm vi nghiên cứu</a:t>
            </a:r>
            <a:endParaRPr lang="en-US" altLang="en-US" sz="2400" dirty="0">
              <a:latin typeface="Times New Roman" panose="02020603050405020304" pitchFamily="18" charset="0"/>
            </a:endParaRPr>
          </a:p>
          <a:p>
            <a:pPr marL="457200" indent="-457200">
              <a:lnSpc>
                <a:spcPct val="150000"/>
              </a:lnSpc>
              <a:buClrTx/>
              <a:buFont typeface="Arial" panose="020B0604020202020204" pitchFamily="34" charset="0"/>
              <a:buAutoNum type="arabicPeriod"/>
            </a:pPr>
            <a:r>
              <a:rPr lang="en-US" altLang="en-US" sz="2400" dirty="0">
                <a:latin typeface="Times New Roman" panose="02020603050405020304" pitchFamily="18" charset="0"/>
              </a:rPr>
              <a:t>Phương pháp đề xuất</a:t>
            </a:r>
            <a:endParaRPr lang="en-US" altLang="en-US" sz="2400" dirty="0">
              <a:latin typeface="Times New Roman" panose="02020603050405020304" pitchFamily="18" charset="0"/>
            </a:endParaRPr>
          </a:p>
          <a:p>
            <a:pPr marL="457200" indent="-457200">
              <a:lnSpc>
                <a:spcPct val="150000"/>
              </a:lnSpc>
              <a:buClrTx/>
              <a:buFont typeface="Arial" panose="020B0604020202020204" pitchFamily="34" charset="0"/>
              <a:buAutoNum type="arabicPeriod"/>
            </a:pPr>
            <a:r>
              <a:rPr lang="en-US" altLang="en-US" sz="2400" dirty="0">
                <a:latin typeface="Times New Roman" panose="02020603050405020304" pitchFamily="18" charset="0"/>
              </a:rPr>
              <a:t>Kết luận</a:t>
            </a:r>
            <a:endParaRPr lang="en-US" altLang="en-US" sz="2400" dirty="0">
              <a:latin typeface="Times New Roman" panose="02020603050405020304" pitchFamily="18" charset="0"/>
            </a:endParaRPr>
          </a:p>
          <a:p>
            <a:pPr marL="457200" indent="-457200">
              <a:lnSpc>
                <a:spcPct val="150000"/>
              </a:lnSpc>
              <a:buClrTx/>
              <a:buFont typeface="Arial" panose="020B0604020202020204" pitchFamily="34" charset="0"/>
              <a:buAutoNum type="arabicPeriod"/>
            </a:pPr>
            <a:r>
              <a:rPr lang="en-US" altLang="en-US" sz="2400" dirty="0">
                <a:latin typeface="Times New Roman" panose="02020603050405020304" pitchFamily="18" charset="0"/>
              </a:rPr>
              <a:t>T</a:t>
            </a:r>
            <a:r>
              <a:rPr lang="en-US" altLang="en-US" sz="2400" dirty="0">
                <a:latin typeface="Times New Roman" panose="02020603050405020304" pitchFamily="18" charset="0"/>
                <a:ea typeface="Times New Roman" panose="02020603050405020304" pitchFamily="18" charset="0"/>
              </a:rPr>
              <a:t>à</a:t>
            </a:r>
            <a:r>
              <a:rPr lang="en-US" altLang="en-US" sz="2400" dirty="0">
                <a:latin typeface="Times New Roman" panose="02020603050405020304" pitchFamily="18" charset="0"/>
              </a:rPr>
              <a:t>i liệu tham khảo</a:t>
            </a:r>
            <a:endParaRPr lang="en-US" altLang="en-US" sz="2400"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Slide Number Placeholder 4"/>
          <p:cNvSpPr>
            <a:spLocks noGrp="1"/>
          </p:cNvSpPr>
          <p:nvPr>
            <p:ph type="sldNum" sz="quarter" idx="12"/>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ClrTx/>
              <a:buFontTx/>
            </a:pPr>
            <a:fld id="{9A0DB2DC-4C9A-4742-B13C-FB6460FD3503}" type="slidenum">
              <a:rPr lang="en-US" altLang="en-US" sz="1200" dirty="0">
                <a:latin typeface="Garamond" panose="02020404030301010803" pitchFamily="18" charset="0"/>
              </a:rPr>
            </a:fld>
            <a:endParaRPr lang="en-US" altLang="en-US" sz="1200" dirty="0">
              <a:latin typeface="Garamond" panose="02020404030301010803" pitchFamily="18" charset="0"/>
            </a:endParaRPr>
          </a:p>
        </p:txBody>
      </p:sp>
      <p:sp>
        <p:nvSpPr>
          <p:cNvPr id="31746" name="Rectangle 4"/>
          <p:cNvSpPr>
            <a:spLocks noGrp="1"/>
          </p:cNvSpPr>
          <p:nvPr>
            <p:ph type="title"/>
          </p:nvPr>
        </p:nvSpPr>
        <p:spPr>
          <a:xfrm>
            <a:off x="457200" y="277813"/>
            <a:ext cx="8229600" cy="442912"/>
          </a:xfrm>
        </p:spPr>
        <p:txBody>
          <a:bodyPr vert="horz" wrap="square" lIns="91440" tIns="45720" rIns="91440" bIns="45720" anchor="t" anchorCtr="0"/>
          <a:p>
            <a:pPr eaLnBrk="1" hangingPunct="1"/>
            <a:r>
              <a:rPr lang="en-US" altLang="en-US" dirty="0"/>
              <a:t>3.4. </a:t>
            </a:r>
            <a:r>
              <a:rPr lang="vi-VN" altLang="en-US" dirty="0"/>
              <a:t>Lưu trữ dữ liệu quan hệ</a:t>
            </a:r>
            <a:endParaRPr lang="en-US" altLang="en-US" dirty="0"/>
          </a:p>
        </p:txBody>
      </p:sp>
      <p:sp>
        <p:nvSpPr>
          <p:cNvPr id="31747" name="Text Box 5"/>
          <p:cNvSpPr txBox="1"/>
          <p:nvPr/>
        </p:nvSpPr>
        <p:spPr>
          <a:xfrm>
            <a:off x="533400" y="1295400"/>
            <a:ext cx="8077200" cy="3415030"/>
          </a:xfrm>
          <a:prstGeom prst="rect">
            <a:avLst/>
          </a:prstGeom>
          <a:noFill/>
          <a:ln w="9525">
            <a:noFill/>
          </a:ln>
        </p:spPr>
        <p:txBody>
          <a:bodyPr anchor="t" anchorCtr="0">
            <a:spAutoFit/>
          </a:bodyPr>
          <a:p>
            <a:pPr marL="342900" indent="-342900" algn="just">
              <a:buClrTx/>
              <a:buFontTx/>
            </a:pPr>
            <a:r>
              <a:rPr lang="vi-VN" altLang="en-US" sz="2400" dirty="0">
                <a:latin typeface="Times New Roman" panose="02020603050405020304" pitchFamily="18" charset="0"/>
              </a:rPr>
              <a:t>Sau khi xây dựng hệ thống lưu trữ, việc truy vấn và biễn diễn</a:t>
            </a:r>
            <a:endParaRPr lang="en-US" altLang="en-US" sz="2400" dirty="0">
              <a:latin typeface="Times New Roman" panose="02020603050405020304" pitchFamily="18" charset="0"/>
            </a:endParaRPr>
          </a:p>
          <a:p>
            <a:pPr marL="342900" indent="-342900" algn="just">
              <a:buClrTx/>
              <a:buFontTx/>
            </a:pPr>
            <a:r>
              <a:rPr lang="vi-VN" altLang="en-US" sz="2400" dirty="0">
                <a:latin typeface="Times New Roman" panose="02020603050405020304" pitchFamily="18" charset="0"/>
              </a:rPr>
              <a:t>các đồ thị tri thức</a:t>
            </a:r>
            <a:r>
              <a:rPr lang="en-US" altLang="en-US" sz="2400" dirty="0">
                <a:latin typeface="Times New Roman" panose="02020603050405020304" pitchFamily="18" charset="0"/>
              </a:rPr>
              <a:t> </a:t>
            </a:r>
            <a:r>
              <a:rPr lang="vi-VN" altLang="en-US" sz="2400" dirty="0">
                <a:latin typeface="Times New Roman" panose="02020603050405020304" pitchFamily="18" charset="0"/>
              </a:rPr>
              <a:t>(knowledge graph) sẽ được quan tâm tiếp</a:t>
            </a:r>
            <a:endParaRPr lang="en-US" altLang="en-US" sz="2400" dirty="0">
              <a:latin typeface="Times New Roman" panose="02020603050405020304" pitchFamily="18" charset="0"/>
            </a:endParaRPr>
          </a:p>
          <a:p>
            <a:pPr marL="342900" indent="-342900" algn="just">
              <a:buClrTx/>
              <a:buFontTx/>
            </a:pPr>
            <a:r>
              <a:rPr lang="vi-VN" altLang="en-US" sz="2400" dirty="0">
                <a:latin typeface="Times New Roman" panose="02020603050405020304" pitchFamily="18" charset="0"/>
              </a:rPr>
              <a:t>theo</a:t>
            </a:r>
            <a:r>
              <a:rPr lang="en-US" altLang="en-US" sz="2400" dirty="0">
                <a:latin typeface="Times New Roman" panose="02020603050405020304" pitchFamily="18" charset="0"/>
              </a:rPr>
              <a:t>.</a:t>
            </a:r>
            <a:endParaRPr lang="en-US" altLang="en-US" sz="2400" dirty="0">
              <a:latin typeface="Times New Roman" panose="02020603050405020304" pitchFamily="18" charset="0"/>
            </a:endParaRPr>
          </a:p>
          <a:p>
            <a:pPr marL="342900" indent="-342900" algn="just">
              <a:buClrTx/>
              <a:buFontTx/>
            </a:pPr>
            <a:endParaRPr lang="en-US" altLang="en-US" sz="2400" dirty="0">
              <a:latin typeface="Times New Roman" panose="02020603050405020304" pitchFamily="18" charset="0"/>
            </a:endParaRPr>
          </a:p>
          <a:p>
            <a:pPr marL="342900" indent="-342900" algn="just">
              <a:buClrTx/>
              <a:buFontTx/>
            </a:pPr>
            <a:r>
              <a:rPr lang="en-US" altLang="en-US" sz="2400" dirty="0">
                <a:latin typeface="Times New Roman" panose="02020603050405020304" pitchFamily="18" charset="0"/>
              </a:rPr>
              <a:t>Sử </a:t>
            </a:r>
            <a:r>
              <a:rPr lang="vi-VN" altLang="en-US" sz="2400" dirty="0">
                <a:latin typeface="Times New Roman" panose="02020603050405020304" pitchFamily="18" charset="0"/>
              </a:rPr>
              <a:t>dụng ngôn ngữ truy vấn </a:t>
            </a:r>
            <a:r>
              <a:rPr lang="en-US" altLang="vi-VN" sz="2400" dirty="0">
                <a:latin typeface="Times New Roman" panose="02020603050405020304" pitchFamily="18" charset="0"/>
              </a:rPr>
              <a:t>Cypher </a:t>
            </a:r>
            <a:r>
              <a:rPr lang="vi-VN" altLang="en-US" sz="2400" dirty="0">
                <a:latin typeface="Times New Roman" panose="02020603050405020304" pitchFamily="18" charset="0"/>
              </a:rPr>
              <a:t>để truy xuất thông tin trên</a:t>
            </a:r>
            <a:endParaRPr lang="vi-VN" altLang="en-US" sz="2400" dirty="0">
              <a:latin typeface="Times New Roman" panose="02020603050405020304" pitchFamily="18" charset="0"/>
            </a:endParaRPr>
          </a:p>
          <a:p>
            <a:pPr marL="342900" indent="-342900" algn="just">
              <a:buClrTx/>
              <a:buFontTx/>
            </a:pPr>
            <a:r>
              <a:rPr lang="vi-VN" altLang="en-US" sz="2400" dirty="0">
                <a:latin typeface="Times New Roman" panose="02020603050405020304" pitchFamily="18" charset="0"/>
              </a:rPr>
              <a:t>các đồ thị</a:t>
            </a:r>
            <a:r>
              <a:rPr lang="en-US" altLang="en-US" sz="2400" dirty="0">
                <a:latin typeface="Times New Roman" panose="02020603050405020304" pitchFamily="18" charset="0"/>
              </a:rPr>
              <a:t> </a:t>
            </a:r>
            <a:r>
              <a:rPr lang="vi-VN" altLang="en-US" sz="2400" dirty="0">
                <a:latin typeface="Times New Roman" panose="02020603050405020304" pitchFamily="18" charset="0"/>
              </a:rPr>
              <a:t>này.</a:t>
            </a:r>
            <a:endParaRPr lang="vi-VN" altLang="en-US" sz="2400" dirty="0">
              <a:latin typeface="Times New Roman" panose="02020603050405020304" pitchFamily="18" charset="0"/>
            </a:endParaRPr>
          </a:p>
          <a:p>
            <a:pPr marL="342900" indent="-342900" algn="just">
              <a:buClrTx/>
              <a:buFontTx/>
            </a:pPr>
            <a:endParaRPr lang="en-US" altLang="en-US" sz="2400" dirty="0">
              <a:latin typeface="Times New Roman" panose="02020603050405020304" pitchFamily="18" charset="0"/>
            </a:endParaRPr>
          </a:p>
          <a:p>
            <a:pPr marL="342900" indent="-342900" algn="just">
              <a:buClrTx/>
              <a:buFontTx/>
            </a:pPr>
            <a:r>
              <a:rPr lang="en-US" altLang="en-US" sz="2400" dirty="0">
                <a:latin typeface="Times New Roman" panose="02020603050405020304" pitchFamily="18" charset="0"/>
              </a:rPr>
              <a:t>Ví dụ: </a:t>
            </a:r>
            <a:endParaRPr lang="en-US" altLang="en-US" sz="2400" dirty="0">
              <a:latin typeface="Times New Roman" panose="02020603050405020304" pitchFamily="18" charset="0"/>
            </a:endParaRPr>
          </a:p>
          <a:p>
            <a:pPr marL="342900" indent="-342900" algn="just">
              <a:buClrTx/>
              <a:buFontTx/>
            </a:pPr>
            <a:r>
              <a:rPr lang="en-US" altLang="en-US" sz="2400" i="1" dirty="0">
                <a:latin typeface="Times New Roman" panose="02020603050405020304" pitchFamily="18" charset="0"/>
              </a:rPr>
              <a:t>MATCH (n:Organization) RETURN n LIMIT 25</a:t>
            </a:r>
            <a:endParaRPr lang="en-US" altLang="en-US" sz="2400" i="1" dirty="0">
              <a:latin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Slide Number Placeholder 4"/>
          <p:cNvSpPr>
            <a:spLocks noGrp="1"/>
          </p:cNvSpPr>
          <p:nvPr>
            <p:ph type="sldNum" sz="quarter" idx="12"/>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ClrTx/>
              <a:buFontTx/>
            </a:pPr>
            <a:fld id="{9A0DB2DC-4C9A-4742-B13C-FB6460FD3503}" type="slidenum">
              <a:rPr lang="en-US" altLang="en-US" sz="1200" dirty="0">
                <a:latin typeface="Garamond" panose="02020404030301010803" pitchFamily="18" charset="0"/>
              </a:rPr>
            </a:fld>
            <a:endParaRPr lang="en-US" altLang="en-US" sz="1200" dirty="0">
              <a:latin typeface="Garamond" panose="02020404030301010803" pitchFamily="18" charset="0"/>
            </a:endParaRPr>
          </a:p>
        </p:txBody>
      </p:sp>
      <p:sp>
        <p:nvSpPr>
          <p:cNvPr id="34818" name="Rectangle 4"/>
          <p:cNvSpPr>
            <a:spLocks noGrp="1"/>
          </p:cNvSpPr>
          <p:nvPr>
            <p:ph type="title"/>
          </p:nvPr>
        </p:nvSpPr>
        <p:spPr>
          <a:xfrm>
            <a:off x="457200" y="277813"/>
            <a:ext cx="8229600" cy="442912"/>
          </a:xfrm>
        </p:spPr>
        <p:txBody>
          <a:bodyPr vert="horz" wrap="square" lIns="91440" tIns="45720" rIns="91440" bIns="45720" anchor="t" anchorCtr="0"/>
          <a:p>
            <a:pPr eaLnBrk="1" hangingPunct="1"/>
            <a:r>
              <a:rPr lang="en-US" altLang="en-US" dirty="0"/>
              <a:t>3.4. </a:t>
            </a:r>
            <a:r>
              <a:rPr lang="vi-VN" altLang="en-US" dirty="0"/>
              <a:t>Lưu trữ dữ liệu quan hệ</a:t>
            </a:r>
            <a:endParaRPr lang="en-US" altLang="en-US" dirty="0"/>
          </a:p>
        </p:txBody>
      </p:sp>
      <p:pic>
        <p:nvPicPr>
          <p:cNvPr id="4" name="Picture 3" descr="neo4jdb"/>
          <p:cNvPicPr>
            <a:picLocks noChangeAspect="1"/>
          </p:cNvPicPr>
          <p:nvPr/>
        </p:nvPicPr>
        <p:blipFill>
          <a:blip r:embed="rId1"/>
          <a:stretch>
            <a:fillRect/>
          </a:stretch>
        </p:blipFill>
        <p:spPr>
          <a:xfrm>
            <a:off x="1651635" y="1066800"/>
            <a:ext cx="5840095" cy="47117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Slide Number Placeholder 4"/>
          <p:cNvSpPr>
            <a:spLocks noGrp="1"/>
          </p:cNvSpPr>
          <p:nvPr>
            <p:ph type="sldNum" sz="quarter" idx="12"/>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ClrTx/>
              <a:buFontTx/>
            </a:pPr>
            <a:fld id="{9A0DB2DC-4C9A-4742-B13C-FB6460FD3503}" type="slidenum">
              <a:rPr lang="en-US" altLang="en-US" sz="1200" dirty="0">
                <a:latin typeface="Garamond" panose="02020404030301010803" pitchFamily="18" charset="0"/>
              </a:rPr>
            </a:fld>
            <a:endParaRPr lang="en-US" altLang="en-US" sz="1200" dirty="0">
              <a:latin typeface="Garamond" panose="02020404030301010803" pitchFamily="18" charset="0"/>
            </a:endParaRPr>
          </a:p>
        </p:txBody>
      </p:sp>
      <p:sp>
        <p:nvSpPr>
          <p:cNvPr id="35842" name="Rectangle 4"/>
          <p:cNvSpPr>
            <a:spLocks noGrp="1"/>
          </p:cNvSpPr>
          <p:nvPr>
            <p:ph type="title"/>
          </p:nvPr>
        </p:nvSpPr>
        <p:spPr>
          <a:xfrm>
            <a:off x="457200" y="277813"/>
            <a:ext cx="8229600" cy="442912"/>
          </a:xfrm>
        </p:spPr>
        <p:txBody>
          <a:bodyPr vert="horz" wrap="square" lIns="91440" tIns="45720" rIns="91440" bIns="45720" anchor="t" anchorCtr="0"/>
          <a:p>
            <a:pPr eaLnBrk="1" hangingPunct="1"/>
            <a:r>
              <a:rPr lang="en-US" altLang="en-US" dirty="0"/>
              <a:t>3.5. </a:t>
            </a:r>
            <a:r>
              <a:rPr lang="vi-VN" altLang="en-US" dirty="0"/>
              <a:t>Xây dựng đồ thị cộng đồng (Graph Communities)</a:t>
            </a:r>
            <a:endParaRPr lang="en-US" altLang="en-US" dirty="0"/>
          </a:p>
        </p:txBody>
      </p:sp>
      <p:sp>
        <p:nvSpPr>
          <p:cNvPr id="35843" name="Text Box 5"/>
          <p:cNvSpPr txBox="1"/>
          <p:nvPr/>
        </p:nvSpPr>
        <p:spPr>
          <a:xfrm>
            <a:off x="533400" y="1295400"/>
            <a:ext cx="8077200" cy="3786188"/>
          </a:xfrm>
          <a:prstGeom prst="rect">
            <a:avLst/>
          </a:prstGeom>
          <a:noFill/>
          <a:ln w="9525">
            <a:noFill/>
          </a:ln>
        </p:spPr>
        <p:txBody>
          <a:bodyPr anchor="t" anchorCtr="0">
            <a:spAutoFit/>
          </a:bodyPr>
          <a:p>
            <a:pPr marL="342900" indent="-342900">
              <a:buClrTx/>
              <a:buFontTx/>
            </a:pPr>
            <a:r>
              <a:rPr lang="en-US" altLang="en-US" sz="2400" dirty="0">
                <a:latin typeface="Times New Roman" panose="02020603050405020304" pitchFamily="18" charset="0"/>
              </a:rPr>
              <a:t>Community detection (phát hiện cộng đồng) là quá trình phân</a:t>
            </a:r>
            <a:endParaRPr lang="en-US" altLang="en-US" sz="2400" dirty="0">
              <a:latin typeface="Times New Roman" panose="02020603050405020304" pitchFamily="18" charset="0"/>
            </a:endParaRPr>
          </a:p>
          <a:p>
            <a:pPr marL="342900" indent="-342900">
              <a:buClrTx/>
              <a:buFontTx/>
            </a:pPr>
            <a:r>
              <a:rPr lang="en-US" altLang="en-US" sz="2400" dirty="0">
                <a:latin typeface="Times New Roman" panose="02020603050405020304" pitchFamily="18" charset="0"/>
              </a:rPr>
              <a:t>tách hoặc phân cụm các đỉnh trong một mạng hoặc đồ thị thành</a:t>
            </a:r>
            <a:endParaRPr lang="en-US" altLang="en-US" sz="2400" dirty="0">
              <a:latin typeface="Times New Roman" panose="02020603050405020304" pitchFamily="18" charset="0"/>
            </a:endParaRPr>
          </a:p>
          <a:p>
            <a:pPr marL="342900" indent="-342900">
              <a:buClrTx/>
              <a:buFontTx/>
            </a:pPr>
            <a:r>
              <a:rPr lang="en-US" altLang="en-US" sz="2400" dirty="0">
                <a:latin typeface="Times New Roman" panose="02020603050405020304" pitchFamily="18" charset="0"/>
              </a:rPr>
              <a:t>các nhóm hoặc cộng đồng dựa trên mối liên kết mạng giữa</a:t>
            </a:r>
            <a:endParaRPr lang="en-US" altLang="en-US" sz="2400" dirty="0">
              <a:latin typeface="Times New Roman" panose="02020603050405020304" pitchFamily="18" charset="0"/>
            </a:endParaRPr>
          </a:p>
          <a:p>
            <a:pPr marL="342900" indent="-342900">
              <a:buClrTx/>
              <a:buFontTx/>
            </a:pPr>
            <a:r>
              <a:rPr lang="en-US" altLang="en-US" sz="2400" dirty="0">
                <a:latin typeface="Times New Roman" panose="02020603050405020304" pitchFamily="18" charset="0"/>
              </a:rPr>
              <a:t>chúng</a:t>
            </a:r>
            <a:endParaRPr lang="en-US" altLang="en-US" sz="2400" dirty="0">
              <a:latin typeface="Times New Roman" panose="02020603050405020304" pitchFamily="18" charset="0"/>
            </a:endParaRPr>
          </a:p>
          <a:p>
            <a:pPr marL="342900" indent="-342900">
              <a:buClrTx/>
              <a:buFontTx/>
            </a:pPr>
            <a:endParaRPr lang="en-US" altLang="en-US" sz="2400" dirty="0">
              <a:latin typeface="Times New Roman" panose="02020603050405020304" pitchFamily="18" charset="0"/>
            </a:endParaRPr>
          </a:p>
          <a:p>
            <a:pPr marL="342900" indent="-342900">
              <a:buClrTx/>
              <a:buFontTx/>
            </a:pPr>
            <a:r>
              <a:rPr lang="vi-VN" altLang="en-US" sz="2400" dirty="0">
                <a:latin typeface="Times New Roman" panose="02020603050405020304" pitchFamily="18" charset="0"/>
              </a:rPr>
              <a:t>Mục tiêu của community detection là tìm hiểu cấu trúc tổ chức</a:t>
            </a:r>
            <a:endParaRPr lang="en-US" altLang="en-US" sz="2400" dirty="0">
              <a:latin typeface="Times New Roman" panose="02020603050405020304" pitchFamily="18" charset="0"/>
            </a:endParaRPr>
          </a:p>
          <a:p>
            <a:pPr marL="342900" indent="-342900">
              <a:buClrTx/>
              <a:buFontTx/>
            </a:pPr>
            <a:r>
              <a:rPr lang="vi-VN" altLang="en-US" sz="2400" dirty="0">
                <a:latin typeface="Times New Roman" panose="02020603050405020304" pitchFamily="18" charset="0"/>
              </a:rPr>
              <a:t>và mối</a:t>
            </a:r>
            <a:r>
              <a:rPr lang="en-US" altLang="en-US" sz="2400" dirty="0">
                <a:latin typeface="Times New Roman" panose="02020603050405020304" pitchFamily="18" charset="0"/>
              </a:rPr>
              <a:t> </a:t>
            </a:r>
            <a:r>
              <a:rPr lang="vi-VN" altLang="en-US" sz="2400" dirty="0">
                <a:latin typeface="Times New Roman" panose="02020603050405020304" pitchFamily="18" charset="0"/>
              </a:rPr>
              <a:t>quan hệ trong mạng, tìm ra các nhóm tương đồng hoặc</a:t>
            </a:r>
            <a:endParaRPr lang="en-US" altLang="en-US" sz="2400" dirty="0">
              <a:latin typeface="Times New Roman" panose="02020603050405020304" pitchFamily="18" charset="0"/>
            </a:endParaRPr>
          </a:p>
          <a:p>
            <a:pPr marL="342900" indent="-342900">
              <a:buClrTx/>
              <a:buFontTx/>
            </a:pPr>
            <a:r>
              <a:rPr lang="vi-VN" altLang="en-US" sz="2400" dirty="0">
                <a:latin typeface="Times New Roman" panose="02020603050405020304" pitchFamily="18" charset="0"/>
              </a:rPr>
              <a:t>có chức năng tương tự.</a:t>
            </a:r>
            <a:endParaRPr lang="en-US" altLang="en-US" sz="2400" dirty="0">
              <a:latin typeface="Times New Roman" panose="02020603050405020304" pitchFamily="18" charset="0"/>
            </a:endParaRPr>
          </a:p>
          <a:p>
            <a:pPr marL="342900" indent="-342900">
              <a:buClrTx/>
              <a:buFontTx/>
            </a:pPr>
            <a:endParaRPr lang="en-US" altLang="en-US" sz="2400" dirty="0">
              <a:latin typeface="Times New Roman" panose="02020603050405020304" pitchFamily="18" charset="0"/>
            </a:endParaRPr>
          </a:p>
          <a:p>
            <a:pPr marL="342900" indent="-342900">
              <a:buClrTx/>
              <a:buFontTx/>
            </a:pPr>
            <a:r>
              <a:rPr lang="en-US" altLang="en-US" sz="2400" dirty="0">
                <a:latin typeface="Times New Roman" panose="02020603050405020304" pitchFamily="18" charset="0"/>
              </a:rPr>
              <a:t>Thuật toán Leiden được sử dụng cho quá trình này.</a:t>
            </a:r>
            <a:endParaRPr lang="en-US" altLang="en-US" sz="2400" dirty="0">
              <a:latin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Slide Number Placeholder 4"/>
          <p:cNvSpPr>
            <a:spLocks noGrp="1"/>
          </p:cNvSpPr>
          <p:nvPr>
            <p:ph type="sldNum" sz="quarter" idx="12"/>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ClrTx/>
              <a:buFontTx/>
            </a:pPr>
            <a:fld id="{9A0DB2DC-4C9A-4742-B13C-FB6460FD3503}" type="slidenum">
              <a:rPr lang="en-US" altLang="en-US" sz="1200" dirty="0">
                <a:latin typeface="Garamond" panose="02020404030301010803" pitchFamily="18" charset="0"/>
              </a:rPr>
            </a:fld>
            <a:endParaRPr lang="en-US" altLang="en-US" sz="1200" dirty="0">
              <a:latin typeface="Garamond" panose="02020404030301010803" pitchFamily="18" charset="0"/>
            </a:endParaRPr>
          </a:p>
        </p:txBody>
      </p:sp>
      <p:sp>
        <p:nvSpPr>
          <p:cNvPr id="36866" name="Rectangle 4"/>
          <p:cNvSpPr>
            <a:spLocks noGrp="1"/>
          </p:cNvSpPr>
          <p:nvPr>
            <p:ph type="title"/>
          </p:nvPr>
        </p:nvSpPr>
        <p:spPr>
          <a:xfrm>
            <a:off x="457200" y="277813"/>
            <a:ext cx="8229600" cy="442912"/>
          </a:xfrm>
        </p:spPr>
        <p:txBody>
          <a:bodyPr vert="horz" wrap="square" lIns="91440" tIns="45720" rIns="91440" bIns="45720" anchor="t" anchorCtr="0"/>
          <a:p>
            <a:pPr eaLnBrk="1" hangingPunct="1"/>
            <a:r>
              <a:rPr lang="en-US" altLang="en-US" dirty="0"/>
              <a:t>3.5. </a:t>
            </a:r>
            <a:r>
              <a:rPr lang="vi-VN" altLang="en-US" dirty="0"/>
              <a:t>Xây dựng đồ thị cộng đồng (Graph Communities)</a:t>
            </a:r>
            <a:endParaRPr lang="en-US" altLang="en-US" dirty="0"/>
          </a:p>
        </p:txBody>
      </p:sp>
      <p:sp>
        <p:nvSpPr>
          <p:cNvPr id="36867" name="Text Box 5"/>
          <p:cNvSpPr txBox="1"/>
          <p:nvPr/>
        </p:nvSpPr>
        <p:spPr>
          <a:xfrm>
            <a:off x="533400" y="1295400"/>
            <a:ext cx="8077200" cy="830263"/>
          </a:xfrm>
          <a:prstGeom prst="rect">
            <a:avLst/>
          </a:prstGeom>
          <a:noFill/>
          <a:ln w="9525">
            <a:noFill/>
          </a:ln>
        </p:spPr>
        <p:txBody>
          <a:bodyPr anchor="t" anchorCtr="0">
            <a:spAutoFit/>
          </a:bodyPr>
          <a:p>
            <a:pPr marL="342900" indent="-342900">
              <a:buClrTx/>
              <a:buFontTx/>
            </a:pPr>
            <a:r>
              <a:rPr lang="vi-VN" altLang="en-US" sz="2400" dirty="0">
                <a:latin typeface="Times New Roman" panose="02020603050405020304" pitchFamily="18" charset="0"/>
              </a:rPr>
              <a:t>Mục tiêu là tối ưu hóa modularity (Q), chỉ số thể hiện</a:t>
            </a:r>
            <a:r>
              <a:rPr lang="en-US" altLang="en-US" sz="2400" dirty="0">
                <a:latin typeface="Times New Roman" panose="02020603050405020304" pitchFamily="18" charset="0"/>
              </a:rPr>
              <a:t> </a:t>
            </a:r>
            <a:r>
              <a:rPr lang="vi-VN" altLang="en-US" sz="2400" dirty="0">
                <a:latin typeface="Times New Roman" panose="02020603050405020304" pitchFamily="18" charset="0"/>
              </a:rPr>
              <a:t>chất</a:t>
            </a:r>
            <a:endParaRPr lang="en-US" altLang="en-US" sz="2400" dirty="0">
              <a:latin typeface="Times New Roman" panose="02020603050405020304" pitchFamily="18" charset="0"/>
            </a:endParaRPr>
          </a:p>
          <a:p>
            <a:pPr marL="342900" indent="-342900">
              <a:buClrTx/>
              <a:buFontTx/>
            </a:pPr>
            <a:r>
              <a:rPr lang="vi-VN" altLang="en-US" sz="2400" dirty="0">
                <a:latin typeface="Times New Roman" panose="02020603050405020304" pitchFamily="18" charset="0"/>
              </a:rPr>
              <a:t>lượng của phân chia cộng đồng</a:t>
            </a:r>
            <a:endParaRPr lang="en-US" altLang="en-US" sz="2400" dirty="0">
              <a:latin typeface="Times New Roman" panose="02020603050405020304" pitchFamily="18" charset="0"/>
            </a:endParaRPr>
          </a:p>
        </p:txBody>
      </p:sp>
      <p:pic>
        <p:nvPicPr>
          <p:cNvPr id="36868" name="Picture 3"/>
          <p:cNvPicPr>
            <a:picLocks noChangeAspect="1"/>
          </p:cNvPicPr>
          <p:nvPr/>
        </p:nvPicPr>
        <p:blipFill>
          <a:blip r:embed="rId1"/>
          <a:stretch>
            <a:fillRect/>
          </a:stretch>
        </p:blipFill>
        <p:spPr>
          <a:xfrm>
            <a:off x="2209800" y="2397125"/>
            <a:ext cx="4168775" cy="1031875"/>
          </a:xfrm>
          <a:prstGeom prst="rect">
            <a:avLst/>
          </a:prstGeom>
          <a:noFill/>
          <a:ln w="9525">
            <a:noFill/>
          </a:ln>
        </p:spPr>
      </p:pic>
      <p:sp>
        <p:nvSpPr>
          <p:cNvPr id="36869" name="Text Box 5"/>
          <p:cNvSpPr txBox="1"/>
          <p:nvPr/>
        </p:nvSpPr>
        <p:spPr>
          <a:xfrm>
            <a:off x="533400" y="3692525"/>
            <a:ext cx="8077200" cy="1939925"/>
          </a:xfrm>
          <a:prstGeom prst="rect">
            <a:avLst/>
          </a:prstGeom>
          <a:noFill/>
          <a:ln w="9525">
            <a:noFill/>
          </a:ln>
        </p:spPr>
        <p:txBody>
          <a:bodyPr anchor="t" anchorCtr="0">
            <a:spAutoFit/>
          </a:bodyPr>
          <a:p>
            <a:pPr marL="342900" indent="-342900">
              <a:buClrTx/>
              <a:buFontTx/>
            </a:pPr>
            <a:r>
              <a:rPr lang="en-US" altLang="en-US" sz="2400" dirty="0">
                <a:latin typeface="Times New Roman" panose="02020603050405020304" pitchFamily="18" charset="0"/>
              </a:rPr>
              <a:t>Trong đó:</a:t>
            </a:r>
            <a:endParaRPr lang="en-US" altLang="en-US" sz="2400" dirty="0">
              <a:latin typeface="Times New Roman" panose="02020603050405020304" pitchFamily="18" charset="0"/>
            </a:endParaRPr>
          </a:p>
          <a:p>
            <a:pPr marL="342900" indent="-342900">
              <a:buClrTx/>
              <a:buFontTx/>
            </a:pPr>
            <a:r>
              <a:rPr lang="en-US" altLang="en-US" sz="2400" dirty="0">
                <a:latin typeface="Times New Roman" panose="02020603050405020304" pitchFamily="18" charset="0"/>
              </a:rPr>
              <a:t>Aij : Trọng số cạnh giữa node i và j,</a:t>
            </a:r>
            <a:endParaRPr lang="en-US" altLang="en-US" sz="2400" dirty="0">
              <a:latin typeface="Times New Roman" panose="02020603050405020304" pitchFamily="18" charset="0"/>
            </a:endParaRPr>
          </a:p>
          <a:p>
            <a:pPr marL="342900" indent="-342900">
              <a:buClrTx/>
              <a:buFontTx/>
            </a:pPr>
            <a:r>
              <a:rPr lang="en-US" altLang="en-US" sz="2400" dirty="0">
                <a:latin typeface="Times New Roman" panose="02020603050405020304" pitchFamily="18" charset="0"/>
              </a:rPr>
              <a:t>ki: Tổng trọng số cạnh liên quan đến node i,</a:t>
            </a:r>
            <a:endParaRPr lang="en-US" altLang="en-US" sz="2400" dirty="0">
              <a:latin typeface="Times New Roman" panose="02020603050405020304" pitchFamily="18" charset="0"/>
            </a:endParaRPr>
          </a:p>
          <a:p>
            <a:pPr marL="342900" indent="-342900">
              <a:buClrTx/>
              <a:buFontTx/>
            </a:pPr>
            <a:r>
              <a:rPr lang="en-US" altLang="en-US" sz="2400" dirty="0">
                <a:latin typeface="Times New Roman" panose="02020603050405020304" pitchFamily="18" charset="0"/>
              </a:rPr>
              <a:t>m: Tổng trọng số cạnh trong đồ thị,</a:t>
            </a:r>
            <a:endParaRPr lang="en-US" altLang="en-US" sz="2400" dirty="0">
              <a:latin typeface="Times New Roman" panose="02020603050405020304" pitchFamily="18" charset="0"/>
            </a:endParaRPr>
          </a:p>
          <a:p>
            <a:pPr marL="342900" indent="-342900">
              <a:buClrTx/>
              <a:buFontTx/>
            </a:pPr>
            <a:r>
              <a:rPr lang="el-GR" altLang="en-US" sz="2400" dirty="0">
                <a:latin typeface="Times New Roman" panose="02020603050405020304" pitchFamily="18" charset="0"/>
              </a:rPr>
              <a:t>δ(</a:t>
            </a:r>
            <a:r>
              <a:rPr lang="en-US" altLang="en-US" sz="2400" dirty="0">
                <a:latin typeface="Times New Roman" panose="02020603050405020304" pitchFamily="18" charset="0"/>
              </a:rPr>
              <a:t>ci, cj ): Bằng 1 nếu i và j thuộc cùng một cộng đồng.</a:t>
            </a:r>
            <a:endParaRPr lang="en-US" altLang="en-US" sz="2400" dirty="0">
              <a:latin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Slide Number Placeholder 4"/>
          <p:cNvSpPr>
            <a:spLocks noGrp="1"/>
          </p:cNvSpPr>
          <p:nvPr>
            <p:ph type="sldNum" sz="quarter" idx="12"/>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ClrTx/>
              <a:buFontTx/>
            </a:pPr>
            <a:fld id="{9A0DB2DC-4C9A-4742-B13C-FB6460FD3503}" type="slidenum">
              <a:rPr lang="en-US" altLang="en-US" sz="1200" dirty="0">
                <a:latin typeface="Garamond" panose="02020404030301010803" pitchFamily="18" charset="0"/>
              </a:rPr>
            </a:fld>
            <a:endParaRPr lang="en-US" altLang="en-US" sz="1200" dirty="0">
              <a:latin typeface="Garamond" panose="02020404030301010803" pitchFamily="18" charset="0"/>
            </a:endParaRPr>
          </a:p>
        </p:txBody>
      </p:sp>
      <p:sp>
        <p:nvSpPr>
          <p:cNvPr id="38914" name="Rectangle 4"/>
          <p:cNvSpPr>
            <a:spLocks noGrp="1"/>
          </p:cNvSpPr>
          <p:nvPr>
            <p:ph type="title"/>
          </p:nvPr>
        </p:nvSpPr>
        <p:spPr>
          <a:xfrm>
            <a:off x="457200" y="277813"/>
            <a:ext cx="8229600" cy="442912"/>
          </a:xfrm>
        </p:spPr>
        <p:txBody>
          <a:bodyPr vert="horz" wrap="square" lIns="91440" tIns="45720" rIns="91440" bIns="45720" anchor="t" anchorCtr="0"/>
          <a:p>
            <a:pPr eaLnBrk="1" hangingPunct="1"/>
            <a:r>
              <a:rPr lang="en-US" altLang="en-US" dirty="0"/>
              <a:t>3.5. </a:t>
            </a:r>
            <a:r>
              <a:rPr lang="vi-VN" altLang="en-US" dirty="0"/>
              <a:t>Xây dựng đồ thị cộng đồng (Graph Communities)</a:t>
            </a:r>
            <a:endParaRPr lang="en-US" altLang="en-US" dirty="0"/>
          </a:p>
        </p:txBody>
      </p:sp>
      <p:sp>
        <p:nvSpPr>
          <p:cNvPr id="38915" name="Text Box 5"/>
          <p:cNvSpPr txBox="1"/>
          <p:nvPr/>
        </p:nvSpPr>
        <p:spPr>
          <a:xfrm>
            <a:off x="533400" y="1295400"/>
            <a:ext cx="8077200" cy="461963"/>
          </a:xfrm>
          <a:prstGeom prst="rect">
            <a:avLst/>
          </a:prstGeom>
          <a:noFill/>
          <a:ln w="9525">
            <a:noFill/>
          </a:ln>
        </p:spPr>
        <p:txBody>
          <a:bodyPr anchor="t" anchorCtr="0">
            <a:spAutoFit/>
          </a:bodyPr>
          <a:p>
            <a:pPr marL="342900" indent="-342900">
              <a:buClrTx/>
              <a:buFontTx/>
            </a:pPr>
            <a:r>
              <a:rPr lang="en-US" altLang="en-US" sz="2400" dirty="0">
                <a:latin typeface="Times New Roman" panose="02020603050405020304" pitchFamily="18" charset="0"/>
              </a:rPr>
              <a:t>Thuật toán Leiden</a:t>
            </a:r>
            <a:endParaRPr lang="en-US" altLang="en-US" sz="2400" dirty="0">
              <a:latin typeface="Times New Roman" panose="02020603050405020304" pitchFamily="18" charset="0"/>
            </a:endParaRPr>
          </a:p>
        </p:txBody>
      </p:sp>
      <p:pic>
        <p:nvPicPr>
          <p:cNvPr id="38916" name="Picture 2" descr="A diagram of a network&#10;&#10;Description automatically generated"/>
          <p:cNvPicPr>
            <a:picLocks noChangeAspect="1"/>
          </p:cNvPicPr>
          <p:nvPr/>
        </p:nvPicPr>
        <p:blipFill>
          <a:blip r:embed="rId1"/>
          <a:stretch>
            <a:fillRect/>
          </a:stretch>
        </p:blipFill>
        <p:spPr>
          <a:xfrm>
            <a:off x="1782763" y="1757363"/>
            <a:ext cx="5837237" cy="4300537"/>
          </a:xfrm>
          <a:prstGeom prst="rect">
            <a:avLst/>
          </a:prstGeom>
          <a:noFill/>
          <a:ln w="9525">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Slide Number Placeholder 4"/>
          <p:cNvSpPr>
            <a:spLocks noGrp="1"/>
          </p:cNvSpPr>
          <p:nvPr>
            <p:ph type="sldNum" sz="quarter" idx="12"/>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ClrTx/>
              <a:buFontTx/>
            </a:pPr>
            <a:fld id="{9A0DB2DC-4C9A-4742-B13C-FB6460FD3503}" type="slidenum">
              <a:rPr lang="en-US" altLang="en-US" sz="1200" dirty="0">
                <a:latin typeface="Garamond" panose="02020404030301010803" pitchFamily="18" charset="0"/>
              </a:rPr>
            </a:fld>
            <a:endParaRPr lang="en-US" altLang="en-US" sz="1200" dirty="0">
              <a:latin typeface="Garamond" panose="02020404030301010803" pitchFamily="18" charset="0"/>
            </a:endParaRPr>
          </a:p>
        </p:txBody>
      </p:sp>
      <p:sp>
        <p:nvSpPr>
          <p:cNvPr id="38914" name="Rectangle 4"/>
          <p:cNvSpPr>
            <a:spLocks noGrp="1"/>
          </p:cNvSpPr>
          <p:nvPr>
            <p:ph type="title"/>
          </p:nvPr>
        </p:nvSpPr>
        <p:spPr>
          <a:xfrm>
            <a:off x="457200" y="277813"/>
            <a:ext cx="8229600" cy="442912"/>
          </a:xfrm>
        </p:spPr>
        <p:txBody>
          <a:bodyPr vert="horz" wrap="square" lIns="91440" tIns="45720" rIns="91440" bIns="45720" anchor="t" anchorCtr="0"/>
          <a:p>
            <a:pPr eaLnBrk="1" hangingPunct="1"/>
            <a:r>
              <a:rPr lang="en-US" altLang="en-US" dirty="0"/>
              <a:t>3.5. </a:t>
            </a:r>
            <a:r>
              <a:rPr lang="vi-VN" altLang="en-US" dirty="0"/>
              <a:t>Xây dựng đồ thị cộng đồng (Graph Communities)</a:t>
            </a:r>
            <a:endParaRPr lang="en-US" altLang="en-US" dirty="0"/>
          </a:p>
        </p:txBody>
      </p:sp>
      <p:pic>
        <p:nvPicPr>
          <p:cNvPr id="2" name="Picture 1" descr="community_graph_leiden_example"/>
          <p:cNvPicPr>
            <a:picLocks noChangeAspect="1"/>
          </p:cNvPicPr>
          <p:nvPr/>
        </p:nvPicPr>
        <p:blipFill>
          <a:blip r:embed="rId1"/>
          <a:stretch>
            <a:fillRect/>
          </a:stretch>
        </p:blipFill>
        <p:spPr>
          <a:xfrm>
            <a:off x="1828800" y="1447800"/>
            <a:ext cx="5611495" cy="432816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Slide Number Placeholder 4"/>
          <p:cNvSpPr>
            <a:spLocks noGrp="1"/>
          </p:cNvSpPr>
          <p:nvPr>
            <p:ph type="sldNum" sz="quarter" idx="12"/>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ClrTx/>
              <a:buFontTx/>
            </a:pPr>
            <a:fld id="{9A0DB2DC-4C9A-4742-B13C-FB6460FD3503}" type="slidenum">
              <a:rPr lang="en-US" altLang="en-US" sz="1200" dirty="0">
                <a:latin typeface="Garamond" panose="02020404030301010803" pitchFamily="18" charset="0"/>
              </a:rPr>
            </a:fld>
            <a:endParaRPr lang="en-US" altLang="en-US" sz="1200" dirty="0">
              <a:latin typeface="Garamond" panose="02020404030301010803" pitchFamily="18" charset="0"/>
            </a:endParaRPr>
          </a:p>
        </p:txBody>
      </p:sp>
      <p:sp>
        <p:nvSpPr>
          <p:cNvPr id="40962" name="Rectangle 4"/>
          <p:cNvSpPr>
            <a:spLocks noGrp="1"/>
          </p:cNvSpPr>
          <p:nvPr>
            <p:ph type="title"/>
          </p:nvPr>
        </p:nvSpPr>
        <p:spPr>
          <a:xfrm>
            <a:off x="457200" y="277813"/>
            <a:ext cx="8229600" cy="442912"/>
          </a:xfrm>
        </p:spPr>
        <p:txBody>
          <a:bodyPr vert="horz" wrap="square" lIns="91440" tIns="45720" rIns="91440" bIns="45720" anchor="t" anchorCtr="0"/>
          <a:p>
            <a:pPr eaLnBrk="1" hangingPunct="1"/>
            <a:r>
              <a:rPr lang="en-US" altLang="en-US" dirty="0"/>
              <a:t>3.5. </a:t>
            </a:r>
            <a:r>
              <a:rPr lang="vi-VN" altLang="en-US" dirty="0"/>
              <a:t>Xây dựng đồ thị cộng đồng (Graph Communities)</a:t>
            </a:r>
            <a:endParaRPr lang="en-US" altLang="en-US" dirty="0"/>
          </a:p>
        </p:txBody>
      </p:sp>
      <p:sp>
        <p:nvSpPr>
          <p:cNvPr id="40963" name="Text Box 5"/>
          <p:cNvSpPr txBox="1"/>
          <p:nvPr/>
        </p:nvSpPr>
        <p:spPr>
          <a:xfrm>
            <a:off x="533400" y="1295400"/>
            <a:ext cx="8077200" cy="4154170"/>
          </a:xfrm>
          <a:prstGeom prst="rect">
            <a:avLst/>
          </a:prstGeom>
          <a:noFill/>
          <a:ln w="9525">
            <a:noFill/>
          </a:ln>
        </p:spPr>
        <p:txBody>
          <a:bodyPr anchor="t" anchorCtr="0">
            <a:spAutoFit/>
          </a:bodyPr>
          <a:p>
            <a:pPr marL="342900" indent="-342900">
              <a:buClrTx/>
              <a:buFontTx/>
            </a:pPr>
            <a:r>
              <a:rPr lang="vi-VN" altLang="en-US" sz="2400" dirty="0">
                <a:latin typeface="Times New Roman" panose="02020603050405020304" pitchFamily="18" charset="0"/>
              </a:rPr>
              <a:t>Thuật toán Leiden cho phép phân chia đồ thị thành nhiều cấp độ</a:t>
            </a:r>
            <a:endParaRPr lang="en-US" altLang="en-US" sz="2400" dirty="0">
              <a:latin typeface="Times New Roman" panose="02020603050405020304" pitchFamily="18" charset="0"/>
            </a:endParaRPr>
          </a:p>
          <a:p>
            <a:pPr marL="342900" indent="-342900">
              <a:buClrTx/>
              <a:buFontTx/>
            </a:pPr>
            <a:r>
              <a:rPr lang="vi-VN" altLang="en-US" sz="2400" dirty="0">
                <a:latin typeface="Times New Roman" panose="02020603050405020304" pitchFamily="18" charset="0"/>
              </a:rPr>
              <a:t>cộng đồng, từ cấp thấp (chi tiết) đến cấp cao (bao quát).</a:t>
            </a:r>
            <a:endParaRPr lang="en-US" altLang="en-US" sz="2400" dirty="0">
              <a:latin typeface="Times New Roman" panose="02020603050405020304" pitchFamily="18" charset="0"/>
            </a:endParaRPr>
          </a:p>
          <a:p>
            <a:pPr marL="342900" indent="-342900">
              <a:buClrTx/>
              <a:buFontTx/>
            </a:pPr>
            <a:endParaRPr lang="en-US" altLang="en-US" sz="2400" dirty="0">
              <a:latin typeface="Times New Roman" panose="02020603050405020304" pitchFamily="18" charset="0"/>
            </a:endParaRPr>
          </a:p>
          <a:p>
            <a:pPr marL="342900" indent="-342900">
              <a:buClrTx/>
              <a:buFontTx/>
            </a:pPr>
            <a:r>
              <a:rPr lang="vi-VN" altLang="en-US" sz="2400" dirty="0">
                <a:latin typeface="Times New Roman" panose="02020603050405020304" pitchFamily="18" charset="0"/>
              </a:rPr>
              <a:t>Cộng đồng cấp thấp (Leaf-level communities): các cộng</a:t>
            </a:r>
            <a:endParaRPr lang="en-US" altLang="en-US" sz="2400" dirty="0">
              <a:latin typeface="Times New Roman" panose="02020603050405020304" pitchFamily="18" charset="0"/>
            </a:endParaRPr>
          </a:p>
          <a:p>
            <a:pPr marL="342900" indent="-342900">
              <a:buClrTx/>
              <a:buFontTx/>
            </a:pPr>
            <a:r>
              <a:rPr lang="vi-VN" altLang="en-US" sz="2400" dirty="0">
                <a:latin typeface="Times New Roman" panose="02020603050405020304" pitchFamily="18" charset="0"/>
              </a:rPr>
              <a:t>đồng ban đầu, thường chứa các nhóm </a:t>
            </a:r>
            <a:r>
              <a:rPr lang="en-US" altLang="en-US" sz="2400" dirty="0">
                <a:latin typeface="Times New Roman" panose="02020603050405020304" pitchFamily="18" charset="0"/>
              </a:rPr>
              <a:t>node</a:t>
            </a:r>
            <a:r>
              <a:rPr lang="vi-VN" altLang="en-US" sz="2400" dirty="0">
                <a:latin typeface="Times New Roman" panose="02020603050405020304" pitchFamily="18" charset="0"/>
              </a:rPr>
              <a:t> liên kết mạnh với</a:t>
            </a:r>
            <a:endParaRPr lang="en-US" altLang="en-US" sz="2400" dirty="0">
              <a:latin typeface="Times New Roman" panose="02020603050405020304" pitchFamily="18" charset="0"/>
            </a:endParaRPr>
          </a:p>
          <a:p>
            <a:pPr marL="342900" indent="-342900">
              <a:buClrTx/>
              <a:buFontTx/>
            </a:pPr>
            <a:r>
              <a:rPr lang="vi-VN" altLang="en-US" sz="2400" dirty="0">
                <a:latin typeface="Times New Roman" panose="02020603050405020304" pitchFamily="18" charset="0"/>
              </a:rPr>
              <a:t>nhau.</a:t>
            </a:r>
            <a:endParaRPr lang="en-US" altLang="en-US" sz="2400" dirty="0">
              <a:latin typeface="Times New Roman" panose="02020603050405020304" pitchFamily="18" charset="0"/>
            </a:endParaRPr>
          </a:p>
          <a:p>
            <a:pPr marL="342900" indent="-342900">
              <a:buClrTx/>
              <a:buFontTx/>
            </a:pPr>
            <a:endParaRPr lang="en-US" altLang="en-US" sz="2400" dirty="0">
              <a:latin typeface="Times New Roman" panose="02020603050405020304" pitchFamily="18" charset="0"/>
            </a:endParaRPr>
          </a:p>
          <a:p>
            <a:pPr marL="342900" indent="-342900">
              <a:buClrTx/>
              <a:buFontTx/>
            </a:pPr>
            <a:r>
              <a:rPr lang="vi-VN" altLang="en-US" sz="2400" dirty="0">
                <a:latin typeface="Times New Roman" panose="02020603050405020304" pitchFamily="18" charset="0"/>
              </a:rPr>
              <a:t>Cộng đồng cấp cao (Higher-level communities): Sau khi các</a:t>
            </a:r>
            <a:endParaRPr lang="en-US" altLang="en-US" sz="2400" dirty="0">
              <a:latin typeface="Times New Roman" panose="02020603050405020304" pitchFamily="18" charset="0"/>
            </a:endParaRPr>
          </a:p>
          <a:p>
            <a:pPr marL="342900" indent="-342900">
              <a:buClrTx/>
              <a:buFontTx/>
            </a:pPr>
            <a:r>
              <a:rPr lang="vi-VN" altLang="en-US" sz="2400" dirty="0">
                <a:latin typeface="Times New Roman" panose="02020603050405020304" pitchFamily="18" charset="0"/>
              </a:rPr>
              <a:t>cộng đồng cấp thấp được hợp nhất, thuật toán sẽ tạo ra các cộng</a:t>
            </a:r>
            <a:endParaRPr lang="en-US" altLang="en-US" sz="2400" dirty="0">
              <a:latin typeface="Times New Roman" panose="02020603050405020304" pitchFamily="18" charset="0"/>
            </a:endParaRPr>
          </a:p>
          <a:p>
            <a:pPr marL="342900" indent="-342900">
              <a:buClrTx/>
              <a:buFontTx/>
            </a:pPr>
            <a:r>
              <a:rPr lang="vi-VN" altLang="en-US" sz="2400" dirty="0">
                <a:latin typeface="Times New Roman" panose="02020603050405020304" pitchFamily="18" charset="0"/>
              </a:rPr>
              <a:t>đồng lớn hơn, với các node tương ứng là các cộng đồng cấp</a:t>
            </a:r>
            <a:endParaRPr lang="en-US" altLang="en-US" sz="2400" dirty="0">
              <a:latin typeface="Times New Roman" panose="02020603050405020304" pitchFamily="18" charset="0"/>
            </a:endParaRPr>
          </a:p>
          <a:p>
            <a:pPr marL="342900" indent="-342900">
              <a:buClrTx/>
              <a:buFontTx/>
            </a:pPr>
            <a:r>
              <a:rPr lang="vi-VN" altLang="en-US" sz="2400" dirty="0">
                <a:latin typeface="Times New Roman" panose="02020603050405020304" pitchFamily="18" charset="0"/>
              </a:rPr>
              <a:t>thấp đã được hợp nhất.</a:t>
            </a:r>
            <a:endParaRPr lang="en-US" altLang="en-US" sz="2400" dirty="0">
              <a:latin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Slide Number Placeholder 4"/>
          <p:cNvSpPr>
            <a:spLocks noGrp="1"/>
          </p:cNvSpPr>
          <p:nvPr>
            <p:ph type="sldNum" sz="quarter" idx="12"/>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ClrTx/>
              <a:buFontTx/>
            </a:pPr>
            <a:fld id="{9A0DB2DC-4C9A-4742-B13C-FB6460FD3503}" type="slidenum">
              <a:rPr lang="en-US" altLang="en-US" sz="1200" dirty="0">
                <a:latin typeface="Garamond" panose="02020404030301010803" pitchFamily="18" charset="0"/>
              </a:rPr>
            </a:fld>
            <a:endParaRPr lang="en-US" altLang="en-US" sz="1200" dirty="0">
              <a:latin typeface="Garamond" panose="02020404030301010803" pitchFamily="18" charset="0"/>
            </a:endParaRPr>
          </a:p>
        </p:txBody>
      </p:sp>
      <p:sp>
        <p:nvSpPr>
          <p:cNvPr id="41986" name="Rectangle 4"/>
          <p:cNvSpPr>
            <a:spLocks noGrp="1"/>
          </p:cNvSpPr>
          <p:nvPr>
            <p:ph type="title"/>
          </p:nvPr>
        </p:nvSpPr>
        <p:spPr>
          <a:xfrm>
            <a:off x="457200" y="277813"/>
            <a:ext cx="8229600" cy="442912"/>
          </a:xfrm>
        </p:spPr>
        <p:txBody>
          <a:bodyPr vert="horz" wrap="square" lIns="91440" tIns="45720" rIns="91440" bIns="45720" anchor="t" anchorCtr="0"/>
          <a:p>
            <a:pPr eaLnBrk="1" hangingPunct="1"/>
            <a:r>
              <a:rPr lang="en-US" altLang="en-US" dirty="0"/>
              <a:t>3.6. Tóm tắt cộng đồng (Communities Summaries)</a:t>
            </a:r>
            <a:endParaRPr lang="en-US" altLang="en-US" dirty="0"/>
          </a:p>
        </p:txBody>
      </p:sp>
      <p:sp>
        <p:nvSpPr>
          <p:cNvPr id="41987" name="Text Box 5"/>
          <p:cNvSpPr txBox="1"/>
          <p:nvPr/>
        </p:nvSpPr>
        <p:spPr>
          <a:xfrm>
            <a:off x="533400" y="1295400"/>
            <a:ext cx="8077200" cy="4524375"/>
          </a:xfrm>
          <a:prstGeom prst="rect">
            <a:avLst/>
          </a:prstGeom>
          <a:noFill/>
          <a:ln w="9525">
            <a:noFill/>
          </a:ln>
        </p:spPr>
        <p:txBody>
          <a:bodyPr anchor="t" anchorCtr="0">
            <a:spAutoFit/>
          </a:bodyPr>
          <a:p>
            <a:pPr marL="342900" indent="-342900">
              <a:buClrTx/>
              <a:buFontTx/>
            </a:pPr>
            <a:r>
              <a:rPr lang="en-US" altLang="en-US" sz="2400" dirty="0">
                <a:latin typeface="Times New Roman" panose="02020603050405020304" pitchFamily="18" charset="0"/>
              </a:rPr>
              <a:t>Tạo </a:t>
            </a:r>
            <a:r>
              <a:rPr lang="vi-VN" altLang="en-US" sz="2400" dirty="0">
                <a:latin typeface="Times New Roman" panose="02020603050405020304" pitchFamily="18" charset="0"/>
              </a:rPr>
              <a:t>các tóm tắt chi tiết cho từng cộng đồng, cung cấp cái</a:t>
            </a:r>
            <a:r>
              <a:rPr lang="en-US" altLang="en-US" sz="2400" dirty="0">
                <a:latin typeface="Times New Roman" panose="02020603050405020304" pitchFamily="18" charset="0"/>
              </a:rPr>
              <a:t> </a:t>
            </a:r>
            <a:r>
              <a:rPr lang="vi-VN" altLang="en-US" sz="2400" dirty="0">
                <a:latin typeface="Times New Roman" panose="02020603050405020304" pitchFamily="18" charset="0"/>
              </a:rPr>
              <a:t>nhìn</a:t>
            </a:r>
            <a:endParaRPr lang="en-US" altLang="en-US" sz="2400" dirty="0">
              <a:latin typeface="Times New Roman" panose="02020603050405020304" pitchFamily="18" charset="0"/>
            </a:endParaRPr>
          </a:p>
          <a:p>
            <a:pPr marL="342900" indent="-342900">
              <a:buClrTx/>
              <a:buFontTx/>
            </a:pPr>
            <a:r>
              <a:rPr lang="vi-VN" altLang="en-US" sz="2400" dirty="0">
                <a:latin typeface="Times New Roman" panose="02020603050405020304" pitchFamily="18" charset="0"/>
              </a:rPr>
              <a:t>toàn diện về từng phần của dữ liệu</a:t>
            </a:r>
            <a:r>
              <a:rPr lang="en-US" altLang="en-US" sz="2400" dirty="0">
                <a:latin typeface="Times New Roman" panose="02020603050405020304" pitchFamily="18" charset="0"/>
              </a:rPr>
              <a:t>.</a:t>
            </a:r>
            <a:endParaRPr lang="en-US" altLang="en-US" sz="2400" dirty="0">
              <a:latin typeface="Times New Roman" panose="02020603050405020304" pitchFamily="18" charset="0"/>
            </a:endParaRPr>
          </a:p>
          <a:p>
            <a:pPr marL="342900" indent="-342900">
              <a:buClrTx/>
              <a:buFontTx/>
            </a:pPr>
            <a:endParaRPr lang="en-US" altLang="en-US" sz="2400" dirty="0">
              <a:latin typeface="Times New Roman" panose="02020603050405020304" pitchFamily="18" charset="0"/>
            </a:endParaRPr>
          </a:p>
          <a:p>
            <a:pPr marL="342900" indent="-342900">
              <a:buClrTx/>
              <a:buFontTx/>
            </a:pPr>
            <a:r>
              <a:rPr lang="vi-VN" altLang="en-US" sz="2400" dirty="0">
                <a:latin typeface="Times New Roman" panose="02020603050405020304" pitchFamily="18" charset="0"/>
              </a:rPr>
              <a:t>Cộng đồng cấp thấp nhất (leaf-level communities): tất cả các</a:t>
            </a:r>
            <a:endParaRPr lang="en-US" altLang="en-US" sz="2400" dirty="0">
              <a:latin typeface="Times New Roman" panose="02020603050405020304" pitchFamily="18" charset="0"/>
            </a:endParaRPr>
          </a:p>
          <a:p>
            <a:pPr marL="342900" indent="-342900">
              <a:buClrTx/>
              <a:buFontTx/>
            </a:pPr>
            <a:r>
              <a:rPr lang="vi-VN" altLang="en-US" sz="2400" dirty="0">
                <a:latin typeface="Times New Roman" panose="02020603050405020304" pitchFamily="18" charset="0"/>
              </a:rPr>
              <a:t>thực thể, mối quan hệ, và thuộc tính liên quan</a:t>
            </a:r>
            <a:r>
              <a:rPr lang="en-US" altLang="en-US" sz="2400" dirty="0">
                <a:latin typeface="Times New Roman" panose="02020603050405020304" pitchFamily="18" charset="0"/>
              </a:rPr>
              <a:t> </a:t>
            </a:r>
            <a:r>
              <a:rPr lang="vi-VN" altLang="en-US" sz="2400" dirty="0">
                <a:latin typeface="Times New Roman" panose="02020603050405020304" pitchFamily="18" charset="0"/>
              </a:rPr>
              <a:t>được đưa vào một</a:t>
            </a:r>
            <a:endParaRPr lang="en-US" altLang="en-US" sz="2400" dirty="0">
              <a:latin typeface="Times New Roman" panose="02020603050405020304" pitchFamily="18" charset="0"/>
            </a:endParaRPr>
          </a:p>
          <a:p>
            <a:pPr marL="342900" indent="-342900">
              <a:buClrTx/>
              <a:buFontTx/>
            </a:pPr>
            <a:r>
              <a:rPr lang="vi-VN" altLang="en-US" sz="2400" dirty="0">
                <a:latin typeface="Times New Roman" panose="02020603050405020304" pitchFamily="18" charset="0"/>
              </a:rPr>
              <a:t>cửa sổ ngữ cảnh cho LLM, sau đó tiến hành tạo ra một bản tóm</a:t>
            </a:r>
            <a:endParaRPr lang="en-US" altLang="en-US" sz="2400" dirty="0">
              <a:latin typeface="Times New Roman" panose="02020603050405020304" pitchFamily="18" charset="0"/>
            </a:endParaRPr>
          </a:p>
          <a:p>
            <a:pPr marL="342900" indent="-342900">
              <a:buClrTx/>
              <a:buFontTx/>
            </a:pPr>
            <a:r>
              <a:rPr lang="en-US" altLang="en-US" sz="2400" dirty="0">
                <a:latin typeface="Times New Roman" panose="02020603050405020304" pitchFamily="18" charset="0"/>
              </a:rPr>
              <a:t>t</a:t>
            </a:r>
            <a:r>
              <a:rPr lang="vi-VN" altLang="en-US" sz="2400" dirty="0">
                <a:latin typeface="Times New Roman" panose="02020603050405020304" pitchFamily="18" charset="0"/>
              </a:rPr>
              <a:t>ắt cô đọng dựa trên các thông tin này.</a:t>
            </a:r>
            <a:endParaRPr lang="en-US" altLang="en-US" sz="2400" dirty="0">
              <a:latin typeface="Times New Roman" panose="02020603050405020304" pitchFamily="18" charset="0"/>
            </a:endParaRPr>
          </a:p>
          <a:p>
            <a:pPr marL="342900" indent="-342900">
              <a:buClrTx/>
              <a:buFontTx/>
            </a:pPr>
            <a:endParaRPr lang="en-US" altLang="en-US" sz="2400" dirty="0">
              <a:latin typeface="Times New Roman" panose="02020603050405020304" pitchFamily="18" charset="0"/>
            </a:endParaRPr>
          </a:p>
          <a:p>
            <a:pPr marL="342900" indent="-342900">
              <a:buClrTx/>
              <a:buFontTx/>
            </a:pPr>
            <a:r>
              <a:rPr lang="vi-VN" altLang="en-US" sz="2400" dirty="0">
                <a:latin typeface="Times New Roman" panose="02020603050405020304" pitchFamily="18" charset="0"/>
              </a:rPr>
              <a:t>Cộng đồng cấp cao hơn (higher-level communities): Đối với các</a:t>
            </a:r>
            <a:endParaRPr lang="en-US" altLang="en-US" sz="2400" dirty="0">
              <a:latin typeface="Times New Roman" panose="02020603050405020304" pitchFamily="18" charset="0"/>
            </a:endParaRPr>
          </a:p>
          <a:p>
            <a:pPr marL="342900" indent="-342900">
              <a:buClrTx/>
              <a:buFontTx/>
            </a:pPr>
            <a:r>
              <a:rPr lang="vi-VN" altLang="en-US" sz="2400" dirty="0">
                <a:latin typeface="Times New Roman" panose="02020603050405020304" pitchFamily="18" charset="0"/>
              </a:rPr>
              <a:t>cộng đồng lớn hơn,</a:t>
            </a:r>
            <a:r>
              <a:rPr lang="en-US" altLang="en-US" sz="2400" dirty="0">
                <a:latin typeface="Times New Roman" panose="02020603050405020304" pitchFamily="18" charset="0"/>
              </a:rPr>
              <a:t> </a:t>
            </a:r>
            <a:r>
              <a:rPr lang="vi-VN" altLang="en-US" sz="2400" dirty="0">
                <a:latin typeface="Times New Roman" panose="02020603050405020304" pitchFamily="18" charset="0"/>
              </a:rPr>
              <a:t>tóm tắt của các cộng đồng con được sử dụng</a:t>
            </a:r>
            <a:endParaRPr lang="en-US" altLang="en-US" sz="2400" dirty="0">
              <a:latin typeface="Times New Roman" panose="02020603050405020304" pitchFamily="18" charset="0"/>
            </a:endParaRPr>
          </a:p>
          <a:p>
            <a:pPr marL="342900" indent="-342900">
              <a:buClrTx/>
              <a:buFontTx/>
            </a:pPr>
            <a:r>
              <a:rPr lang="vi-VN" altLang="en-US" sz="2400" dirty="0">
                <a:latin typeface="Times New Roman" panose="02020603050405020304" pitchFamily="18" charset="0"/>
              </a:rPr>
              <a:t>thay vì thông tin chi tiết, để đảm bảo không vượt quá giới hạn</a:t>
            </a:r>
            <a:endParaRPr lang="en-US" altLang="en-US" sz="2400" dirty="0">
              <a:latin typeface="Times New Roman" panose="02020603050405020304" pitchFamily="18" charset="0"/>
            </a:endParaRPr>
          </a:p>
          <a:p>
            <a:pPr marL="342900" indent="-342900">
              <a:buClrTx/>
              <a:buFontTx/>
            </a:pPr>
            <a:r>
              <a:rPr lang="vi-VN" altLang="en-US" sz="2400" dirty="0">
                <a:latin typeface="Times New Roman" panose="02020603050405020304" pitchFamily="18" charset="0"/>
              </a:rPr>
              <a:t>token.</a:t>
            </a:r>
            <a:endParaRPr lang="en-US" altLang="en-US" sz="2400" dirty="0">
              <a:latin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Slide Number Placeholder 4"/>
          <p:cNvSpPr>
            <a:spLocks noGrp="1"/>
          </p:cNvSpPr>
          <p:nvPr>
            <p:ph type="sldNum" sz="quarter" idx="12"/>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ClrTx/>
              <a:buFontTx/>
            </a:pPr>
            <a:fld id="{9A0DB2DC-4C9A-4742-B13C-FB6460FD3503}" type="slidenum">
              <a:rPr lang="en-US" altLang="en-US" sz="1200" dirty="0">
                <a:latin typeface="Garamond" panose="02020404030301010803" pitchFamily="18" charset="0"/>
              </a:rPr>
            </a:fld>
            <a:endParaRPr lang="en-US" altLang="en-US" sz="1200" dirty="0">
              <a:latin typeface="Garamond" panose="02020404030301010803" pitchFamily="18" charset="0"/>
            </a:endParaRPr>
          </a:p>
        </p:txBody>
      </p:sp>
      <p:sp>
        <p:nvSpPr>
          <p:cNvPr id="43010" name="Rectangle 4"/>
          <p:cNvSpPr>
            <a:spLocks noGrp="1"/>
          </p:cNvSpPr>
          <p:nvPr>
            <p:ph type="title"/>
          </p:nvPr>
        </p:nvSpPr>
        <p:spPr>
          <a:xfrm>
            <a:off x="457200" y="277813"/>
            <a:ext cx="8229600" cy="442912"/>
          </a:xfrm>
        </p:spPr>
        <p:txBody>
          <a:bodyPr vert="horz" wrap="square" lIns="91440" tIns="45720" rIns="91440" bIns="45720" anchor="t" anchorCtr="0"/>
          <a:p>
            <a:pPr eaLnBrk="1" hangingPunct="1"/>
            <a:r>
              <a:rPr lang="en-US" altLang="en-US" dirty="0"/>
              <a:t>3.7. Truy vấn dữ liệu</a:t>
            </a:r>
            <a:endParaRPr lang="en-US" altLang="en-US" dirty="0"/>
          </a:p>
        </p:txBody>
      </p:sp>
      <p:sp>
        <p:nvSpPr>
          <p:cNvPr id="43011" name="Text Box 5"/>
          <p:cNvSpPr txBox="1"/>
          <p:nvPr/>
        </p:nvSpPr>
        <p:spPr>
          <a:xfrm>
            <a:off x="533400" y="1295400"/>
            <a:ext cx="8077200" cy="3416300"/>
          </a:xfrm>
          <a:prstGeom prst="rect">
            <a:avLst/>
          </a:prstGeom>
          <a:noFill/>
          <a:ln w="9525">
            <a:noFill/>
          </a:ln>
        </p:spPr>
        <p:txBody>
          <a:bodyPr anchor="t" anchorCtr="0">
            <a:spAutoFit/>
          </a:bodyPr>
          <a:p>
            <a:pPr marL="342900" indent="-342900">
              <a:buClrTx/>
              <a:buFontTx/>
            </a:pPr>
            <a:r>
              <a:rPr lang="en-US" altLang="en-US" sz="2400" dirty="0">
                <a:latin typeface="Times New Roman" panose="02020603050405020304" pitchFamily="18" charset="0"/>
              </a:rPr>
              <a:t>Việc truy vấn dữ liệu trong Graph RAG bao gồm 2 phần: truy</a:t>
            </a:r>
            <a:endParaRPr lang="en-US" altLang="en-US" sz="2400" dirty="0">
              <a:latin typeface="Times New Roman" panose="02020603050405020304" pitchFamily="18" charset="0"/>
            </a:endParaRPr>
          </a:p>
          <a:p>
            <a:pPr marL="342900" indent="-342900">
              <a:buClrTx/>
              <a:buFontTx/>
            </a:pPr>
            <a:r>
              <a:rPr lang="en-US" altLang="en-US" sz="2400" dirty="0">
                <a:latin typeface="Times New Roman" panose="02020603050405020304" pitchFamily="18" charset="0"/>
              </a:rPr>
              <a:t>vấn toàn cục và truy vấn cục bộ</a:t>
            </a:r>
            <a:endParaRPr lang="en-US" altLang="en-US" sz="2400" dirty="0">
              <a:latin typeface="Times New Roman" panose="02020603050405020304" pitchFamily="18" charset="0"/>
            </a:endParaRPr>
          </a:p>
          <a:p>
            <a:pPr marL="342900" indent="-342900">
              <a:buClrTx/>
              <a:buFontTx/>
            </a:pPr>
            <a:endParaRPr lang="en-US" altLang="en-US" sz="2400" dirty="0">
              <a:latin typeface="Times New Roman" panose="02020603050405020304" pitchFamily="18" charset="0"/>
            </a:endParaRPr>
          </a:p>
          <a:p>
            <a:pPr marL="342900" indent="-342900">
              <a:buClrTx/>
              <a:buFontTx/>
            </a:pPr>
            <a:r>
              <a:rPr lang="en-US" altLang="en-US" sz="2400" dirty="0">
                <a:latin typeface="Times New Roman" panose="02020603050405020304" pitchFamily="18" charset="0"/>
              </a:rPr>
              <a:t>Truy vấn toàn cục:</a:t>
            </a:r>
            <a:endParaRPr lang="en-US" altLang="en-US" sz="2400" dirty="0">
              <a:latin typeface="Times New Roman" panose="02020603050405020304" pitchFamily="18" charset="0"/>
            </a:endParaRPr>
          </a:p>
          <a:p>
            <a:pPr marL="342900" indent="-342900">
              <a:buClrTx/>
              <a:buFont typeface="Arial" panose="020B0604020202020204" pitchFamily="34" charset="0"/>
              <a:buChar char="•"/>
            </a:pPr>
            <a:r>
              <a:rPr lang="en-US" altLang="en-US" sz="2400" dirty="0">
                <a:latin typeface="Times New Roman" panose="02020603050405020304" pitchFamily="18" charset="0"/>
              </a:rPr>
              <a:t>Sử dụng với các câu hỏi mang tính toàn diện, tổng quan về dữ liệu</a:t>
            </a:r>
            <a:endParaRPr lang="en-US" altLang="en-US" sz="2400" dirty="0">
              <a:latin typeface="Times New Roman" panose="02020603050405020304" pitchFamily="18" charset="0"/>
            </a:endParaRPr>
          </a:p>
          <a:p>
            <a:pPr marL="342900" indent="-342900">
              <a:buClrTx/>
              <a:buFont typeface="Arial" panose="020B0604020202020204" pitchFamily="34" charset="0"/>
              <a:buChar char="•"/>
            </a:pPr>
            <a:endParaRPr lang="en-US" altLang="en-US" sz="2400" dirty="0">
              <a:latin typeface="Times New Roman" panose="02020603050405020304" pitchFamily="18" charset="0"/>
            </a:endParaRPr>
          </a:p>
          <a:p>
            <a:pPr marL="342900" indent="-342900">
              <a:buClrTx/>
              <a:buFont typeface="Arial" panose="020B0604020202020204" pitchFamily="34" charset="0"/>
              <a:buChar char="•"/>
            </a:pPr>
            <a:r>
              <a:rPr lang="vi-VN" altLang="en-US" sz="2400" dirty="0">
                <a:latin typeface="Times New Roman" panose="02020603050405020304" pitchFamily="18" charset="0"/>
              </a:rPr>
              <a:t>Công việc truy vấn sẽ dựa trên các Communities Summaries đã được xây dựng</a:t>
            </a:r>
            <a:r>
              <a:rPr lang="en-US" altLang="en-US" sz="2400" dirty="0">
                <a:latin typeface="Times New Roman" panose="02020603050405020304" pitchFamily="18" charset="0"/>
              </a:rPr>
              <a:t> </a:t>
            </a:r>
            <a:r>
              <a:rPr lang="vi-VN" altLang="en-US" sz="2400" dirty="0">
                <a:latin typeface="Times New Roman" panose="02020603050405020304" pitchFamily="18" charset="0"/>
              </a:rPr>
              <a:t>trước đó</a:t>
            </a:r>
            <a:endParaRPr lang="en-US" altLang="en-US" sz="2400" dirty="0">
              <a:latin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Slide Number Placeholder 4"/>
          <p:cNvSpPr>
            <a:spLocks noGrp="1"/>
          </p:cNvSpPr>
          <p:nvPr>
            <p:ph type="sldNum" sz="quarter" idx="12"/>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ClrTx/>
              <a:buFontTx/>
            </a:pPr>
            <a:fld id="{9A0DB2DC-4C9A-4742-B13C-FB6460FD3503}" type="slidenum">
              <a:rPr lang="en-US" altLang="en-US" sz="1200" dirty="0">
                <a:latin typeface="Garamond" panose="02020404030301010803" pitchFamily="18" charset="0"/>
              </a:rPr>
            </a:fld>
            <a:endParaRPr lang="en-US" altLang="en-US" sz="1200" dirty="0">
              <a:latin typeface="Garamond" panose="02020404030301010803" pitchFamily="18" charset="0"/>
            </a:endParaRPr>
          </a:p>
        </p:txBody>
      </p:sp>
      <p:sp>
        <p:nvSpPr>
          <p:cNvPr id="46082" name="Rectangle 4"/>
          <p:cNvSpPr>
            <a:spLocks noGrp="1"/>
          </p:cNvSpPr>
          <p:nvPr>
            <p:ph type="title"/>
          </p:nvPr>
        </p:nvSpPr>
        <p:spPr>
          <a:xfrm>
            <a:off x="457200" y="277813"/>
            <a:ext cx="8229600" cy="442912"/>
          </a:xfrm>
        </p:spPr>
        <p:txBody>
          <a:bodyPr vert="horz" wrap="square" lIns="91440" tIns="45720" rIns="91440" bIns="45720" anchor="t" anchorCtr="0"/>
          <a:p>
            <a:pPr eaLnBrk="1" hangingPunct="1"/>
            <a:r>
              <a:rPr lang="en-US" altLang="en-US" dirty="0"/>
              <a:t>3.7. Truy vấn dữ liệu</a:t>
            </a:r>
            <a:endParaRPr lang="en-US" altLang="en-US" dirty="0"/>
          </a:p>
        </p:txBody>
      </p:sp>
      <p:sp>
        <p:nvSpPr>
          <p:cNvPr id="25604" name="Text Box 5"/>
          <p:cNvSpPr txBox="1"/>
          <p:nvPr/>
        </p:nvSpPr>
        <p:spPr>
          <a:xfrm>
            <a:off x="533400" y="1295400"/>
            <a:ext cx="8077200" cy="1198880"/>
          </a:xfrm>
          <a:prstGeom prst="rect">
            <a:avLst/>
          </a:prstGeom>
          <a:noFill/>
          <a:ln w="9525">
            <a:noFill/>
          </a:ln>
        </p:spPr>
        <p:txBody>
          <a:bodyPr anchor="t" anchorCtr="0">
            <a:spAutoFit/>
          </a:bodyPr>
          <a:p>
            <a:pPr marL="342900" indent="-342900">
              <a:buClrTx/>
              <a:buFontTx/>
              <a:buNone/>
            </a:pPr>
            <a:r>
              <a:rPr lang="en-US" altLang="en-US" sz="2400" dirty="0">
                <a:latin typeface="Times New Roman" panose="02020603050405020304" pitchFamily="18" charset="0"/>
              </a:rPr>
              <a:t>Truy vấn cục bộ: p</a:t>
            </a:r>
            <a:r>
              <a:rPr lang="vi-VN" altLang="en-US" sz="2400" dirty="0">
                <a:latin typeface="Times New Roman" panose="02020603050405020304" pitchFamily="18" charset="0"/>
              </a:rPr>
              <a:t>hù hợp với các câu hỏi sâu về một chủ đề nào</a:t>
            </a:r>
            <a:endParaRPr lang="en-US" altLang="en-US" sz="2400" dirty="0">
              <a:latin typeface="Times New Roman" panose="02020603050405020304" pitchFamily="18" charset="0"/>
            </a:endParaRPr>
          </a:p>
          <a:p>
            <a:pPr marL="342900" indent="-342900">
              <a:buClrTx/>
              <a:buFontTx/>
              <a:buNone/>
            </a:pPr>
            <a:r>
              <a:rPr lang="vi-VN" altLang="en-US" sz="2400" dirty="0">
                <a:latin typeface="Times New Roman" panose="02020603050405020304" pitchFamily="18" charset="0"/>
              </a:rPr>
              <a:t>đó, phù hợp để suy luận sâu hơn</a:t>
            </a:r>
            <a:r>
              <a:rPr lang="en-US" altLang="en-US" sz="2400" dirty="0">
                <a:latin typeface="Times New Roman" panose="02020603050405020304" pitchFamily="18" charset="0"/>
              </a:rPr>
              <a:t> </a:t>
            </a:r>
            <a:r>
              <a:rPr lang="vi-VN" altLang="en-US" sz="2400" dirty="0">
                <a:latin typeface="Times New Roman" panose="02020603050405020304" pitchFamily="18" charset="0"/>
              </a:rPr>
              <a:t>về các thực thể và các mối</a:t>
            </a:r>
            <a:endParaRPr lang="en-US" altLang="en-US" sz="2400" dirty="0">
              <a:latin typeface="Times New Roman" panose="02020603050405020304" pitchFamily="18" charset="0"/>
            </a:endParaRPr>
          </a:p>
          <a:p>
            <a:pPr marL="342900" indent="-342900">
              <a:buClrTx/>
              <a:buFontTx/>
              <a:buNone/>
            </a:pPr>
            <a:r>
              <a:rPr lang="vi-VN" altLang="en-US" sz="2400" dirty="0">
                <a:latin typeface="Times New Roman" panose="02020603050405020304" pitchFamily="18" charset="0"/>
              </a:rPr>
              <a:t>quan</a:t>
            </a:r>
            <a:r>
              <a:rPr lang="en-US" altLang="en-US" sz="2400" dirty="0">
                <a:latin typeface="Times New Roman" panose="02020603050405020304" pitchFamily="18" charset="0"/>
              </a:rPr>
              <a:t> </a:t>
            </a:r>
            <a:r>
              <a:rPr lang="vi-VN" altLang="en-US" sz="2400" dirty="0">
                <a:latin typeface="Times New Roman" panose="02020603050405020304" pitchFamily="18" charset="0"/>
              </a:rPr>
              <a:t>hệ.</a:t>
            </a:r>
            <a:endParaRPr lang="en-US" altLang="en-US" sz="2400" dirty="0">
              <a:latin typeface="Times New Roman" panose="02020603050405020304" pitchFamily="18" charset="0"/>
            </a:endParaRPr>
          </a:p>
        </p:txBody>
      </p:sp>
      <p:pic>
        <p:nvPicPr>
          <p:cNvPr id="3" name="Picture 2" descr="local_query"/>
          <p:cNvPicPr>
            <a:picLocks noChangeAspect="1"/>
          </p:cNvPicPr>
          <p:nvPr/>
        </p:nvPicPr>
        <p:blipFill>
          <a:blip r:embed="rId1"/>
          <a:stretch>
            <a:fillRect/>
          </a:stretch>
        </p:blipFill>
        <p:spPr>
          <a:xfrm>
            <a:off x="826135" y="2971800"/>
            <a:ext cx="7491730" cy="269367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Slide Number Placeholder 4"/>
          <p:cNvSpPr>
            <a:spLocks noGrp="1"/>
          </p:cNvSpPr>
          <p:nvPr>
            <p:ph type="sldNum" sz="quarter" idx="12"/>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ClrTx/>
              <a:buFontTx/>
            </a:pPr>
            <a:fld id="{9A0DB2DC-4C9A-4742-B13C-FB6460FD3503}" type="slidenum">
              <a:rPr lang="en-US" altLang="en-US" sz="1200" dirty="0">
                <a:latin typeface="Garamond" panose="02020404030301010803" pitchFamily="18" charset="0"/>
              </a:rPr>
            </a:fld>
            <a:endParaRPr lang="en-US" altLang="en-US" sz="1200" dirty="0">
              <a:latin typeface="Garamond" panose="02020404030301010803" pitchFamily="18" charset="0"/>
            </a:endParaRPr>
          </a:p>
        </p:txBody>
      </p:sp>
      <p:sp>
        <p:nvSpPr>
          <p:cNvPr id="9218" name="Rectangle 4"/>
          <p:cNvSpPr>
            <a:spLocks noGrp="1"/>
          </p:cNvSpPr>
          <p:nvPr>
            <p:ph type="title"/>
          </p:nvPr>
        </p:nvSpPr>
        <p:spPr>
          <a:xfrm>
            <a:off x="457200" y="2859088"/>
            <a:ext cx="8229600" cy="781050"/>
          </a:xfrm>
        </p:spPr>
        <p:txBody>
          <a:bodyPr vert="horz" wrap="square" lIns="91440" tIns="45720" rIns="91440" bIns="45720" anchor="t" anchorCtr="0"/>
          <a:p>
            <a:pPr algn="ctr" eaLnBrk="1" hangingPunct="1"/>
            <a:r>
              <a:rPr lang="en-US" altLang="en-US" sz="5400" dirty="0"/>
              <a:t>GIỚI THIỆU</a:t>
            </a:r>
            <a:endParaRPr lang="en-US" altLang="en-US" sz="5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Slide Number Placeholder 4"/>
          <p:cNvSpPr>
            <a:spLocks noGrp="1"/>
          </p:cNvSpPr>
          <p:nvPr>
            <p:ph type="sldNum" sz="quarter" idx="12"/>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ClrTx/>
              <a:buFontTx/>
            </a:pPr>
            <a:fld id="{9A0DB2DC-4C9A-4742-B13C-FB6460FD3503}" type="slidenum">
              <a:rPr lang="en-US" altLang="en-US" sz="1200" dirty="0">
                <a:latin typeface="Garamond" panose="02020404030301010803" pitchFamily="18" charset="0"/>
              </a:rPr>
            </a:fld>
            <a:endParaRPr lang="en-US" altLang="en-US" sz="1200" dirty="0">
              <a:latin typeface="Garamond" panose="02020404030301010803" pitchFamily="18" charset="0"/>
            </a:endParaRPr>
          </a:p>
        </p:txBody>
      </p:sp>
      <p:sp>
        <p:nvSpPr>
          <p:cNvPr id="44034" name="Rectangle 4"/>
          <p:cNvSpPr>
            <a:spLocks noGrp="1"/>
          </p:cNvSpPr>
          <p:nvPr>
            <p:ph type="title"/>
          </p:nvPr>
        </p:nvSpPr>
        <p:spPr>
          <a:xfrm>
            <a:off x="457200" y="277813"/>
            <a:ext cx="8229600" cy="442912"/>
          </a:xfrm>
        </p:spPr>
        <p:txBody>
          <a:bodyPr vert="horz" wrap="square" lIns="91440" tIns="45720" rIns="91440" bIns="45720" anchor="t" anchorCtr="0"/>
          <a:p>
            <a:pPr eaLnBrk="1" hangingPunct="1"/>
            <a:r>
              <a:rPr lang="en-US" altLang="en-US" dirty="0"/>
              <a:t>3.7. Truy vấn dữ liệu</a:t>
            </a:r>
            <a:endParaRPr lang="en-US" altLang="en-US" dirty="0"/>
          </a:p>
        </p:txBody>
      </p:sp>
      <p:sp>
        <p:nvSpPr>
          <p:cNvPr id="44035" name="Text Box 5"/>
          <p:cNvSpPr txBox="1"/>
          <p:nvPr/>
        </p:nvSpPr>
        <p:spPr>
          <a:xfrm>
            <a:off x="533400" y="1295400"/>
            <a:ext cx="8077200" cy="461963"/>
          </a:xfrm>
          <a:prstGeom prst="rect">
            <a:avLst/>
          </a:prstGeom>
          <a:noFill/>
          <a:ln w="9525">
            <a:noFill/>
          </a:ln>
        </p:spPr>
        <p:txBody>
          <a:bodyPr anchor="t" anchorCtr="0">
            <a:spAutoFit/>
          </a:bodyPr>
          <a:p>
            <a:pPr marL="342900" indent="-342900">
              <a:buClrTx/>
              <a:buFontTx/>
            </a:pPr>
            <a:r>
              <a:rPr lang="en-US" altLang="en-US" sz="2400" dirty="0">
                <a:latin typeface="Times New Roman" panose="02020603050405020304" pitchFamily="18" charset="0"/>
              </a:rPr>
              <a:t>Luồng truy vấn toàn cục:</a:t>
            </a:r>
            <a:endParaRPr lang="en-US" altLang="en-US" sz="2400" dirty="0">
              <a:latin typeface="Times New Roman" panose="02020603050405020304" pitchFamily="18" charset="0"/>
            </a:endParaRPr>
          </a:p>
        </p:txBody>
      </p:sp>
      <p:pic>
        <p:nvPicPr>
          <p:cNvPr id="44036" name="Picture 3" descr="A diagram of a process&#10;&#10;Description automatically generated"/>
          <p:cNvPicPr>
            <a:picLocks noChangeAspect="1"/>
          </p:cNvPicPr>
          <p:nvPr/>
        </p:nvPicPr>
        <p:blipFill>
          <a:blip r:embed="rId1"/>
          <a:stretch>
            <a:fillRect/>
          </a:stretch>
        </p:blipFill>
        <p:spPr>
          <a:xfrm>
            <a:off x="0" y="2057400"/>
            <a:ext cx="9144000" cy="3390900"/>
          </a:xfrm>
          <a:prstGeom prst="rect">
            <a:avLst/>
          </a:prstGeom>
          <a:noFill/>
          <a:ln w="9525">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Slide Number Placeholder 4"/>
          <p:cNvSpPr>
            <a:spLocks noGrp="1"/>
          </p:cNvSpPr>
          <p:nvPr>
            <p:ph type="sldNum" sz="quarter" idx="12"/>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ClrTx/>
              <a:buFontTx/>
            </a:pPr>
            <a:fld id="{9A0DB2DC-4C9A-4742-B13C-FB6460FD3503}" type="slidenum">
              <a:rPr lang="en-US" altLang="en-US" sz="1200" dirty="0">
                <a:latin typeface="Garamond" panose="02020404030301010803" pitchFamily="18" charset="0"/>
              </a:rPr>
            </a:fld>
            <a:endParaRPr lang="en-US" altLang="en-US" sz="1200" dirty="0">
              <a:latin typeface="Garamond" panose="02020404030301010803" pitchFamily="18" charset="0"/>
            </a:endParaRPr>
          </a:p>
        </p:txBody>
      </p:sp>
      <p:sp>
        <p:nvSpPr>
          <p:cNvPr id="46082" name="Rectangle 4"/>
          <p:cNvSpPr>
            <a:spLocks noGrp="1"/>
          </p:cNvSpPr>
          <p:nvPr>
            <p:ph type="title"/>
          </p:nvPr>
        </p:nvSpPr>
        <p:spPr>
          <a:xfrm>
            <a:off x="457200" y="277813"/>
            <a:ext cx="8229600" cy="442912"/>
          </a:xfrm>
        </p:spPr>
        <p:txBody>
          <a:bodyPr vert="horz" wrap="square" lIns="91440" tIns="45720" rIns="91440" bIns="45720" anchor="t" anchorCtr="0"/>
          <a:p>
            <a:pPr eaLnBrk="1" hangingPunct="1"/>
            <a:r>
              <a:rPr lang="en-US" altLang="en-US" dirty="0"/>
              <a:t>3.8. Kết quả hiện thực</a:t>
            </a:r>
            <a:endParaRPr lang="en-US" altLang="en-US" dirty="0"/>
          </a:p>
        </p:txBody>
      </p:sp>
      <p:sp>
        <p:nvSpPr>
          <p:cNvPr id="25604" name="Text Box 5"/>
          <p:cNvSpPr txBox="1"/>
          <p:nvPr/>
        </p:nvSpPr>
        <p:spPr>
          <a:xfrm>
            <a:off x="533400" y="1295400"/>
            <a:ext cx="8077200" cy="1938020"/>
          </a:xfrm>
          <a:prstGeom prst="rect">
            <a:avLst/>
          </a:prstGeom>
          <a:noFill/>
          <a:ln w="9525">
            <a:noFill/>
          </a:ln>
        </p:spPr>
        <p:txBody>
          <a:bodyPr anchor="t" anchorCtr="0">
            <a:spAutoFit/>
          </a:bodyPr>
          <a:p>
            <a:pPr marL="342900" indent="-342900">
              <a:buClrTx/>
              <a:buFontTx/>
              <a:buNone/>
            </a:pPr>
            <a:r>
              <a:rPr lang="en-US" sz="2400" dirty="0">
                <a:latin typeface="Times New Roman" panose="02020603050405020304" pitchFamily="18" charset="0"/>
              </a:rPr>
              <a:t>Tập dữ liệu EvaHG gồm 3000 câu hỏi và câu trả lời tương ứng</a:t>
            </a:r>
            <a:endParaRPr lang="en-US" sz="2400" dirty="0">
              <a:latin typeface="Times New Roman" panose="02020603050405020304" pitchFamily="18" charset="0"/>
            </a:endParaRPr>
          </a:p>
          <a:p>
            <a:pPr marL="342900" indent="-342900">
              <a:buClrTx/>
              <a:buFontTx/>
              <a:buNone/>
            </a:pPr>
            <a:r>
              <a:rPr lang="en-US" sz="2400" dirty="0">
                <a:latin typeface="Times New Roman" panose="02020603050405020304" pitchFamily="18" charset="0"/>
              </a:rPr>
              <a:t>từ  25 văn bản khác nhau.</a:t>
            </a:r>
            <a:endParaRPr lang="en-US" sz="2400" dirty="0">
              <a:latin typeface="Times New Roman" panose="02020603050405020304" pitchFamily="18" charset="0"/>
            </a:endParaRPr>
          </a:p>
          <a:p>
            <a:pPr marL="342900" indent="-342900">
              <a:buClrTx/>
              <a:buFontTx/>
              <a:buNone/>
            </a:pPr>
            <a:endParaRPr lang="en-US" sz="2400" dirty="0">
              <a:latin typeface="Times New Roman" panose="02020603050405020304" pitchFamily="18" charset="0"/>
            </a:endParaRPr>
          </a:p>
          <a:p>
            <a:pPr marL="342900" indent="-342900">
              <a:buClrTx/>
              <a:buFontTx/>
              <a:buNone/>
            </a:pPr>
            <a:r>
              <a:rPr lang="en-US" altLang="en-US" sz="2400" dirty="0">
                <a:latin typeface="Times New Roman" panose="02020603050405020304" pitchFamily="18" charset="0"/>
              </a:rPr>
              <a:t>BERTScore: </a:t>
            </a:r>
            <a:r>
              <a:rPr lang="en-US" altLang="en-US" sz="2400" dirty="0">
                <a:latin typeface="Times New Roman" panose="02020603050405020304" pitchFamily="18" charset="0"/>
              </a:rPr>
              <a:t>đ</a:t>
            </a:r>
            <a:r>
              <a:rPr lang="en-US" altLang="en-US" sz="2400" dirty="0">
                <a:latin typeface="Times New Roman" panose="02020603050405020304" pitchFamily="18" charset="0"/>
              </a:rPr>
              <a:t>ánh giá </a:t>
            </a:r>
            <a:r>
              <a:rPr lang="en-US" altLang="en-US" sz="2400" dirty="0">
                <a:latin typeface="Times New Roman" panose="02020603050405020304" pitchFamily="18" charset="0"/>
              </a:rPr>
              <a:t>đ</a:t>
            </a:r>
            <a:r>
              <a:rPr lang="en-US" altLang="en-US" sz="2400" dirty="0">
                <a:latin typeface="Times New Roman" panose="02020603050405020304" pitchFamily="18" charset="0"/>
              </a:rPr>
              <a:t>ộ giống nhau ngữ ngh</a:t>
            </a:r>
            <a:r>
              <a:rPr lang="en-US" altLang="en-US" sz="2400" dirty="0">
                <a:latin typeface="Times New Roman" panose="02020603050405020304" pitchFamily="18" charset="0"/>
              </a:rPr>
              <a:t>ĩ</a:t>
            </a:r>
            <a:r>
              <a:rPr lang="en-US" altLang="en-US" sz="2400" dirty="0">
                <a:latin typeface="Times New Roman" panose="02020603050405020304" pitchFamily="18" charset="0"/>
              </a:rPr>
              <a:t>a giữa hai </a:t>
            </a:r>
            <a:r>
              <a:rPr lang="en-US" altLang="en-US" sz="2400" dirty="0">
                <a:latin typeface="Times New Roman" panose="02020603050405020304" pitchFamily="18" charset="0"/>
              </a:rPr>
              <a:t>đ</a:t>
            </a:r>
            <a:r>
              <a:rPr lang="en-US" altLang="en-US" sz="2400" dirty="0">
                <a:latin typeface="Times New Roman" panose="02020603050405020304" pitchFamily="18" charset="0"/>
              </a:rPr>
              <a:t>oạn</a:t>
            </a:r>
            <a:endParaRPr lang="en-US" altLang="en-US" sz="2400" dirty="0">
              <a:latin typeface="Times New Roman" panose="02020603050405020304" pitchFamily="18" charset="0"/>
            </a:endParaRPr>
          </a:p>
          <a:p>
            <a:pPr marL="342900" indent="-342900">
              <a:buClrTx/>
              <a:buFontTx/>
              <a:buNone/>
            </a:pPr>
            <a:r>
              <a:rPr lang="en-US" altLang="en-US" sz="2400" dirty="0">
                <a:latin typeface="Times New Roman" panose="02020603050405020304" pitchFamily="18" charset="0"/>
              </a:rPr>
              <a:t>v</a:t>
            </a:r>
            <a:r>
              <a:rPr lang="en-US" altLang="en-US" sz="2400" dirty="0">
                <a:latin typeface="Times New Roman" panose="02020603050405020304" pitchFamily="18" charset="0"/>
              </a:rPr>
              <a:t>ă</a:t>
            </a:r>
            <a:r>
              <a:rPr lang="en-US" altLang="en-US" sz="2400" dirty="0">
                <a:latin typeface="Times New Roman" panose="02020603050405020304" pitchFamily="18" charset="0"/>
              </a:rPr>
              <a:t>n bản.</a:t>
            </a:r>
            <a:endParaRPr lang="en-US" altLang="en-US" sz="2400" dirty="0">
              <a:latin typeface="Times New Roman" panose="02020603050405020304" pitchFamily="18" charset="0"/>
            </a:endParaRPr>
          </a:p>
        </p:txBody>
      </p:sp>
      <p:pic>
        <p:nvPicPr>
          <p:cNvPr id="2" name="Picture 1"/>
          <p:cNvPicPr>
            <a:picLocks noChangeAspect="1"/>
          </p:cNvPicPr>
          <p:nvPr/>
        </p:nvPicPr>
        <p:blipFill>
          <a:blip r:embed="rId1"/>
          <a:stretch>
            <a:fillRect/>
          </a:stretch>
        </p:blipFill>
        <p:spPr>
          <a:xfrm>
            <a:off x="1676400" y="3352800"/>
            <a:ext cx="5301615" cy="2487930"/>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Slide Number Placeholder 4"/>
          <p:cNvSpPr>
            <a:spLocks noGrp="1"/>
          </p:cNvSpPr>
          <p:nvPr>
            <p:ph type="sldNum" sz="quarter" idx="12"/>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ClrTx/>
              <a:buFontTx/>
            </a:pPr>
            <a:fld id="{9A0DB2DC-4C9A-4742-B13C-FB6460FD3503}" type="slidenum">
              <a:rPr lang="en-US" altLang="en-US" sz="1200" dirty="0">
                <a:latin typeface="Garamond" panose="02020404030301010803" pitchFamily="18" charset="0"/>
              </a:rPr>
            </a:fld>
            <a:endParaRPr lang="en-US" altLang="en-US" sz="1200" dirty="0">
              <a:latin typeface="Garamond" panose="02020404030301010803" pitchFamily="18" charset="0"/>
            </a:endParaRPr>
          </a:p>
        </p:txBody>
      </p:sp>
      <p:sp>
        <p:nvSpPr>
          <p:cNvPr id="46082" name="Rectangle 4"/>
          <p:cNvSpPr>
            <a:spLocks noGrp="1"/>
          </p:cNvSpPr>
          <p:nvPr>
            <p:ph type="title"/>
          </p:nvPr>
        </p:nvSpPr>
        <p:spPr>
          <a:xfrm>
            <a:off x="457200" y="277813"/>
            <a:ext cx="8229600" cy="442912"/>
          </a:xfrm>
        </p:spPr>
        <p:txBody>
          <a:bodyPr vert="horz" wrap="square" lIns="91440" tIns="45720" rIns="91440" bIns="45720" anchor="t" anchorCtr="0"/>
          <a:p>
            <a:pPr eaLnBrk="1" hangingPunct="1"/>
            <a:r>
              <a:rPr lang="en-US" altLang="en-US" dirty="0"/>
              <a:t>3.8. Kết quả hiện thực</a:t>
            </a:r>
            <a:endParaRPr lang="en-US" altLang="en-US" dirty="0"/>
          </a:p>
        </p:txBody>
      </p:sp>
      <p:pic>
        <p:nvPicPr>
          <p:cNvPr id="3" name="Picture 2"/>
          <p:cNvPicPr>
            <a:picLocks noChangeAspect="1"/>
          </p:cNvPicPr>
          <p:nvPr/>
        </p:nvPicPr>
        <p:blipFill>
          <a:blip r:embed="rId1"/>
          <a:stretch>
            <a:fillRect/>
          </a:stretch>
        </p:blipFill>
        <p:spPr>
          <a:xfrm>
            <a:off x="1833245" y="1219200"/>
            <a:ext cx="5478145" cy="1976755"/>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Slide Number Placeholder 4"/>
          <p:cNvSpPr>
            <a:spLocks noGrp="1"/>
          </p:cNvSpPr>
          <p:nvPr>
            <p:ph type="sldNum" sz="quarter" idx="12"/>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ClrTx/>
              <a:buFontTx/>
            </a:pPr>
            <a:fld id="{9A0DB2DC-4C9A-4742-B13C-FB6460FD3503}" type="slidenum">
              <a:rPr lang="en-US" altLang="en-US" sz="1200" dirty="0">
                <a:latin typeface="Garamond" panose="02020404030301010803" pitchFamily="18" charset="0"/>
              </a:rPr>
            </a:fld>
            <a:endParaRPr lang="en-US" altLang="en-US" sz="1200" dirty="0">
              <a:latin typeface="Garamond" panose="02020404030301010803" pitchFamily="18" charset="0"/>
            </a:endParaRPr>
          </a:p>
        </p:txBody>
      </p:sp>
      <p:sp>
        <p:nvSpPr>
          <p:cNvPr id="47106" name="Rectangle 4"/>
          <p:cNvSpPr>
            <a:spLocks noGrp="1"/>
          </p:cNvSpPr>
          <p:nvPr>
            <p:ph type="title"/>
          </p:nvPr>
        </p:nvSpPr>
        <p:spPr>
          <a:xfrm>
            <a:off x="457200" y="2859088"/>
            <a:ext cx="8229600" cy="781050"/>
          </a:xfrm>
        </p:spPr>
        <p:txBody>
          <a:bodyPr vert="horz" wrap="square" lIns="91440" tIns="45720" rIns="91440" bIns="45720" anchor="t" anchorCtr="0"/>
          <a:p>
            <a:pPr algn="ctr" eaLnBrk="1" hangingPunct="1">
              <a:buNone/>
            </a:pPr>
            <a:r>
              <a:rPr lang="en-US" altLang="en-US" sz="5400" dirty="0"/>
              <a:t>KẾT LUẬN</a:t>
            </a:r>
            <a:endParaRPr lang="en-US" altLang="en-US" sz="5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Slide Number Placeholder 4"/>
          <p:cNvSpPr>
            <a:spLocks noGrp="1"/>
          </p:cNvSpPr>
          <p:nvPr>
            <p:ph type="sldNum" sz="quarter" idx="12"/>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ClrTx/>
              <a:buFontTx/>
            </a:pPr>
            <a:fld id="{9A0DB2DC-4C9A-4742-B13C-FB6460FD3503}" type="slidenum">
              <a:rPr lang="en-US" altLang="en-US" sz="1200" dirty="0">
                <a:latin typeface="Garamond" panose="02020404030301010803" pitchFamily="18" charset="0"/>
              </a:rPr>
            </a:fld>
            <a:endParaRPr lang="en-US" altLang="en-US" sz="1200" dirty="0">
              <a:latin typeface="Garamond" panose="02020404030301010803" pitchFamily="18" charset="0"/>
            </a:endParaRPr>
          </a:p>
        </p:txBody>
      </p:sp>
      <p:sp>
        <p:nvSpPr>
          <p:cNvPr id="48130" name="Rectangle 4"/>
          <p:cNvSpPr>
            <a:spLocks noGrp="1"/>
          </p:cNvSpPr>
          <p:nvPr>
            <p:ph type="title"/>
          </p:nvPr>
        </p:nvSpPr>
        <p:spPr>
          <a:xfrm>
            <a:off x="457200" y="277813"/>
            <a:ext cx="8229600" cy="442912"/>
          </a:xfrm>
        </p:spPr>
        <p:txBody>
          <a:bodyPr vert="horz" wrap="square" lIns="91440" tIns="45720" rIns="91440" bIns="45720" anchor="t" anchorCtr="0"/>
          <a:p>
            <a:pPr eaLnBrk="1" hangingPunct="1"/>
            <a:r>
              <a:rPr lang="en-US" altLang="en-US" dirty="0"/>
              <a:t>4. Kết luận</a:t>
            </a:r>
            <a:endParaRPr lang="en-US" altLang="en-US" dirty="0"/>
          </a:p>
        </p:txBody>
      </p:sp>
      <p:sp>
        <p:nvSpPr>
          <p:cNvPr id="48131" name="Text Box 5"/>
          <p:cNvSpPr txBox="1"/>
          <p:nvPr/>
        </p:nvSpPr>
        <p:spPr>
          <a:xfrm>
            <a:off x="533400" y="1295400"/>
            <a:ext cx="8077200" cy="3415030"/>
          </a:xfrm>
          <a:prstGeom prst="rect">
            <a:avLst/>
          </a:prstGeom>
          <a:noFill/>
          <a:ln w="9525">
            <a:noFill/>
          </a:ln>
        </p:spPr>
        <p:txBody>
          <a:bodyPr anchor="t" anchorCtr="0">
            <a:spAutoFit/>
          </a:bodyPr>
          <a:p>
            <a:pPr marL="342900" indent="-342900">
              <a:buClrTx/>
              <a:buFont typeface="Arial" panose="020B0604020202020204" pitchFamily="34" charset="0"/>
              <a:buChar char="•"/>
            </a:pPr>
            <a:r>
              <a:rPr lang="en-US" sz="2400" dirty="0">
                <a:latin typeface="Times New Roman" panose="02020603050405020304" pitchFamily="18" charset="0"/>
              </a:rPr>
              <a:t>Thành công triển khai pipeline Graph RAG và kết hợp các loại truy vấn để xử lý các câu hỏi đầu vào.</a:t>
            </a:r>
            <a:endParaRPr lang="en-US" sz="2400" dirty="0">
              <a:latin typeface="Times New Roman" panose="02020603050405020304" pitchFamily="18" charset="0"/>
            </a:endParaRPr>
          </a:p>
          <a:p>
            <a:pPr marL="342900" indent="-342900">
              <a:buClrTx/>
              <a:buFont typeface="Arial" panose="020B0604020202020204" pitchFamily="34" charset="0"/>
              <a:buChar char="•"/>
            </a:pPr>
            <a:endParaRPr lang="en-US" sz="2400" dirty="0">
              <a:latin typeface="Times New Roman" panose="02020603050405020304" pitchFamily="18" charset="0"/>
            </a:endParaRPr>
          </a:p>
          <a:p>
            <a:pPr marL="342900" indent="-342900">
              <a:buClrTx/>
              <a:buFont typeface="Arial" panose="020B0604020202020204" pitchFamily="34" charset="0"/>
              <a:buChar char="•"/>
            </a:pPr>
            <a:r>
              <a:rPr lang="en-US" sz="2400" dirty="0">
                <a:latin typeface="Times New Roman" panose="02020603050405020304" pitchFamily="18" charset="0"/>
              </a:rPr>
              <a:t>Đem lại khả năng cải thiện chất lượng câu trả lời dựa trên cái knowledge graph, đem lại hiệu quả tốt hơn so với RAG trong nhiều trường hợp.</a:t>
            </a:r>
            <a:endParaRPr lang="en-US" sz="2400" dirty="0">
              <a:latin typeface="Times New Roman" panose="02020603050405020304" pitchFamily="18" charset="0"/>
            </a:endParaRPr>
          </a:p>
          <a:p>
            <a:pPr marL="342900" indent="-342900">
              <a:buClrTx/>
              <a:buFont typeface="Arial" panose="020B0604020202020204" pitchFamily="34" charset="0"/>
              <a:buChar char="•"/>
            </a:pPr>
            <a:endParaRPr lang="en-US" sz="2400" dirty="0">
              <a:latin typeface="Times New Roman" panose="02020603050405020304" pitchFamily="18" charset="0"/>
            </a:endParaRPr>
          </a:p>
          <a:p>
            <a:pPr marL="342900" indent="-342900">
              <a:buClrTx/>
              <a:buFont typeface="Arial" panose="020B0604020202020204" pitchFamily="34" charset="0"/>
              <a:buChar char="•"/>
            </a:pPr>
            <a:r>
              <a:rPr lang="en-US" sz="2400" dirty="0">
                <a:latin typeface="Times New Roman" panose="02020603050405020304" pitchFamily="18" charset="0"/>
              </a:rPr>
              <a:t>Tuy nhiên cần cải thiện việc truy vấn để có chất lượng và tốc độ tốt hơn.</a:t>
            </a:r>
            <a:endParaRPr lang="en-US" sz="2400" dirty="0">
              <a:latin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Slide Number Placeholder 4"/>
          <p:cNvSpPr>
            <a:spLocks noGrp="1"/>
          </p:cNvSpPr>
          <p:nvPr>
            <p:ph type="sldNum" sz="quarter" idx="12"/>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ClrTx/>
              <a:buFontTx/>
            </a:pPr>
            <a:fld id="{9A0DB2DC-4C9A-4742-B13C-FB6460FD3503}" type="slidenum">
              <a:rPr lang="en-US" altLang="en-US" sz="1200" dirty="0">
                <a:latin typeface="Garamond" panose="02020404030301010803" pitchFamily="18" charset="0"/>
              </a:rPr>
            </a:fld>
            <a:endParaRPr lang="en-US" altLang="en-US" sz="1200" dirty="0">
              <a:latin typeface="Garamond" panose="02020404030301010803" pitchFamily="18" charset="0"/>
            </a:endParaRPr>
          </a:p>
        </p:txBody>
      </p:sp>
      <p:sp>
        <p:nvSpPr>
          <p:cNvPr id="48130" name="Rectangle 4"/>
          <p:cNvSpPr>
            <a:spLocks noGrp="1"/>
          </p:cNvSpPr>
          <p:nvPr>
            <p:ph type="title"/>
          </p:nvPr>
        </p:nvSpPr>
        <p:spPr>
          <a:xfrm>
            <a:off x="457200" y="277813"/>
            <a:ext cx="8229600" cy="442912"/>
          </a:xfrm>
        </p:spPr>
        <p:txBody>
          <a:bodyPr vert="horz" wrap="square" lIns="91440" tIns="45720" rIns="91440" bIns="45720" anchor="t" anchorCtr="0"/>
          <a:p>
            <a:pPr eaLnBrk="1" hangingPunct="1"/>
            <a:r>
              <a:rPr lang="en-US" altLang="en-US" dirty="0"/>
              <a:t>4. Kết luận</a:t>
            </a:r>
            <a:endParaRPr lang="en-US" altLang="en-US" dirty="0"/>
          </a:p>
        </p:txBody>
      </p:sp>
      <p:sp>
        <p:nvSpPr>
          <p:cNvPr id="48131" name="Text Box 5"/>
          <p:cNvSpPr txBox="1"/>
          <p:nvPr/>
        </p:nvSpPr>
        <p:spPr>
          <a:xfrm>
            <a:off x="533400" y="1295400"/>
            <a:ext cx="8077200" cy="2306955"/>
          </a:xfrm>
          <a:prstGeom prst="rect">
            <a:avLst/>
          </a:prstGeom>
          <a:noFill/>
          <a:ln w="9525">
            <a:noFill/>
          </a:ln>
        </p:spPr>
        <p:txBody>
          <a:bodyPr anchor="t" anchorCtr="0">
            <a:spAutoFit/>
          </a:bodyPr>
          <a:p>
            <a:pPr marL="342900" indent="-342900">
              <a:buClrTx/>
              <a:buFont typeface="Arial" panose="020B0604020202020204" pitchFamily="34" charset="0"/>
              <a:buChar char="•"/>
            </a:pPr>
            <a:r>
              <a:rPr lang="en-US" sz="2400" dirty="0">
                <a:latin typeface="Times New Roman" panose="02020603050405020304" pitchFamily="18" charset="0"/>
              </a:rPr>
              <a:t>Việc triển khai phức tạp.</a:t>
            </a:r>
            <a:endParaRPr lang="en-US" altLang="en-US" sz="2400" dirty="0">
              <a:latin typeface="Times New Roman" panose="02020603050405020304" pitchFamily="18" charset="0"/>
            </a:endParaRPr>
          </a:p>
          <a:p>
            <a:pPr marL="342900" indent="-342900">
              <a:buClrTx/>
              <a:buFont typeface="Arial" panose="020B0604020202020204" pitchFamily="34" charset="0"/>
              <a:buChar char="•"/>
            </a:pPr>
            <a:endParaRPr lang="en-US" altLang="en-US" sz="2400" dirty="0">
              <a:latin typeface="Times New Roman" panose="02020603050405020304" pitchFamily="18" charset="0"/>
            </a:endParaRPr>
          </a:p>
          <a:p>
            <a:pPr marL="342900" indent="-342900">
              <a:buClrTx/>
              <a:buFont typeface="Arial" panose="020B0604020202020204" pitchFamily="34" charset="0"/>
              <a:buChar char="•"/>
            </a:pPr>
            <a:r>
              <a:rPr lang="en-US" altLang="en-US" sz="2400" dirty="0">
                <a:latin typeface="Times New Roman" panose="02020603050405020304" pitchFamily="18" charset="0"/>
              </a:rPr>
              <a:t>Tốn nhiều không gian lưu trữ hơn so với RAG. </a:t>
            </a:r>
            <a:endParaRPr lang="en-US" altLang="en-US" sz="2400" dirty="0">
              <a:latin typeface="Times New Roman" panose="02020603050405020304" pitchFamily="18" charset="0"/>
            </a:endParaRPr>
          </a:p>
          <a:p>
            <a:pPr marL="342900" indent="-342900">
              <a:buClrTx/>
              <a:buFont typeface="Arial" panose="020B0604020202020204" pitchFamily="34" charset="0"/>
              <a:buChar char="•"/>
            </a:pPr>
            <a:endParaRPr lang="en-US" altLang="en-US" sz="2400" dirty="0">
              <a:latin typeface="Times New Roman" panose="02020603050405020304" pitchFamily="18" charset="0"/>
            </a:endParaRPr>
          </a:p>
          <a:p>
            <a:pPr marL="342900" indent="-342900">
              <a:buClrTx/>
              <a:buFont typeface="Arial" panose="020B0604020202020204" pitchFamily="34" charset="0"/>
              <a:buChar char="•"/>
            </a:pPr>
            <a:r>
              <a:rPr lang="en-US" altLang="en-US" sz="2400" dirty="0">
                <a:latin typeface="Times New Roman" panose="02020603050405020304" pitchFamily="18" charset="0"/>
              </a:rPr>
              <a:t>T</a:t>
            </a:r>
            <a:r>
              <a:rPr lang="en-US" sz="2400" dirty="0">
                <a:latin typeface="Times New Roman" panose="02020603050405020304" pitchFamily="18" charset="0"/>
              </a:rPr>
              <a:t>rong một số trường hợp, số lượng thực thể và mối quan hệ sẽ ảnh hưởng đến chất lượng câu trả lời.</a:t>
            </a:r>
            <a:endParaRPr lang="en-US" sz="2400" dirty="0">
              <a:latin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Slide Number Placeholder 4"/>
          <p:cNvSpPr>
            <a:spLocks noGrp="1"/>
          </p:cNvSpPr>
          <p:nvPr>
            <p:ph type="sldNum" sz="quarter" idx="12"/>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ClrTx/>
              <a:buFontTx/>
            </a:pPr>
            <a:fld id="{9A0DB2DC-4C9A-4742-B13C-FB6460FD3503}" type="slidenum">
              <a:rPr lang="en-US" altLang="en-US" sz="1200" dirty="0">
                <a:latin typeface="Garamond" panose="02020404030301010803" pitchFamily="18" charset="0"/>
              </a:rPr>
            </a:fld>
            <a:endParaRPr lang="en-US" altLang="en-US" sz="1200" dirty="0">
              <a:latin typeface="Garamond" panose="02020404030301010803" pitchFamily="18" charset="0"/>
            </a:endParaRPr>
          </a:p>
        </p:txBody>
      </p:sp>
      <p:sp>
        <p:nvSpPr>
          <p:cNvPr id="48130" name="Rectangle 4"/>
          <p:cNvSpPr>
            <a:spLocks noGrp="1"/>
          </p:cNvSpPr>
          <p:nvPr>
            <p:ph type="title"/>
          </p:nvPr>
        </p:nvSpPr>
        <p:spPr>
          <a:xfrm>
            <a:off x="457200" y="277813"/>
            <a:ext cx="8229600" cy="442912"/>
          </a:xfrm>
        </p:spPr>
        <p:txBody>
          <a:bodyPr vert="horz" wrap="square" lIns="91440" tIns="45720" rIns="91440" bIns="45720" anchor="t" anchorCtr="0"/>
          <a:p>
            <a:pPr eaLnBrk="1" hangingPunct="1"/>
            <a:r>
              <a:rPr lang="en-US" altLang="en-US" dirty="0"/>
              <a:t>4. Kết luận</a:t>
            </a:r>
            <a:endParaRPr lang="en-US" altLang="en-US" dirty="0"/>
          </a:p>
        </p:txBody>
      </p:sp>
      <p:sp>
        <p:nvSpPr>
          <p:cNvPr id="48131" name="Text Box 5"/>
          <p:cNvSpPr txBox="1"/>
          <p:nvPr/>
        </p:nvSpPr>
        <p:spPr>
          <a:xfrm>
            <a:off x="533400" y="1295400"/>
            <a:ext cx="8077200" cy="4892675"/>
          </a:xfrm>
          <a:prstGeom prst="rect">
            <a:avLst/>
          </a:prstGeom>
          <a:noFill/>
          <a:ln w="9525">
            <a:noFill/>
          </a:ln>
        </p:spPr>
        <p:txBody>
          <a:bodyPr anchor="t" anchorCtr="0">
            <a:spAutoFit/>
          </a:bodyPr>
          <a:p>
            <a:pPr>
              <a:buClrTx/>
              <a:buFont typeface="Arial" panose="020B0604020202020204" pitchFamily="34" charset="0"/>
            </a:pPr>
            <a:r>
              <a:rPr lang="en-US" altLang="en-US" sz="2400" dirty="0">
                <a:latin typeface="Times New Roman" panose="02020603050405020304" pitchFamily="18" charset="0"/>
              </a:rPr>
              <a:t>Hướng phát triển:</a:t>
            </a:r>
            <a:endParaRPr lang="en-US" altLang="en-US" sz="2400" dirty="0">
              <a:latin typeface="Times New Roman" panose="02020603050405020304" pitchFamily="18" charset="0"/>
            </a:endParaRPr>
          </a:p>
          <a:p>
            <a:pPr>
              <a:buClrTx/>
              <a:buFont typeface="Arial" panose="020B0604020202020204" pitchFamily="34" charset="0"/>
            </a:pPr>
            <a:endParaRPr lang="en-US" altLang="en-US" sz="2400" dirty="0">
              <a:latin typeface="Times New Roman" panose="02020603050405020304" pitchFamily="18" charset="0"/>
            </a:endParaRPr>
          </a:p>
          <a:p>
            <a:pPr marL="342900" indent="-342900">
              <a:buClrTx/>
              <a:buFont typeface="Arial" panose="020B0604020202020204" pitchFamily="34" charset="0"/>
              <a:buChar char="•"/>
            </a:pPr>
            <a:r>
              <a:rPr lang="en-US" altLang="en-US" sz="2400" dirty="0">
                <a:latin typeface="Times New Roman" panose="02020603050405020304" pitchFamily="18" charset="0"/>
              </a:rPr>
              <a:t>Tăng cường chất lượng của module rút trích thực thể - mối quan hệ. </a:t>
            </a:r>
            <a:endParaRPr lang="en-US" altLang="en-US" sz="2400" dirty="0">
              <a:latin typeface="Times New Roman" panose="02020603050405020304" pitchFamily="18" charset="0"/>
            </a:endParaRPr>
          </a:p>
          <a:p>
            <a:pPr marL="342900" indent="-342900">
              <a:buClrTx/>
              <a:buFont typeface="Arial" panose="020B0604020202020204" pitchFamily="34" charset="0"/>
              <a:buChar char="•"/>
            </a:pPr>
            <a:endParaRPr lang="en-US" altLang="en-US" sz="2400" dirty="0">
              <a:latin typeface="Times New Roman" panose="02020603050405020304" pitchFamily="18" charset="0"/>
            </a:endParaRPr>
          </a:p>
          <a:p>
            <a:pPr marL="342900" indent="-342900">
              <a:buClrTx/>
              <a:buFont typeface="Arial" panose="020B0604020202020204" pitchFamily="34" charset="0"/>
              <a:buChar char="•"/>
            </a:pPr>
            <a:r>
              <a:rPr lang="en-US" altLang="en-US" sz="2400" dirty="0">
                <a:latin typeface="Times New Roman" panose="02020603050405020304" pitchFamily="18" charset="0"/>
                <a:sym typeface="+mn-ea"/>
              </a:rPr>
              <a:t>Xây dựng liên kết vào dữ liệu cho các từ ngữ chuyên ngành, từ ngữ học thuật (</a:t>
            </a:r>
            <a:r>
              <a:rPr lang="en-US" altLang="en-US" sz="2400" b="1" dirty="0">
                <a:latin typeface="Times New Roman" panose="02020603050405020304" pitchFamily="18" charset="0"/>
                <a:sym typeface="+mn-ea"/>
              </a:rPr>
              <a:t>Medical Graph RAG: Towards Safe Medical Large Language Model via Graph Retrieval-Augmented Generation - 08/2024</a:t>
            </a:r>
            <a:r>
              <a:rPr lang="en-US" altLang="en-US" sz="2400" dirty="0">
                <a:latin typeface="Times New Roman" panose="02020603050405020304" pitchFamily="18" charset="0"/>
                <a:sym typeface="+mn-ea"/>
              </a:rPr>
              <a:t>). </a:t>
            </a:r>
            <a:endParaRPr lang="en-US" altLang="en-US" sz="2400" dirty="0">
              <a:latin typeface="Times New Roman" panose="02020603050405020304" pitchFamily="18" charset="0"/>
            </a:endParaRPr>
          </a:p>
          <a:p>
            <a:pPr marL="342900" indent="-342900">
              <a:buClrTx/>
              <a:buFont typeface="Arial" panose="020B0604020202020204" pitchFamily="34" charset="0"/>
              <a:buChar char="•"/>
            </a:pPr>
            <a:endParaRPr lang="en-US" altLang="en-US" sz="2400" dirty="0">
              <a:latin typeface="Times New Roman" panose="02020603050405020304" pitchFamily="18" charset="0"/>
            </a:endParaRPr>
          </a:p>
          <a:p>
            <a:pPr marL="342900" indent="-342900">
              <a:buClrTx/>
              <a:buFont typeface="Arial" panose="020B0604020202020204" pitchFamily="34" charset="0"/>
              <a:buChar char="•"/>
            </a:pPr>
            <a:r>
              <a:rPr lang="en-US" altLang="en-US" sz="2400" dirty="0">
                <a:latin typeface="Times New Roman" panose="02020603050405020304" pitchFamily="18" charset="0"/>
              </a:rPr>
              <a:t>Tạo một pipeline chuẩn hóa cho dữ liệu có cấu trúc (</a:t>
            </a:r>
            <a:r>
              <a:rPr lang="en-US" altLang="en-US" sz="2400" b="1" dirty="0">
                <a:latin typeface="Times New Roman" panose="02020603050405020304" pitchFamily="18" charset="0"/>
              </a:rPr>
              <a:t>GTR: Graph-Table-RAG for Cross-Table Question Answering - 04/2025</a:t>
            </a:r>
            <a:r>
              <a:rPr lang="en-US" altLang="en-US" sz="2400" dirty="0">
                <a:latin typeface="Times New Roman" panose="02020603050405020304" pitchFamily="18" charset="0"/>
              </a:rPr>
              <a:t>).</a:t>
            </a:r>
            <a:endParaRPr lang="en-US" sz="2400" dirty="0">
              <a:latin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Medical Graph RAG: Towards Safe Medical Large Language Model via Graph Retrieval-Augmented Generation</a:t>
            </a:r>
            <a:br>
              <a:rPr lang="en-US" altLang="en-US"/>
            </a:br>
            <a:endParaRPr lang="en-US" altLang="en-US"/>
          </a:p>
        </p:txBody>
      </p:sp>
      <p:pic>
        <p:nvPicPr>
          <p:cNvPr id="3" name="Picture 2"/>
          <p:cNvPicPr/>
          <p:nvPr/>
        </p:nvPicPr>
        <p:blipFill>
          <a:blip r:embed="rId1"/>
          <a:stretch>
            <a:fillRect/>
          </a:stretch>
        </p:blipFill>
        <p:spPr>
          <a:xfrm>
            <a:off x="1219200" y="1828800"/>
            <a:ext cx="7467600" cy="415607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GTR: Graph-Table-RAG for Cross-Table Question Answering</a:t>
            </a:r>
            <a:endParaRPr lang="en-US"/>
          </a:p>
        </p:txBody>
      </p:sp>
      <p:sp>
        <p:nvSpPr>
          <p:cNvPr id="3" name="Text Box 2"/>
          <p:cNvSpPr txBox="1"/>
          <p:nvPr/>
        </p:nvSpPr>
        <p:spPr>
          <a:xfrm>
            <a:off x="457200" y="1472565"/>
            <a:ext cx="8220710" cy="4495800"/>
          </a:xfrm>
          <a:prstGeom prst="rect">
            <a:avLst/>
          </a:prstGeom>
          <a:noFill/>
        </p:spPr>
        <p:txBody>
          <a:bodyPr wrap="square" rtlCol="0">
            <a:noAutofit/>
          </a:bodyPr>
          <a:p>
            <a:r>
              <a:rPr lang="en-US" altLang="en-US" sz="2400" b="1">
                <a:latin typeface="Times New Roman" panose="02020603050405020304" pitchFamily="18" charset="0"/>
                <a:cs typeface="Times New Roman" panose="02020603050405020304" pitchFamily="18" charset="0"/>
              </a:rPr>
              <a:t>Node:</a:t>
            </a:r>
            <a:r>
              <a:rPr lang="en-US" altLang="en-US" sz="2400">
                <a:latin typeface="Times New Roman" panose="02020603050405020304" pitchFamily="18" charset="0"/>
                <a:cs typeface="Times New Roman" panose="02020603050405020304" pitchFamily="18" charset="0"/>
              </a:rPr>
              <a:t> Bảng, cột, khái niệm.</a:t>
            </a:r>
            <a:endParaRPr lang="en-US" altLang="en-US" sz="2400">
              <a:latin typeface="Times New Roman" panose="02020603050405020304" pitchFamily="18" charset="0"/>
              <a:cs typeface="Times New Roman" panose="02020603050405020304" pitchFamily="18" charset="0"/>
            </a:endParaRPr>
          </a:p>
          <a:p>
            <a:r>
              <a:rPr lang="en-US" altLang="en-US" sz="2400" b="1">
                <a:latin typeface="Times New Roman" panose="02020603050405020304" pitchFamily="18" charset="0"/>
                <a:cs typeface="Times New Roman" panose="02020603050405020304" pitchFamily="18" charset="0"/>
              </a:rPr>
              <a:t>Cạnh:</a:t>
            </a:r>
            <a:r>
              <a:rPr lang="en-US" altLang="en-US" sz="2400">
                <a:latin typeface="Times New Roman" panose="02020603050405020304" pitchFamily="18" charset="0"/>
                <a:cs typeface="Times New Roman" panose="02020603050405020304" pitchFamily="18" charset="0"/>
              </a:rPr>
              <a:t> quan hệ giữa bảng - cột, cột - cột, bảng -  bảng, bảng - khái niệm, khái niệm - khái niệm.</a:t>
            </a:r>
            <a:endParaRPr lang="en-US" altLang="en-US" sz="2400">
              <a:latin typeface="Times New Roman" panose="02020603050405020304" pitchFamily="18" charset="0"/>
              <a:cs typeface="Times New Roman" panose="02020603050405020304" pitchFamily="18" charset="0"/>
            </a:endParaRPr>
          </a:p>
          <a:p>
            <a:endParaRPr lang="en-US" altLang="en-US" sz="2400">
              <a:latin typeface="Times New Roman" panose="02020603050405020304" pitchFamily="18" charset="0"/>
              <a:cs typeface="Times New Roman" panose="02020603050405020304" pitchFamily="18" charset="0"/>
            </a:endParaRPr>
          </a:p>
          <a:p>
            <a:r>
              <a:rPr lang="en-US" altLang="en-US" sz="2400" b="1">
                <a:latin typeface="Times New Roman" panose="02020603050405020304" pitchFamily="18" charset="0"/>
                <a:cs typeface="Times New Roman" panose="02020603050405020304" pitchFamily="18" charset="0"/>
              </a:rPr>
              <a:t>Quy trình: </a:t>
            </a:r>
            <a:endParaRPr lang="en-US" altLang="en-US" sz="2400" b="1">
              <a:latin typeface="Times New Roman" panose="02020603050405020304" pitchFamily="18" charset="0"/>
              <a:cs typeface="Times New Roman" panose="02020603050405020304" pitchFamily="18" charset="0"/>
            </a:endParaRPr>
          </a:p>
          <a:p>
            <a:pPr marL="457200" indent="-457200">
              <a:buFont typeface="+mj-lt"/>
              <a:buAutoNum type="arabicPeriod"/>
            </a:pPr>
            <a:r>
              <a:rPr lang="en-US" altLang="en-US" sz="2400">
                <a:latin typeface="Times New Roman" panose="02020603050405020304" pitchFamily="18" charset="0"/>
                <a:cs typeface="Times New Roman" panose="02020603050405020304" pitchFamily="18" charset="0"/>
              </a:rPr>
              <a:t>Biểu </a:t>
            </a:r>
            <a:r>
              <a:rPr lang="en-US" altLang="en-US" sz="2400">
                <a:latin typeface="Times New Roman" panose="02020603050405020304" pitchFamily="18" charset="0"/>
                <a:cs typeface="Times New Roman" panose="02020603050405020304" pitchFamily="18" charset="0"/>
              </a:rPr>
              <a:t>đ</a:t>
            </a:r>
            <a:r>
              <a:rPr lang="en-US" altLang="en-US" sz="2400">
                <a:latin typeface="Times New Roman" panose="02020603050405020304" pitchFamily="18" charset="0"/>
                <a:cs typeface="Times New Roman" panose="02020603050405020304" pitchFamily="18" charset="0"/>
              </a:rPr>
              <a:t>ồ hóa tập bảng: tạo graph từ tất cả các bảng.</a:t>
            </a:r>
            <a:endParaRPr lang="en-US" altLang="en-US"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altLang="en-US" sz="2400">
              <a:latin typeface="Times New Roman" panose="02020603050405020304" pitchFamily="18" charset="0"/>
              <a:cs typeface="Times New Roman" panose="02020603050405020304" pitchFamily="18" charset="0"/>
            </a:endParaRPr>
          </a:p>
          <a:p>
            <a:pPr marL="457200" indent="-457200">
              <a:buFont typeface="+mj-lt"/>
              <a:buAutoNum type="arabicPeriod"/>
            </a:pPr>
            <a:r>
              <a:rPr lang="en-US" altLang="en-US" sz="2400">
                <a:latin typeface="Times New Roman" panose="02020603050405020304" pitchFamily="18" charset="0"/>
                <a:cs typeface="Times New Roman" panose="02020603050405020304" pitchFamily="18" charset="0"/>
              </a:rPr>
              <a:t>Từ câu hỏi → chọn bảng → chọn thông tin trong bảng (2 cấp </a:t>
            </a:r>
            <a:r>
              <a:rPr lang="en-US" altLang="en-US" sz="2400">
                <a:latin typeface="Times New Roman" panose="02020603050405020304" pitchFamily="18" charset="0"/>
                <a:cs typeface="Times New Roman" panose="02020603050405020304" pitchFamily="18" charset="0"/>
              </a:rPr>
              <a:t>đ</a:t>
            </a:r>
            <a:r>
              <a:rPr lang="en-US" altLang="en-US" sz="2400">
                <a:latin typeface="Times New Roman" panose="02020603050405020304" pitchFamily="18" charset="0"/>
                <a:cs typeface="Times New Roman" panose="02020603050405020304" pitchFamily="18" charset="0"/>
              </a:rPr>
              <a:t>ộ truy xuất:  Graph level và Table Level).</a:t>
            </a:r>
            <a:endParaRPr lang="en-US" altLang="en-US"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altLang="en-US" sz="2400">
              <a:latin typeface="Times New Roman" panose="02020603050405020304" pitchFamily="18" charset="0"/>
              <a:cs typeface="Times New Roman" panose="02020603050405020304" pitchFamily="18" charset="0"/>
            </a:endParaRPr>
          </a:p>
          <a:p>
            <a:pPr marL="457200" indent="-457200">
              <a:buFont typeface="+mj-lt"/>
              <a:buAutoNum type="arabicPeriod"/>
            </a:pPr>
            <a:r>
              <a:rPr lang="en-US" altLang="en-US" sz="2400">
                <a:latin typeface="Times New Roman" panose="02020603050405020304" pitchFamily="18" charset="0"/>
                <a:cs typeface="Times New Roman" panose="02020603050405020304" pitchFamily="18" charset="0"/>
              </a:rPr>
              <a:t>Ghép thông tin lại → sinh câu trả lời bằng LLM.</a:t>
            </a:r>
            <a:endParaRPr lang="en-US" alt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Title 1"/>
          <p:cNvSpPr>
            <a:spLocks noGrp="1"/>
          </p:cNvSpPr>
          <p:nvPr>
            <p:ph type="title"/>
          </p:nvPr>
        </p:nvSpPr>
        <p:spPr/>
        <p:txBody>
          <a:bodyPr vert="horz" wrap="square" lIns="91440" tIns="45720" rIns="91440" bIns="45720" anchor="t" anchorCtr="0"/>
          <a:p>
            <a:r>
              <a:rPr lang="en-US" altLang="en-US" dirty="0"/>
              <a:t>5. Tài liệu tham khảo</a:t>
            </a:r>
            <a:endParaRPr lang="en-US" altLang="en-US" dirty="0"/>
          </a:p>
        </p:txBody>
      </p:sp>
      <p:sp>
        <p:nvSpPr>
          <p:cNvPr id="49154" name="Content Placeholder 2"/>
          <p:cNvSpPr>
            <a:spLocks noGrp="1"/>
          </p:cNvSpPr>
          <p:nvPr>
            <p:ph idx="1"/>
          </p:nvPr>
        </p:nvSpPr>
        <p:spPr/>
        <p:txBody>
          <a:bodyPr vert="horz" wrap="square" lIns="91440" tIns="45720" rIns="91440" bIns="45720" anchor="t" anchorCtr="0"/>
          <a:p>
            <a:pPr eaLnBrk="1" hangingPunct="1">
              <a:spcBef>
                <a:spcPct val="50000"/>
              </a:spcBef>
            </a:pPr>
            <a:r>
              <a:rPr lang="en-US" altLang="en-US" b="0" dirty="0"/>
              <a:t>[1] Y. Bengio, R. Ducharme, P. Vincent, and C. Jauvin, “A neural probabilistic languagemodel,” Journal of machine learning research, vol. 3, pp. 1137–1155, 2003.[2] Sedgewick, R., </a:t>
            </a:r>
            <a:r>
              <a:rPr lang="en-US" altLang="en-US" b="0" i="1" dirty="0"/>
              <a:t>Algorithms in C++</a:t>
            </a:r>
            <a:r>
              <a:rPr lang="en-US" altLang="en-US" b="0" dirty="0"/>
              <a:t>, Addison-Wesley, 1998.</a:t>
            </a:r>
            <a:endParaRPr lang="en-US" altLang="en-US" b="0" dirty="0"/>
          </a:p>
          <a:p>
            <a:pPr eaLnBrk="1" hangingPunct="1">
              <a:spcBef>
                <a:spcPct val="50000"/>
              </a:spcBef>
            </a:pPr>
            <a:r>
              <a:rPr lang="pl-PL" altLang="en-US" b="0" dirty="0"/>
              <a:t>[</a:t>
            </a:r>
            <a:r>
              <a:rPr lang="en-US" altLang="en-US" b="0" dirty="0"/>
              <a:t>2</a:t>
            </a:r>
            <a:r>
              <a:rPr lang="pl-PL" altLang="en-US" b="0" dirty="0"/>
              <a:t>] W3C, “Rdf semantics,” W3C, 2004.</a:t>
            </a:r>
            <a:endParaRPr lang="en-US" altLang="en-US" b="0" dirty="0"/>
          </a:p>
          <a:p>
            <a:pPr eaLnBrk="1" hangingPunct="1">
              <a:spcBef>
                <a:spcPct val="50000"/>
              </a:spcBef>
            </a:pPr>
            <a:r>
              <a:rPr lang="en-US" altLang="en-US" b="0" dirty="0"/>
              <a:t>3] J. Lee, H. Kim, and D. Park, “A comprehensive evaluation of neural sparql querygeneration from natural language questions,” IEEE Journals Magazine, 2024.</a:t>
            </a:r>
            <a:endParaRPr lang="en-US" altLang="en-US" b="0" dirty="0"/>
          </a:p>
          <a:p>
            <a:pPr eaLnBrk="1" hangingPunct="1">
              <a:spcBef>
                <a:spcPct val="50000"/>
              </a:spcBef>
            </a:pPr>
            <a:r>
              <a:rPr lang="en-US" altLang="en-US" b="0" dirty="0"/>
              <a:t>[4] A. Nguyen, B. Smith, and C. Johnson, “Efficient sparql queries generator for questionanswering systems,” IEEE Journals Magazine, 2024.</a:t>
            </a:r>
            <a:endParaRPr lang="en-US" altLang="en-US" b="0" dirty="0"/>
          </a:p>
          <a:p>
            <a:endParaRPr lang="en-US" altLang="en-US" b="0" dirty="0"/>
          </a:p>
        </p:txBody>
      </p:sp>
      <p:sp>
        <p:nvSpPr>
          <p:cNvPr id="49155" name="Slide Number Placeholder 3"/>
          <p:cNvSpPr>
            <a:spLocks noGrp="1"/>
          </p:cNvSpPr>
          <p:nvPr>
            <p:ph type="sldNum" sz="quarter" idx="12"/>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ClrTx/>
              <a:buFontTx/>
            </a:pPr>
            <a:fld id="{9A0DB2DC-4C9A-4742-B13C-FB6460FD3503}" type="slidenum">
              <a:rPr lang="en-US" altLang="en-US" sz="1200" dirty="0">
                <a:latin typeface="Garamond" panose="02020404030301010803" pitchFamily="18" charset="0"/>
              </a:rPr>
            </a:fld>
            <a:endParaRPr lang="en-US" altLang="en-US" sz="1200" dirty="0">
              <a:latin typeface="Garamond" panose="02020404030301010803"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Slide Number Placeholder 4"/>
          <p:cNvSpPr>
            <a:spLocks noGrp="1"/>
          </p:cNvSpPr>
          <p:nvPr>
            <p:ph type="sldNum" sz="quarter" idx="12"/>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ClrTx/>
              <a:buFontTx/>
            </a:pPr>
            <a:fld id="{9A0DB2DC-4C9A-4742-B13C-FB6460FD3503}" type="slidenum">
              <a:rPr lang="en-US" altLang="en-US" sz="1200" dirty="0">
                <a:latin typeface="Garamond" panose="02020404030301010803" pitchFamily="18" charset="0"/>
              </a:rPr>
            </a:fld>
            <a:endParaRPr lang="en-US" altLang="en-US" sz="1200" dirty="0">
              <a:latin typeface="Garamond" panose="02020404030301010803" pitchFamily="18" charset="0"/>
            </a:endParaRPr>
          </a:p>
        </p:txBody>
      </p:sp>
      <p:sp>
        <p:nvSpPr>
          <p:cNvPr id="10242" name="Rectangle 4"/>
          <p:cNvSpPr>
            <a:spLocks noGrp="1"/>
          </p:cNvSpPr>
          <p:nvPr>
            <p:ph type="title"/>
          </p:nvPr>
        </p:nvSpPr>
        <p:spPr>
          <a:xfrm>
            <a:off x="457200" y="277813"/>
            <a:ext cx="8229600" cy="493712"/>
          </a:xfrm>
        </p:spPr>
        <p:txBody>
          <a:bodyPr vert="horz" wrap="square" lIns="91440" tIns="45720" rIns="91440" bIns="45720" anchor="t" anchorCtr="0"/>
          <a:p>
            <a:pPr eaLnBrk="1" hangingPunct="1"/>
            <a:r>
              <a:rPr lang="en-US" altLang="en-US" dirty="0"/>
              <a:t>1. Đặt vấn đề</a:t>
            </a:r>
            <a:endParaRPr lang="en-US" altLang="en-US" dirty="0"/>
          </a:p>
        </p:txBody>
      </p:sp>
      <p:sp>
        <p:nvSpPr>
          <p:cNvPr id="10243" name="Text Box 5"/>
          <p:cNvSpPr txBox="1"/>
          <p:nvPr/>
        </p:nvSpPr>
        <p:spPr>
          <a:xfrm>
            <a:off x="533400" y="1066800"/>
            <a:ext cx="8001000" cy="2922905"/>
          </a:xfrm>
          <a:prstGeom prst="rect">
            <a:avLst/>
          </a:prstGeom>
          <a:noFill/>
          <a:ln w="9525">
            <a:noFill/>
          </a:ln>
        </p:spPr>
        <p:txBody>
          <a:bodyPr anchor="t" anchorCtr="0">
            <a:spAutoFit/>
          </a:bodyPr>
          <a:p>
            <a:pPr>
              <a:buClrTx/>
              <a:buFontTx/>
            </a:pPr>
            <a:r>
              <a:rPr lang="en-US" altLang="en-US" sz="2400" dirty="0">
                <a:solidFill>
                  <a:srgbClr val="1B1B1B"/>
                </a:solidFill>
                <a:latin typeface="Times New Roman" panose="02020603050405020304" pitchFamily="18" charset="0"/>
              </a:rPr>
              <a:t>Tạo tăng cường truy xuất (RAG) - một kỹ thuật để cải thiện đầu ra của các mô hình ngôn ngữ lớn (LLM) bằng cách sử dụng thông tin từ t</a:t>
            </a:r>
            <a:r>
              <a:rPr lang="en-US" altLang="en-US" sz="2400" dirty="0">
                <a:solidFill>
                  <a:srgbClr val="1B1B1B"/>
                </a:solidFill>
                <a:latin typeface="Times New Roman" panose="02020603050405020304" pitchFamily="18" charset="0"/>
                <a:ea typeface="Times New Roman" panose="02020603050405020304" pitchFamily="18" charset="0"/>
              </a:rPr>
              <a:t>à</a:t>
            </a:r>
            <a:r>
              <a:rPr lang="en-US" altLang="en-US" sz="2400" dirty="0">
                <a:solidFill>
                  <a:srgbClr val="1B1B1B"/>
                </a:solidFill>
                <a:latin typeface="Times New Roman" panose="02020603050405020304" pitchFamily="18" charset="0"/>
              </a:rPr>
              <a:t>i liệu cụ thể để nó có thể trả lời tốt trong phạm vi cụ thể </a:t>
            </a:r>
            <a:r>
              <a:rPr lang="en-US" altLang="en-US" sz="2400" dirty="0">
                <a:latin typeface="Times New Roman" panose="02020603050405020304" pitchFamily="18" charset="0"/>
              </a:rPr>
              <a:t>. </a:t>
            </a:r>
            <a:endParaRPr lang="en-US" altLang="en-US" sz="2400" dirty="0">
              <a:latin typeface="Times New Roman" panose="02020603050405020304" pitchFamily="18" charset="0"/>
            </a:endParaRPr>
          </a:p>
          <a:p>
            <a:pPr>
              <a:buClrTx/>
              <a:buFontTx/>
            </a:pPr>
            <a:endParaRPr lang="en-US" altLang="en-US" sz="1600" dirty="0">
              <a:latin typeface="Times New Roman" panose="02020603050405020304" pitchFamily="18" charset="0"/>
            </a:endParaRPr>
          </a:p>
          <a:p>
            <a:pPr>
              <a:buClrTx/>
              <a:buFontTx/>
            </a:pPr>
            <a:r>
              <a:rPr lang="vi-VN" altLang="en-US" sz="2400" dirty="0">
                <a:solidFill>
                  <a:srgbClr val="1B1B1B"/>
                </a:solidFill>
                <a:latin typeface="Times New Roman" panose="02020603050405020304" pitchFamily="18" charset="0"/>
              </a:rPr>
              <a:t>Các kỹ thuật RAG đã cho thấy triển vọng trong việc giúp các LLM lý luận về các tập dữ liệu riêng tư - dữ liệu m</a:t>
            </a:r>
            <a:r>
              <a:rPr lang="vi-VN" altLang="en-US" sz="2400" dirty="0">
                <a:solidFill>
                  <a:srgbClr val="1B1B1B"/>
                </a:solidFill>
                <a:latin typeface="Times New Roman" panose="02020603050405020304" pitchFamily="18" charset="0"/>
                <a:ea typeface="Times New Roman" panose="02020603050405020304" pitchFamily="18" charset="0"/>
              </a:rPr>
              <a:t>à</a:t>
            </a:r>
            <a:r>
              <a:rPr lang="vi-VN" altLang="en-US" sz="2400" dirty="0">
                <a:solidFill>
                  <a:srgbClr val="1B1B1B"/>
                </a:solidFill>
                <a:latin typeface="Times New Roman" panose="02020603050405020304" pitchFamily="18" charset="0"/>
              </a:rPr>
              <a:t> LLM không được đ</a:t>
            </a:r>
            <a:r>
              <a:rPr lang="vi-VN" altLang="en-US" sz="2400" dirty="0">
                <a:solidFill>
                  <a:srgbClr val="1B1B1B"/>
                </a:solidFill>
                <a:latin typeface="Times New Roman" panose="02020603050405020304" pitchFamily="18" charset="0"/>
                <a:ea typeface="Times New Roman" panose="02020603050405020304" pitchFamily="18" charset="0"/>
              </a:rPr>
              <a:t>à</a:t>
            </a:r>
            <a:r>
              <a:rPr lang="vi-VN" altLang="en-US" sz="2400" dirty="0">
                <a:solidFill>
                  <a:srgbClr val="1B1B1B"/>
                </a:solidFill>
                <a:latin typeface="Times New Roman" panose="02020603050405020304" pitchFamily="18" charset="0"/>
              </a:rPr>
              <a:t>o tạo v</a:t>
            </a:r>
            <a:r>
              <a:rPr lang="vi-VN" altLang="en-US" sz="2400" dirty="0">
                <a:solidFill>
                  <a:srgbClr val="1B1B1B"/>
                </a:solidFill>
                <a:latin typeface="Times New Roman" panose="02020603050405020304" pitchFamily="18" charset="0"/>
                <a:ea typeface="Times New Roman" panose="02020603050405020304" pitchFamily="18" charset="0"/>
              </a:rPr>
              <a:t>à</a:t>
            </a:r>
            <a:r>
              <a:rPr lang="vi-VN" altLang="en-US" sz="2400" dirty="0">
                <a:solidFill>
                  <a:srgbClr val="1B1B1B"/>
                </a:solidFill>
                <a:latin typeface="Times New Roman" panose="02020603050405020304" pitchFamily="18" charset="0"/>
              </a:rPr>
              <a:t> chưa bao giờ thấy trước đó</a:t>
            </a:r>
            <a:endParaRPr lang="en-US" altLang="en-US" sz="2400" i="1" dirty="0">
              <a:latin typeface="Times New Roman" panose="02020603050405020304" pitchFamily="18" charset="0"/>
              <a:ea typeface="Times New Roman" panose="02020603050405020304" pitchFamily="18" charset="0"/>
            </a:endParaRPr>
          </a:p>
        </p:txBody>
      </p:sp>
      <p:pic>
        <p:nvPicPr>
          <p:cNvPr id="10244" name="Picture 2"/>
          <p:cNvPicPr>
            <a:picLocks noChangeAspect="1"/>
          </p:cNvPicPr>
          <p:nvPr/>
        </p:nvPicPr>
        <p:blipFill>
          <a:blip r:embed="rId1"/>
          <a:stretch>
            <a:fillRect/>
          </a:stretch>
        </p:blipFill>
        <p:spPr>
          <a:xfrm>
            <a:off x="1790700" y="3983038"/>
            <a:ext cx="5219700" cy="2181225"/>
          </a:xfrm>
          <a:prstGeom prst="rect">
            <a:avLst/>
          </a:prstGeom>
          <a:noFill/>
          <a:ln w="9525">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Title 1"/>
          <p:cNvSpPr>
            <a:spLocks noGrp="1"/>
          </p:cNvSpPr>
          <p:nvPr>
            <p:ph type="title"/>
          </p:nvPr>
        </p:nvSpPr>
        <p:spPr/>
        <p:txBody>
          <a:bodyPr vert="horz" wrap="square" lIns="91440" tIns="45720" rIns="91440" bIns="45720" anchor="t" anchorCtr="0"/>
          <a:p>
            <a:r>
              <a:rPr lang="en-US" altLang="en-US" dirty="0"/>
              <a:t>5. Tài liệu tham khảo</a:t>
            </a:r>
            <a:endParaRPr lang="en-US" altLang="en-US" dirty="0"/>
          </a:p>
        </p:txBody>
      </p:sp>
      <p:sp>
        <p:nvSpPr>
          <p:cNvPr id="50178" name="Content Placeholder 2"/>
          <p:cNvSpPr>
            <a:spLocks noGrp="1"/>
          </p:cNvSpPr>
          <p:nvPr>
            <p:ph idx="1"/>
          </p:nvPr>
        </p:nvSpPr>
        <p:spPr/>
        <p:txBody>
          <a:bodyPr vert="horz" wrap="square" lIns="91440" tIns="45720" rIns="91440" bIns="45720" anchor="t" anchorCtr="0"/>
          <a:p>
            <a:pPr eaLnBrk="1" hangingPunct="1">
              <a:spcBef>
                <a:spcPct val="50000"/>
              </a:spcBef>
            </a:pPr>
            <a:r>
              <a:rPr lang="en-US" altLang="en-US" b="0" dirty="0"/>
              <a:t>[5] L. N. Khang, “Bài toán xác định nội dung trùng lặp,” June 2024. Accessed: 2024-12-11.</a:t>
            </a:r>
            <a:r>
              <a:rPr lang="pl-PL" altLang="en-US" b="0" dirty="0"/>
              <a:t>[16] W3C, “Rdf semantics,” W3C, 2004.</a:t>
            </a:r>
            <a:endParaRPr lang="en-US" altLang="en-US" b="0" dirty="0"/>
          </a:p>
          <a:p>
            <a:pPr eaLnBrk="1" hangingPunct="1">
              <a:spcBef>
                <a:spcPct val="50000"/>
              </a:spcBef>
            </a:pPr>
            <a:r>
              <a:rPr lang="en-US" altLang="en-US" b="0" dirty="0"/>
              <a:t>[6] N. C. J. B. A. C. A. M. S. T. J. L. Darren Edge, Ha Trinh, “From local toglobal: A graph rag approach to query-focused summarization,” arXiv preprintarXiv:2404.16130, 2023.</a:t>
            </a:r>
            <a:endParaRPr lang="en-US" altLang="en-US" b="0" dirty="0"/>
          </a:p>
          <a:p>
            <a:pPr eaLnBrk="1" hangingPunct="1">
              <a:spcBef>
                <a:spcPct val="50000"/>
              </a:spcBef>
            </a:pPr>
            <a:r>
              <a:rPr lang="en-US" altLang="en-US" b="0" dirty="0"/>
              <a:t>[7] V. Traag, L. Waltman, and N. J. van Eck, “From louvain to leiden: Guaranteeingwell-connected communities,” arXiv preprint arXiv:1810.08473, 2018.</a:t>
            </a:r>
            <a:endParaRPr lang="en-US" altLang="en-US" b="0" dirty="0"/>
          </a:p>
        </p:txBody>
      </p:sp>
      <p:sp>
        <p:nvSpPr>
          <p:cNvPr id="50179" name="Slide Number Placeholder 3"/>
          <p:cNvSpPr>
            <a:spLocks noGrp="1"/>
          </p:cNvSpPr>
          <p:nvPr>
            <p:ph type="sldNum" sz="quarter" idx="12"/>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ClrTx/>
              <a:buFontTx/>
            </a:pPr>
            <a:fld id="{9A0DB2DC-4C9A-4742-B13C-FB6460FD3503}" type="slidenum">
              <a:rPr lang="en-US" altLang="en-US" sz="1200" dirty="0">
                <a:latin typeface="Garamond" panose="02020404030301010803" pitchFamily="18" charset="0"/>
              </a:rPr>
            </a:fld>
            <a:endParaRPr lang="en-US" altLang="en-US" sz="1200" dirty="0">
              <a:latin typeface="Garamond" panose="02020404030301010803"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Slide Number Placeholder 4"/>
          <p:cNvSpPr>
            <a:spLocks noGrp="1"/>
          </p:cNvSpPr>
          <p:nvPr>
            <p:ph type="sldNum" sz="quarter" idx="12"/>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ClrTx/>
              <a:buFontTx/>
            </a:pPr>
            <a:fld id="{9A0DB2DC-4C9A-4742-B13C-FB6460FD3503}" type="slidenum">
              <a:rPr lang="en-US" altLang="en-US" sz="1200" dirty="0">
                <a:latin typeface="Garamond" panose="02020404030301010803" pitchFamily="18" charset="0"/>
              </a:rPr>
            </a:fld>
            <a:endParaRPr lang="en-US" altLang="en-US" sz="1200" dirty="0">
              <a:latin typeface="Garamond" panose="02020404030301010803" pitchFamily="18" charset="0"/>
            </a:endParaRPr>
          </a:p>
        </p:txBody>
      </p:sp>
      <p:sp>
        <p:nvSpPr>
          <p:cNvPr id="51202" name="Rectangle 4"/>
          <p:cNvSpPr>
            <a:spLocks noGrp="1"/>
          </p:cNvSpPr>
          <p:nvPr>
            <p:ph type="title"/>
          </p:nvPr>
        </p:nvSpPr>
        <p:spPr>
          <a:xfrm>
            <a:off x="457200" y="2859088"/>
            <a:ext cx="8229600" cy="781050"/>
          </a:xfrm>
        </p:spPr>
        <p:txBody>
          <a:bodyPr vert="horz" wrap="square" lIns="91440" tIns="45720" rIns="91440" bIns="45720" anchor="t" anchorCtr="0"/>
          <a:p>
            <a:pPr algn="ctr" eaLnBrk="1" hangingPunct="1"/>
            <a:r>
              <a:rPr lang="en-US" altLang="en-US" sz="5400" dirty="0"/>
              <a:t>Cảm ơn đã theo dõi</a:t>
            </a:r>
            <a:endParaRPr lang="en-US" altLang="en-US" sz="5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Slide Number Placeholder 4"/>
          <p:cNvSpPr>
            <a:spLocks noGrp="1"/>
          </p:cNvSpPr>
          <p:nvPr>
            <p:ph type="sldNum" sz="quarter" idx="12"/>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ClrTx/>
              <a:buFontTx/>
            </a:pPr>
            <a:fld id="{9A0DB2DC-4C9A-4742-B13C-FB6460FD3503}" type="slidenum">
              <a:rPr lang="en-US" altLang="en-US" sz="1200" dirty="0">
                <a:latin typeface="Garamond" panose="02020404030301010803" pitchFamily="18" charset="0"/>
              </a:rPr>
            </a:fld>
            <a:endParaRPr lang="en-US" altLang="en-US" sz="1200" dirty="0">
              <a:latin typeface="Garamond" panose="02020404030301010803" pitchFamily="18" charset="0"/>
            </a:endParaRPr>
          </a:p>
        </p:txBody>
      </p:sp>
      <p:sp>
        <p:nvSpPr>
          <p:cNvPr id="11266" name="Rectangle 4"/>
          <p:cNvSpPr>
            <a:spLocks noGrp="1"/>
          </p:cNvSpPr>
          <p:nvPr>
            <p:ph type="title"/>
          </p:nvPr>
        </p:nvSpPr>
        <p:spPr>
          <a:xfrm>
            <a:off x="457200" y="277813"/>
            <a:ext cx="8229600" cy="493712"/>
          </a:xfrm>
        </p:spPr>
        <p:txBody>
          <a:bodyPr vert="horz" wrap="square" lIns="91440" tIns="45720" rIns="91440" bIns="45720" anchor="t" anchorCtr="0"/>
          <a:p>
            <a:pPr eaLnBrk="1" hangingPunct="1"/>
            <a:r>
              <a:rPr lang="en-US" altLang="en-US" dirty="0"/>
              <a:t>1. Đặt vấn đề</a:t>
            </a:r>
            <a:endParaRPr lang="en-US" altLang="en-US" dirty="0"/>
          </a:p>
        </p:txBody>
      </p:sp>
      <p:sp>
        <p:nvSpPr>
          <p:cNvPr id="6148" name="Text Box 5"/>
          <p:cNvSpPr txBox="1"/>
          <p:nvPr/>
        </p:nvSpPr>
        <p:spPr>
          <a:xfrm>
            <a:off x="533400" y="1066800"/>
            <a:ext cx="8001000" cy="4154170"/>
          </a:xfrm>
          <a:prstGeom prst="rect">
            <a:avLst/>
          </a:prstGeom>
          <a:noFill/>
          <a:ln w="9525">
            <a:noFill/>
          </a:ln>
        </p:spPr>
        <p:txBody>
          <a:bodyPr anchor="t" anchorCtr="0">
            <a:spAutoFit/>
          </a:bodyPr>
          <a:p>
            <a:pPr>
              <a:buClrTx/>
              <a:buFontTx/>
            </a:pPr>
            <a:r>
              <a:rPr lang="en-US" sz="2400" dirty="0">
                <a:latin typeface="Times New Roman" panose="02020603050405020304" pitchFamily="18" charset="0"/>
              </a:rPr>
              <a:t>Khi triển khai sẽ có những tình huống m</a:t>
            </a:r>
            <a:r>
              <a:rPr lang="en-US" sz="2400" dirty="0">
                <a:latin typeface="Times New Roman" panose="02020603050405020304" pitchFamily="18" charset="0"/>
                <a:ea typeface="Times New Roman" panose="02020603050405020304" pitchFamily="18" charset="0"/>
              </a:rPr>
              <a:t>à</a:t>
            </a:r>
            <a:r>
              <a:rPr lang="en-US" sz="2400" dirty="0">
                <a:latin typeface="Times New Roman" panose="02020603050405020304" pitchFamily="18" charset="0"/>
              </a:rPr>
              <a:t> Baseline RAG hoạt động không tốt:</a:t>
            </a:r>
            <a:endParaRPr lang="en-US" sz="2400" dirty="0">
              <a:latin typeface="Times New Roman" panose="02020603050405020304" pitchFamily="18" charset="0"/>
            </a:endParaRPr>
          </a:p>
          <a:p>
            <a:pPr>
              <a:buClrTx/>
              <a:buFontTx/>
            </a:pPr>
            <a:endParaRPr lang="en-US" sz="2400" dirty="0">
              <a:latin typeface="Times New Roman" panose="02020603050405020304" pitchFamily="18" charset="0"/>
            </a:endParaRPr>
          </a:p>
          <a:p>
            <a:pPr>
              <a:buClrTx/>
              <a:buFont typeface="Arial" panose="020B0604020202020204" pitchFamily="34" charset="0"/>
              <a:buChar char="•"/>
            </a:pPr>
            <a:r>
              <a:rPr lang="en-US" sz="2400" dirty="0">
                <a:latin typeface="Times New Roman" panose="02020603050405020304" pitchFamily="18" charset="0"/>
              </a:rPr>
              <a:t> Baseline RAG gặp khó khăn khi nối kết các điểm thông tin.</a:t>
            </a:r>
            <a:endParaRPr lang="en-US" sz="2400" dirty="0">
              <a:latin typeface="Times New Roman" panose="02020603050405020304" pitchFamily="18" charset="0"/>
            </a:endParaRPr>
          </a:p>
          <a:p>
            <a:pPr>
              <a:buClrTx/>
              <a:buFont typeface="Arial" panose="020B0604020202020204" pitchFamily="34" charset="0"/>
              <a:buChar char="•"/>
            </a:pPr>
            <a:endParaRPr lang="en-US" sz="2400" dirty="0">
              <a:latin typeface="Times New Roman" panose="02020603050405020304" pitchFamily="18" charset="0"/>
            </a:endParaRPr>
          </a:p>
          <a:p>
            <a:pPr>
              <a:buClrTx/>
              <a:buFont typeface="Arial" panose="020B0604020202020204" pitchFamily="34" charset="0"/>
              <a:buChar char="•"/>
            </a:pPr>
            <a:r>
              <a:rPr lang="en-US" sz="2400" dirty="0">
                <a:latin typeface="Times New Roman" panose="02020603050405020304" pitchFamily="18" charset="0"/>
              </a:rPr>
              <a:t> Keyword trong câu hỏi l</a:t>
            </a:r>
            <a:r>
              <a:rPr lang="en-US" sz="2400" dirty="0">
                <a:latin typeface="Times New Roman" panose="02020603050405020304" pitchFamily="18" charset="0"/>
                <a:ea typeface="Times New Roman" panose="02020603050405020304" pitchFamily="18" charset="0"/>
              </a:rPr>
              <a:t>à</a:t>
            </a:r>
            <a:r>
              <a:rPr lang="en-US" sz="2400" dirty="0">
                <a:latin typeface="Times New Roman" panose="02020603050405020304" pitchFamily="18" charset="0"/>
              </a:rPr>
              <a:t> l</a:t>
            </a:r>
            <a:r>
              <a:rPr lang="en-US" sz="2400" dirty="0">
                <a:latin typeface="Times New Roman" panose="02020603050405020304" pitchFamily="18" charset="0"/>
                <a:ea typeface="Times New Roman" panose="02020603050405020304" pitchFamily="18" charset="0"/>
              </a:rPr>
              <a:t>à</a:t>
            </a:r>
            <a:r>
              <a:rPr lang="en-US" sz="2400" dirty="0">
                <a:latin typeface="Times New Roman" panose="02020603050405020304" pitchFamily="18" charset="0"/>
              </a:rPr>
              <a:t> từ ngữ không thông dụng, có thể ko match với các đoạn văn bản</a:t>
            </a:r>
            <a:endParaRPr lang="en-US" sz="2400" dirty="0">
              <a:latin typeface="Times New Roman" panose="02020603050405020304" pitchFamily="18" charset="0"/>
            </a:endParaRPr>
          </a:p>
          <a:p>
            <a:pPr>
              <a:buClrTx/>
              <a:buFont typeface="Arial" panose="020B0604020202020204" pitchFamily="34" charset="0"/>
              <a:buChar char="•"/>
            </a:pPr>
            <a:endParaRPr lang="en-US" sz="2400" dirty="0">
              <a:latin typeface="Times New Roman" panose="02020603050405020304" pitchFamily="18" charset="0"/>
            </a:endParaRPr>
          </a:p>
          <a:p>
            <a:pPr>
              <a:buClrTx/>
              <a:buFont typeface="Arial" panose="020B0604020202020204" pitchFamily="34" charset="0"/>
              <a:buChar char="•"/>
            </a:pPr>
            <a:r>
              <a:rPr lang="en-US" sz="2400" dirty="0">
                <a:latin typeface="Times New Roman" panose="02020603050405020304" pitchFamily="18" charset="0"/>
              </a:rPr>
              <a:t> Vấn đề hiểu to</a:t>
            </a:r>
            <a:r>
              <a:rPr lang="en-US" sz="2400" dirty="0">
                <a:latin typeface="Times New Roman" panose="02020603050405020304" pitchFamily="18" charset="0"/>
                <a:ea typeface="Times New Roman" panose="02020603050405020304" pitchFamily="18" charset="0"/>
              </a:rPr>
              <a:t>à</a:t>
            </a:r>
            <a:r>
              <a:rPr lang="en-US" sz="2400" dirty="0">
                <a:latin typeface="Times New Roman" panose="02020603050405020304" pitchFamily="18" charset="0"/>
              </a:rPr>
              <a:t>n diện dữ liệu</a:t>
            </a:r>
            <a:endParaRPr lang="en-US" sz="2400" dirty="0">
              <a:latin typeface="Times New Roman" panose="02020603050405020304" pitchFamily="18" charset="0"/>
            </a:endParaRPr>
          </a:p>
          <a:p>
            <a:pPr>
              <a:buClrTx/>
              <a:buFont typeface="Wingdings" panose="05000000000000000000" pitchFamily="2" charset="2"/>
            </a:pPr>
            <a:endParaRPr lang="en-US" altLang="en-US" sz="2400" dirty="0">
              <a:latin typeface="Times New Roman" panose="02020603050405020304" pitchFamily="18" charset="0"/>
            </a:endParaRPr>
          </a:p>
          <a:p>
            <a:pPr>
              <a:buClrTx/>
              <a:buFont typeface="Wingdings" panose="05000000000000000000" pitchFamily="2" charset="2"/>
            </a:pPr>
            <a:r>
              <a:rPr lang="en-US" altLang="en-US" sz="2400" b="1" i="1" dirty="0">
                <a:solidFill>
                  <a:srgbClr val="FF0000"/>
                </a:solidFill>
                <a:latin typeface="Times New Roman" panose="02020603050405020304" pitchFamily="18" charset="0"/>
              </a:rPr>
              <a:t>Giải pháp ???</a:t>
            </a:r>
            <a:endParaRPr lang="en-US" altLang="en-US" sz="2400" b="1" i="1" dirty="0">
              <a:solidFill>
                <a:srgbClr val="FF0000"/>
              </a:solidFill>
              <a:latin typeface="Times New Roman" panose="02020603050405020304" pitchFamily="18" charset="0"/>
              <a:ea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48">
                                            <p:txEl>
                                              <p:charRg st="257" end="271"/>
                                            </p:txEl>
                                          </p:spTgt>
                                        </p:tgtEl>
                                        <p:attrNameLst>
                                          <p:attrName>style.visibility</p:attrName>
                                        </p:attrNameLst>
                                      </p:cBhvr>
                                      <p:to>
                                        <p:strVal val="visible"/>
                                      </p:to>
                                    </p:set>
                                    <p:animEffect transition="in" filter="fade">
                                      <p:cBhvr>
                                        <p:cTn id="7" dur="500"/>
                                        <p:tgtEl>
                                          <p:spTgt spid="6148">
                                            <p:txEl>
                                              <p:charRg st="257" end="27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Slide Number Placeholder 4"/>
          <p:cNvSpPr>
            <a:spLocks noGrp="1"/>
          </p:cNvSpPr>
          <p:nvPr>
            <p:ph type="sldNum" sz="quarter" idx="12"/>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ClrTx/>
              <a:buFontTx/>
            </a:pPr>
            <a:fld id="{9A0DB2DC-4C9A-4742-B13C-FB6460FD3503}" type="slidenum">
              <a:rPr lang="en-US" altLang="en-US" sz="1200" dirty="0">
                <a:latin typeface="Garamond" panose="02020404030301010803" pitchFamily="18" charset="0"/>
              </a:rPr>
            </a:fld>
            <a:endParaRPr lang="en-US" altLang="en-US" sz="1200" dirty="0">
              <a:latin typeface="Garamond" panose="02020404030301010803" pitchFamily="18" charset="0"/>
            </a:endParaRPr>
          </a:p>
        </p:txBody>
      </p:sp>
      <p:sp>
        <p:nvSpPr>
          <p:cNvPr id="12290" name="Rectangle 4"/>
          <p:cNvSpPr>
            <a:spLocks noGrp="1"/>
          </p:cNvSpPr>
          <p:nvPr>
            <p:ph type="title"/>
          </p:nvPr>
        </p:nvSpPr>
        <p:spPr>
          <a:xfrm>
            <a:off x="457200" y="277813"/>
            <a:ext cx="8229600" cy="442912"/>
          </a:xfrm>
        </p:spPr>
        <p:txBody>
          <a:bodyPr vert="horz" wrap="square" lIns="91440" tIns="45720" rIns="91440" bIns="45720" anchor="t" anchorCtr="0"/>
          <a:p>
            <a:pPr eaLnBrk="1" hangingPunct="1"/>
            <a:r>
              <a:rPr lang="en-US" altLang="en-US" dirty="0"/>
              <a:t>2. Phạm vi nghiên cứu</a:t>
            </a:r>
            <a:endParaRPr lang="en-US" altLang="en-US" dirty="0"/>
          </a:p>
        </p:txBody>
      </p:sp>
      <p:sp>
        <p:nvSpPr>
          <p:cNvPr id="12291" name="Text Box 5"/>
          <p:cNvSpPr txBox="1"/>
          <p:nvPr/>
        </p:nvSpPr>
        <p:spPr>
          <a:xfrm>
            <a:off x="533400" y="1295400"/>
            <a:ext cx="8077200" cy="2678113"/>
          </a:xfrm>
          <a:prstGeom prst="rect">
            <a:avLst/>
          </a:prstGeom>
          <a:noFill/>
          <a:ln w="9525">
            <a:noFill/>
          </a:ln>
        </p:spPr>
        <p:txBody>
          <a:bodyPr anchor="t" anchorCtr="0">
            <a:spAutoFit/>
          </a:bodyPr>
          <a:p>
            <a:pPr marL="342900" indent="-342900">
              <a:buClrTx/>
              <a:buFontTx/>
            </a:pPr>
            <a:r>
              <a:rPr lang="en-US" altLang="en-US" sz="2400" dirty="0">
                <a:latin typeface="Times New Roman" panose="02020603050405020304" pitchFamily="18" charset="0"/>
              </a:rPr>
              <a:t>D</a:t>
            </a:r>
            <a:r>
              <a:rPr lang="vi-VN" altLang="en-US" sz="2400" dirty="0">
                <a:latin typeface="Times New Roman" panose="02020603050405020304" pitchFamily="18" charset="0"/>
              </a:rPr>
              <a:t>ữ liệu cho đề tài từ các nguồn thông tin, các văn bản</a:t>
            </a:r>
            <a:r>
              <a:rPr lang="en-US" altLang="en-US" sz="2400" dirty="0">
                <a:latin typeface="Times New Roman" panose="02020603050405020304" pitchFamily="18" charset="0"/>
              </a:rPr>
              <a:t> </a:t>
            </a:r>
            <a:r>
              <a:rPr lang="vi-VN" altLang="en-US" sz="2400" dirty="0">
                <a:latin typeface="Times New Roman" panose="02020603050405020304" pitchFamily="18" charset="0"/>
              </a:rPr>
              <a:t>chính</a:t>
            </a:r>
            <a:endParaRPr lang="en-US" altLang="en-US" sz="2400" dirty="0">
              <a:latin typeface="Times New Roman" panose="02020603050405020304" pitchFamily="18" charset="0"/>
            </a:endParaRPr>
          </a:p>
          <a:p>
            <a:pPr marL="342900" indent="-342900">
              <a:buClrTx/>
              <a:buFontTx/>
            </a:pPr>
            <a:r>
              <a:rPr lang="vi-VN" altLang="en-US" sz="2400" dirty="0">
                <a:latin typeface="Times New Roman" panose="02020603050405020304" pitchFamily="18" charset="0"/>
              </a:rPr>
              <a:t>thống từ các trang web, hệ thống lưu trữ thuộc Trường Đại học</a:t>
            </a:r>
            <a:endParaRPr lang="en-US" altLang="en-US" sz="2400" dirty="0">
              <a:latin typeface="Times New Roman" panose="02020603050405020304" pitchFamily="18" charset="0"/>
            </a:endParaRPr>
          </a:p>
          <a:p>
            <a:pPr marL="342900" indent="-342900">
              <a:buClrTx/>
              <a:buFontTx/>
            </a:pPr>
            <a:r>
              <a:rPr lang="vi-VN" altLang="en-US" sz="2400" dirty="0">
                <a:latin typeface="Times New Roman" panose="02020603050405020304" pitchFamily="18" charset="0"/>
              </a:rPr>
              <a:t>Bách Khoa -</a:t>
            </a:r>
            <a:r>
              <a:rPr lang="en-US" altLang="en-US" sz="2400" dirty="0">
                <a:latin typeface="Times New Roman" panose="02020603050405020304" pitchFamily="18" charset="0"/>
              </a:rPr>
              <a:t> </a:t>
            </a:r>
            <a:r>
              <a:rPr lang="vi-VN" altLang="en-US" sz="2400" dirty="0">
                <a:latin typeface="Times New Roman" panose="02020603050405020304" pitchFamily="18" charset="0"/>
              </a:rPr>
              <a:t>Đại học Quốc gia Thành phố Hồ Chí Minh.</a:t>
            </a:r>
            <a:endParaRPr lang="en-US" altLang="en-US" sz="2400" dirty="0">
              <a:latin typeface="Times New Roman" panose="02020603050405020304" pitchFamily="18" charset="0"/>
            </a:endParaRPr>
          </a:p>
          <a:p>
            <a:pPr marL="342900" indent="-342900">
              <a:buClrTx/>
              <a:buFontTx/>
            </a:pPr>
            <a:endParaRPr lang="en-US" altLang="en-US" sz="2400" dirty="0">
              <a:latin typeface="Times New Roman" panose="02020603050405020304" pitchFamily="18" charset="0"/>
            </a:endParaRPr>
          </a:p>
          <a:p>
            <a:pPr marL="342900" indent="-342900">
              <a:buClrTx/>
              <a:buFontTx/>
            </a:pPr>
            <a:r>
              <a:rPr lang="vi-VN" altLang="en-US" sz="2400" dirty="0">
                <a:latin typeface="Times New Roman" panose="02020603050405020304" pitchFamily="18" charset="0"/>
              </a:rPr>
              <a:t>Các dữ liệu dùng để thử nghiệm trong</a:t>
            </a:r>
            <a:r>
              <a:rPr lang="en-US" altLang="en-US" sz="2400" dirty="0">
                <a:latin typeface="Times New Roman" panose="02020603050405020304" pitchFamily="18" charset="0"/>
              </a:rPr>
              <a:t> </a:t>
            </a:r>
            <a:r>
              <a:rPr lang="vi-VN" altLang="en-US" sz="2400" dirty="0">
                <a:latin typeface="Times New Roman" panose="02020603050405020304" pitchFamily="18" charset="0"/>
              </a:rPr>
              <a:t>bài báo cáo này thuộc các</a:t>
            </a:r>
            <a:endParaRPr lang="en-US" altLang="en-US" sz="2400" dirty="0">
              <a:latin typeface="Times New Roman" panose="02020603050405020304" pitchFamily="18" charset="0"/>
            </a:endParaRPr>
          </a:p>
          <a:p>
            <a:pPr marL="342900" indent="-342900">
              <a:buClrTx/>
              <a:buFontTx/>
            </a:pPr>
            <a:r>
              <a:rPr lang="vi-VN" altLang="en-US" sz="2400" dirty="0">
                <a:latin typeface="Times New Roman" panose="02020603050405020304" pitchFamily="18" charset="0"/>
              </a:rPr>
              <a:t>thể loại như thủ tục hành chính, các bài viết giới thiệu,</a:t>
            </a:r>
            <a:r>
              <a:rPr lang="en-US" altLang="en-US" sz="2400" dirty="0">
                <a:latin typeface="Times New Roman" panose="02020603050405020304" pitchFamily="18" charset="0"/>
              </a:rPr>
              <a:t> </a:t>
            </a:r>
            <a:r>
              <a:rPr lang="vi-VN" altLang="en-US" sz="2400" dirty="0">
                <a:latin typeface="Times New Roman" panose="02020603050405020304" pitchFamily="18" charset="0"/>
              </a:rPr>
              <a:t>các quy</a:t>
            </a:r>
            <a:endParaRPr lang="en-US" altLang="en-US" sz="2400" dirty="0">
              <a:latin typeface="Times New Roman" panose="02020603050405020304" pitchFamily="18" charset="0"/>
            </a:endParaRPr>
          </a:p>
          <a:p>
            <a:pPr marL="342900" indent="-342900">
              <a:buClrTx/>
              <a:buFontTx/>
            </a:pPr>
            <a:r>
              <a:rPr lang="vi-VN" altLang="en-US" sz="2400" dirty="0">
                <a:latin typeface="Times New Roman" panose="02020603050405020304" pitchFamily="18" charset="0"/>
              </a:rPr>
              <a:t>chế, quy định, các văn bản học thuật,...</a:t>
            </a:r>
            <a:endParaRPr lang="en-US" altLang="en-US" sz="2400" dirty="0">
              <a:latin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Slide Number Placeholder 4"/>
          <p:cNvSpPr>
            <a:spLocks noGrp="1"/>
          </p:cNvSpPr>
          <p:nvPr>
            <p:ph type="sldNum" sz="quarter" idx="12"/>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ClrTx/>
              <a:buFontTx/>
            </a:pPr>
            <a:fld id="{9A0DB2DC-4C9A-4742-B13C-FB6460FD3503}" type="slidenum">
              <a:rPr lang="en-US" altLang="en-US" sz="1200" dirty="0">
                <a:latin typeface="Garamond" panose="02020404030301010803" pitchFamily="18" charset="0"/>
              </a:rPr>
            </a:fld>
            <a:endParaRPr lang="en-US" altLang="en-US" sz="1200" dirty="0">
              <a:latin typeface="Garamond" panose="02020404030301010803" pitchFamily="18" charset="0"/>
            </a:endParaRPr>
          </a:p>
        </p:txBody>
      </p:sp>
      <p:sp>
        <p:nvSpPr>
          <p:cNvPr id="13314" name="Rectangle 4"/>
          <p:cNvSpPr>
            <a:spLocks noGrp="1"/>
          </p:cNvSpPr>
          <p:nvPr>
            <p:ph type="title"/>
          </p:nvPr>
        </p:nvSpPr>
        <p:spPr>
          <a:xfrm>
            <a:off x="457200" y="2859088"/>
            <a:ext cx="8229600" cy="781050"/>
          </a:xfrm>
        </p:spPr>
        <p:txBody>
          <a:bodyPr vert="horz" wrap="square" lIns="91440" tIns="45720" rIns="91440" bIns="45720" anchor="t" anchorCtr="0"/>
          <a:p>
            <a:pPr algn="ctr" eaLnBrk="1" hangingPunct="1"/>
            <a:r>
              <a:rPr lang="en-US" altLang="en-US" sz="5400" dirty="0"/>
              <a:t>GIẢI PHÁP</a:t>
            </a:r>
            <a:endParaRPr lang="en-US" altLang="en-US" sz="5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Slide Number Placeholder 4"/>
          <p:cNvSpPr>
            <a:spLocks noGrp="1"/>
          </p:cNvSpPr>
          <p:nvPr>
            <p:ph type="sldNum" sz="quarter" idx="12"/>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ClrTx/>
              <a:buFontTx/>
            </a:pPr>
            <a:fld id="{9A0DB2DC-4C9A-4742-B13C-FB6460FD3503}" type="slidenum">
              <a:rPr lang="en-US" altLang="en-US" sz="1200" dirty="0">
                <a:latin typeface="Garamond" panose="02020404030301010803" pitchFamily="18" charset="0"/>
              </a:rPr>
            </a:fld>
            <a:endParaRPr lang="en-US" altLang="en-US" sz="1200" dirty="0">
              <a:latin typeface="Garamond" panose="02020404030301010803" pitchFamily="18" charset="0"/>
            </a:endParaRPr>
          </a:p>
        </p:txBody>
      </p:sp>
      <p:sp>
        <p:nvSpPr>
          <p:cNvPr id="14338" name="Rectangle 4"/>
          <p:cNvSpPr>
            <a:spLocks noGrp="1"/>
          </p:cNvSpPr>
          <p:nvPr>
            <p:ph type="title"/>
          </p:nvPr>
        </p:nvSpPr>
        <p:spPr>
          <a:xfrm>
            <a:off x="457200" y="277813"/>
            <a:ext cx="8229600" cy="493712"/>
          </a:xfrm>
        </p:spPr>
        <p:txBody>
          <a:bodyPr vert="horz" wrap="square" lIns="91440" tIns="45720" rIns="91440" bIns="45720" anchor="t" anchorCtr="0"/>
          <a:p>
            <a:pPr eaLnBrk="1" hangingPunct="1"/>
            <a:r>
              <a:rPr lang="en-US" altLang="en-US" dirty="0"/>
              <a:t>3. </a:t>
            </a:r>
            <a:r>
              <a:rPr lang="vi-VN" altLang="en-US" dirty="0"/>
              <a:t>Phương pháp đề xuất</a:t>
            </a:r>
            <a:endParaRPr lang="en-US" altLang="en-US" dirty="0"/>
          </a:p>
        </p:txBody>
      </p:sp>
      <p:sp>
        <p:nvSpPr>
          <p:cNvPr id="14339" name="Text Box 5"/>
          <p:cNvSpPr txBox="1"/>
          <p:nvPr/>
        </p:nvSpPr>
        <p:spPr>
          <a:xfrm>
            <a:off x="533400" y="1066800"/>
            <a:ext cx="8001000" cy="2308225"/>
          </a:xfrm>
          <a:prstGeom prst="rect">
            <a:avLst/>
          </a:prstGeom>
          <a:noFill/>
          <a:ln w="9525">
            <a:noFill/>
          </a:ln>
        </p:spPr>
        <p:txBody>
          <a:bodyPr anchor="t" anchorCtr="0">
            <a:spAutoFit/>
          </a:bodyPr>
          <a:p>
            <a:pPr>
              <a:buClrTx/>
              <a:buFontTx/>
            </a:pPr>
            <a:r>
              <a:rPr lang="vi-VN" altLang="en-US" sz="2400" dirty="0">
                <a:latin typeface="Times New Roman" panose="02020603050405020304" pitchFamily="18" charset="0"/>
              </a:rPr>
              <a:t>Để giải </a:t>
            </a:r>
            <a:r>
              <a:rPr lang="en-US" altLang="en-US" sz="2400" dirty="0">
                <a:latin typeface="Times New Roman" panose="02020603050405020304" pitchFamily="18" charset="0"/>
              </a:rPr>
              <a:t>quyết các </a:t>
            </a:r>
            <a:r>
              <a:rPr lang="vi-VN" altLang="en-US" sz="2400" dirty="0">
                <a:latin typeface="Times New Roman" panose="02020603050405020304" pitchFamily="18" charset="0"/>
              </a:rPr>
              <a:t>vấn đề </a:t>
            </a:r>
            <a:r>
              <a:rPr lang="en-US" altLang="en-US" sz="2400" dirty="0">
                <a:latin typeface="Times New Roman" panose="02020603050405020304" pitchFamily="18" charset="0"/>
              </a:rPr>
              <a:t>vừa đặt ra</a:t>
            </a:r>
            <a:r>
              <a:rPr lang="vi-VN" altLang="en-US" sz="2400" dirty="0">
                <a:latin typeface="Times New Roman" panose="02020603050405020304" pitchFamily="18" charset="0"/>
              </a:rPr>
              <a:t>, Graph RAG ra đời</a:t>
            </a:r>
            <a:r>
              <a:rPr lang="en-US" altLang="en-US" sz="2400" dirty="0">
                <a:latin typeface="Times New Roman" panose="02020603050405020304" pitchFamily="18" charset="0"/>
              </a:rPr>
              <a:t>.</a:t>
            </a:r>
            <a:endParaRPr lang="en-US" altLang="en-US" sz="2400" dirty="0">
              <a:latin typeface="Times New Roman" panose="02020603050405020304" pitchFamily="18" charset="0"/>
            </a:endParaRPr>
          </a:p>
          <a:p>
            <a:pPr>
              <a:buClrTx/>
              <a:buFontTx/>
            </a:pPr>
            <a:endParaRPr lang="en-US" altLang="en-US" sz="2400" dirty="0">
              <a:latin typeface="Times New Roman" panose="02020603050405020304" pitchFamily="18" charset="0"/>
            </a:endParaRPr>
          </a:p>
          <a:p>
            <a:pPr>
              <a:buClrTx/>
              <a:buFontTx/>
            </a:pPr>
            <a:r>
              <a:rPr lang="en-US" altLang="en-US" sz="2400" dirty="0">
                <a:latin typeface="Times New Roman" panose="02020603050405020304" pitchFamily="18" charset="0"/>
              </a:rPr>
              <a:t>T</a:t>
            </a:r>
            <a:r>
              <a:rPr lang="vi-VN" altLang="en-US" sz="2400" dirty="0">
                <a:latin typeface="Times New Roman" panose="02020603050405020304" pitchFamily="18" charset="0"/>
              </a:rPr>
              <a:t>hay vì lưu trữ các chunk text và embedding của nó để tìm kiếm, thì Graph RAG biểu diễn và lưu trữ dưới dạng đồ thị, cùng các kỹ thuật nâng cao về gom nhóm, tìm kiếm để đưa ra câu trả lời tối ưu nhất</a:t>
            </a:r>
            <a:r>
              <a:rPr lang="en-US" altLang="en-US" sz="2400" dirty="0">
                <a:latin typeface="Times New Roman" panose="02020603050405020304" pitchFamily="18" charset="0"/>
              </a:rPr>
              <a:t>.</a:t>
            </a:r>
            <a:endParaRPr lang="en-US" altLang="en-US" sz="2400" dirty="0">
              <a:latin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Slide Number Placeholder 4"/>
          <p:cNvSpPr>
            <a:spLocks noGrp="1"/>
          </p:cNvSpPr>
          <p:nvPr>
            <p:ph type="sldNum" sz="quarter" idx="12"/>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buClrTx/>
              <a:buFontTx/>
            </a:pPr>
            <a:fld id="{9A0DB2DC-4C9A-4742-B13C-FB6460FD3503}" type="slidenum">
              <a:rPr lang="en-US" altLang="en-US" sz="1200" dirty="0">
                <a:latin typeface="Garamond" panose="02020404030301010803" pitchFamily="18" charset="0"/>
              </a:rPr>
            </a:fld>
            <a:endParaRPr lang="en-US" altLang="en-US" sz="1200" dirty="0">
              <a:latin typeface="Garamond" panose="02020404030301010803" pitchFamily="18" charset="0"/>
            </a:endParaRPr>
          </a:p>
        </p:txBody>
      </p:sp>
      <p:sp>
        <p:nvSpPr>
          <p:cNvPr id="15362" name="Rectangle 4"/>
          <p:cNvSpPr>
            <a:spLocks noGrp="1"/>
          </p:cNvSpPr>
          <p:nvPr>
            <p:ph type="title"/>
          </p:nvPr>
        </p:nvSpPr>
        <p:spPr>
          <a:xfrm>
            <a:off x="457200" y="277813"/>
            <a:ext cx="8229600" cy="442912"/>
          </a:xfrm>
        </p:spPr>
        <p:txBody>
          <a:bodyPr vert="horz" wrap="square" lIns="91440" tIns="45720" rIns="91440" bIns="45720" anchor="t" anchorCtr="0"/>
          <a:p>
            <a:pPr eaLnBrk="1" hangingPunct="1"/>
            <a:r>
              <a:rPr lang="en-US" altLang="en-US" dirty="0"/>
              <a:t>3. </a:t>
            </a:r>
            <a:r>
              <a:rPr lang="vi-VN" altLang="en-US" dirty="0"/>
              <a:t>Phương pháp đề xuất</a:t>
            </a:r>
            <a:endParaRPr lang="en-US" altLang="en-US" dirty="0"/>
          </a:p>
        </p:txBody>
      </p:sp>
      <p:sp>
        <p:nvSpPr>
          <p:cNvPr id="15363" name="Text Box 5"/>
          <p:cNvSpPr txBox="1"/>
          <p:nvPr/>
        </p:nvSpPr>
        <p:spPr>
          <a:xfrm>
            <a:off x="533400" y="1295400"/>
            <a:ext cx="8077200" cy="460375"/>
          </a:xfrm>
          <a:prstGeom prst="rect">
            <a:avLst/>
          </a:prstGeom>
          <a:noFill/>
          <a:ln w="9525">
            <a:noFill/>
          </a:ln>
        </p:spPr>
        <p:txBody>
          <a:bodyPr anchor="t" anchorCtr="0">
            <a:spAutoFit/>
          </a:bodyPr>
          <a:p>
            <a:pPr marL="342900" indent="-342900">
              <a:buClrTx/>
              <a:buFontTx/>
            </a:pPr>
            <a:r>
              <a:rPr lang="en-US" altLang="en-US" sz="2400" dirty="0">
                <a:latin typeface="Times New Roman" panose="02020603050405020304" pitchFamily="18" charset="0"/>
              </a:rPr>
              <a:t>Pipeline đề xuất cho Graph RAG - hRAG</a:t>
            </a:r>
            <a:endParaRPr lang="en-US" altLang="en-US" sz="2400" dirty="0">
              <a:latin typeface="Times New Roman" panose="02020603050405020304" pitchFamily="18" charset="0"/>
            </a:endParaRPr>
          </a:p>
        </p:txBody>
      </p:sp>
      <p:pic>
        <p:nvPicPr>
          <p:cNvPr id="15364" name="Picture 2" descr="A diagram of a diagram&#10;&#10;Description automatically generated"/>
          <p:cNvPicPr>
            <a:picLocks noChangeAspect="1"/>
          </p:cNvPicPr>
          <p:nvPr/>
        </p:nvPicPr>
        <p:blipFill>
          <a:blip r:embed="rId1"/>
          <a:stretch>
            <a:fillRect/>
          </a:stretch>
        </p:blipFill>
        <p:spPr>
          <a:xfrm>
            <a:off x="852488" y="2332038"/>
            <a:ext cx="7439025" cy="2544762"/>
          </a:xfrm>
          <a:prstGeom prst="rect">
            <a:avLst/>
          </a:prstGeom>
          <a:noFill/>
          <a:ln w="9525">
            <a:noFill/>
          </a:ln>
        </p:spPr>
      </p:pic>
    </p:spTree>
  </p:cSld>
  <p:clrMapOvr>
    <a:masterClrMapping/>
  </p:clrMapOvr>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9559</Words>
  <Application>WPS Slides</Application>
  <PresentationFormat/>
  <Paragraphs>377</Paragraphs>
  <Slides>41</Slides>
  <Notes>5</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41</vt:i4>
      </vt:variant>
    </vt:vector>
  </HeadingPairs>
  <TitlesOfParts>
    <vt:vector size="52" baseType="lpstr">
      <vt:lpstr>Arial</vt:lpstr>
      <vt:lpstr>SimSun</vt:lpstr>
      <vt:lpstr>Wingdings</vt:lpstr>
      <vt:lpstr>Garamond</vt:lpstr>
      <vt:lpstr>Times New Roman</vt:lpstr>
      <vt:lpstr>Microsoft YaHei</vt:lpstr>
      <vt:lpstr>Arial Unicode MS</vt:lpstr>
      <vt:lpstr>Open Sans</vt:lpstr>
      <vt:lpstr>Segoe Print</vt:lpstr>
      <vt:lpstr>Edge</vt:lpstr>
      <vt:lpstr>1_Edge</vt:lpstr>
      <vt:lpstr>Ứng dụng Graph RAG vào hệ thống Q&amp;A trong lĩnh vực giáo dục</vt:lpstr>
      <vt:lpstr>Mục lục</vt:lpstr>
      <vt:lpstr>GIỚI THIỆU</vt:lpstr>
      <vt:lpstr>1. Đặt vấn đề</vt:lpstr>
      <vt:lpstr>1. Đặt vấn đề</vt:lpstr>
      <vt:lpstr>2. Phạm vi nghiên cứu</vt:lpstr>
      <vt:lpstr>GIẢI PHÁP</vt:lpstr>
      <vt:lpstr>3. Phương pháp đề xuất</vt:lpstr>
      <vt:lpstr>3. Phương pháp đề xuất</vt:lpstr>
      <vt:lpstr>3. Phương pháp đề xuất</vt:lpstr>
      <vt:lpstr>3.1. Phân đoạn văn bản</vt:lpstr>
      <vt:lpstr>3.2. Trích xuất thực thể (Entity Extraction)</vt:lpstr>
      <vt:lpstr>3.2. Trích xuất thực thể (Entity Extraction)</vt:lpstr>
      <vt:lpstr>3.2. Trích xuất thực thể (Entity Extraction)</vt:lpstr>
      <vt:lpstr>3.3. Liên kết thực thể (Relationship linking)</vt:lpstr>
      <vt:lpstr>3.3. Liên kết thực thể (Relationship linking)</vt:lpstr>
      <vt:lpstr>3.3. Liên kết thực thể (Relationship linking)</vt:lpstr>
      <vt:lpstr>3.4. Lưu trữ dữ liệu quan hệ</vt:lpstr>
      <vt:lpstr>3.4. Lưu trữ dữ liệu quan hệ</vt:lpstr>
      <vt:lpstr>3.4. Lưu trữ dữ liệu quan hệ</vt:lpstr>
      <vt:lpstr>3.4. Lưu trữ dữ liệu quan hệ</vt:lpstr>
      <vt:lpstr>3.5. Xây dựng đồ thị cộng đồng (Graph Communities)</vt:lpstr>
      <vt:lpstr>3.5. Xây dựng đồ thị cộng đồng (Graph Communities)</vt:lpstr>
      <vt:lpstr>3.5. Xây dựng đồ thị cộng đồng (Graph Communities)</vt:lpstr>
      <vt:lpstr>3.5. Xây dựng đồ thị cộng đồng (Graph Communities)</vt:lpstr>
      <vt:lpstr>3.5. Xây dựng đồ thị cộng đồng (Graph Communities)</vt:lpstr>
      <vt:lpstr>3.6. Tóm tắt cộng đồng (Communities Summaries)</vt:lpstr>
      <vt:lpstr>3.7. Truy vấn dữ liệu</vt:lpstr>
      <vt:lpstr>3.7. Truy vấn dữ liệu</vt:lpstr>
      <vt:lpstr>3.7. Truy vấn dữ liệu</vt:lpstr>
      <vt:lpstr>3.8. Kết quả hiện thực</vt:lpstr>
      <vt:lpstr>3.8. Kết quả hiện thực</vt:lpstr>
      <vt:lpstr>KẾT LUẬN</vt:lpstr>
      <vt:lpstr>4. Kết luận</vt:lpstr>
      <vt:lpstr>4. Kết luận</vt:lpstr>
      <vt:lpstr>4. Kết luận</vt:lpstr>
      <vt:lpstr>Medical Graph RAG: Towards Safe Medical Large Language Model via Graph Retrieval-Augmented Generation </vt:lpstr>
      <vt:lpstr>GTR: Graph-Table-RAG for Cross-Table Question Answering</vt:lpstr>
      <vt:lpstr>5. Tài liệu tham khảo</vt:lpstr>
      <vt:lpstr>5. Tài liệu tham khảo</vt:lpstr>
      <vt:lpstr>Cảm ơn đã theo dõi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ADMIN</cp:lastModifiedBy>
  <cp:revision>36</cp:revision>
  <dcterms:created xsi:type="dcterms:W3CDTF">2005-04-18T02:30:00Z</dcterms:created>
  <dcterms:modified xsi:type="dcterms:W3CDTF">2025-05-11T08:45:04Z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ABBC44ECEC344678B2CD5B030FE06D89_13</vt:lpwstr>
  </property>
  <property fmtid="{D5CDD505-2E9C-101B-9397-08002B2CF9AE}" pid="3" name="KSOProductBuildVer">
    <vt:lpwstr>1033-12.2.0.20795</vt:lpwstr>
  </property>
</Properties>
</file>