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85" r:id="rId2"/>
    <p:sldMasterId id="2147483700" r:id="rId3"/>
  </p:sldMasterIdLst>
  <p:notesMasterIdLst>
    <p:notesMasterId r:id="rId26"/>
  </p:notesMasterIdLst>
  <p:sldIdLst>
    <p:sldId id="260" r:id="rId4"/>
    <p:sldId id="693" r:id="rId5"/>
    <p:sldId id="740" r:id="rId6"/>
    <p:sldId id="736" r:id="rId7"/>
    <p:sldId id="741" r:id="rId8"/>
    <p:sldId id="742" r:id="rId9"/>
    <p:sldId id="745" r:id="rId10"/>
    <p:sldId id="744" r:id="rId11"/>
    <p:sldId id="746" r:id="rId12"/>
    <p:sldId id="747" r:id="rId13"/>
    <p:sldId id="748" r:id="rId14"/>
    <p:sldId id="749" r:id="rId15"/>
    <p:sldId id="750" r:id="rId16"/>
    <p:sldId id="751" r:id="rId17"/>
    <p:sldId id="752" r:id="rId18"/>
    <p:sldId id="753" r:id="rId19"/>
    <p:sldId id="754" r:id="rId20"/>
    <p:sldId id="755" r:id="rId21"/>
    <p:sldId id="756" r:id="rId22"/>
    <p:sldId id="743" r:id="rId23"/>
    <p:sldId id="758" r:id="rId24"/>
    <p:sldId id="7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9F9F9"/>
    <a:srgbClr val="0000FF"/>
    <a:srgbClr val="FF5A33"/>
    <a:srgbClr val="5C0000"/>
    <a:srgbClr val="FF9900"/>
    <a:srgbClr val="FFD1D1"/>
    <a:srgbClr val="FFB9B9"/>
    <a:srgbClr val="FF9797"/>
    <a:srgbClr val="F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82206" autoAdjust="0"/>
  </p:normalViewPr>
  <p:slideViewPr>
    <p:cSldViewPr>
      <p:cViewPr varScale="1">
        <p:scale>
          <a:sx n="81" d="100"/>
          <a:sy n="81" d="100"/>
        </p:scale>
        <p:origin x="682" y="62"/>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7/22/2024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3.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13.png"/><Relationship Id="rId1" Type="http://schemas.openxmlformats.org/officeDocument/2006/relationships/slideMaster" Target="../slideMasters/slideMaster3.xml"/><Relationship Id="rId6" Type="http://schemas.openxmlformats.org/officeDocument/2006/relationships/image" Target="../media/image11.jpeg"/><Relationship Id="rId5" Type="http://schemas.openxmlformats.org/officeDocument/2006/relationships/image" Target="../media/image9.gif"/><Relationship Id="rId4" Type="http://schemas.openxmlformats.org/officeDocument/2006/relationships/image" Target="../media/image8.gi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763" y="-4763"/>
            <a:ext cx="12201525" cy="6867525"/>
          </a:xfrm>
          <a:prstGeom prst="rect">
            <a:avLst/>
          </a:prstGeom>
        </p:spPr>
      </p:pic>
      <p:sp>
        <p:nvSpPr>
          <p:cNvPr id="3" name="Subtitle 2"/>
          <p:cNvSpPr>
            <a:spLocks noGrp="1"/>
          </p:cNvSpPr>
          <p:nvPr>
            <p:ph type="subTitle" idx="1"/>
          </p:nvPr>
        </p:nvSpPr>
        <p:spPr>
          <a:xfrm>
            <a:off x="5486400" y="49530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6" name="Straight Connector 5"/>
          <p:cNvCxnSpPr/>
          <p:nvPr userDrawn="1"/>
        </p:nvCxnSpPr>
        <p:spPr>
          <a:xfrm>
            <a:off x="5583936" y="4953000"/>
            <a:ext cx="6303264"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060704" y="2133600"/>
            <a:ext cx="3308096"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a:p>
        </p:txBody>
      </p:sp>
      <p:sp>
        <p:nvSpPr>
          <p:cNvPr id="5" name="Title 4"/>
          <p:cNvSpPr>
            <a:spLocks noGrp="1"/>
          </p:cNvSpPr>
          <p:nvPr>
            <p:ph type="title" hasCustomPrompt="1"/>
          </p:nvPr>
        </p:nvSpPr>
        <p:spPr>
          <a:xfrm>
            <a:off x="5506720" y="4284596"/>
            <a:ext cx="6100064"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10" name="Picture Placeholder 9"/>
          <p:cNvSpPr>
            <a:spLocks noGrp="1"/>
          </p:cNvSpPr>
          <p:nvPr>
            <p:ph type="pic" sz="quarter" idx="10" hasCustomPrompt="1"/>
          </p:nvPr>
        </p:nvSpPr>
        <p:spPr>
          <a:xfrm>
            <a:off x="1016000" y="2743200"/>
            <a:ext cx="3352800" cy="1828800"/>
          </a:xfrm>
        </p:spPr>
        <p:txBody>
          <a:bodyPr/>
          <a:lstStyle>
            <a:lvl1pPr>
              <a:defRPr/>
            </a:lvl1pPr>
          </a:lstStyle>
          <a:p>
            <a:r>
              <a:rPr lang="en-US"/>
              <a:t>Logo</a:t>
            </a:r>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594251-4844-40EB-9575-93254B9B1258}" type="datetime1">
              <a:rPr lang="en-US" smtClean="0"/>
              <a:t>7/22/2024</a:t>
            </a:fld>
            <a:endParaRPr lang="en-US"/>
          </a:p>
        </p:txBody>
      </p:sp>
      <p:sp>
        <p:nvSpPr>
          <p:cNvPr id="5" name="Footer Placeholder 4"/>
          <p:cNvSpPr>
            <a:spLocks noGrp="1"/>
          </p:cNvSpPr>
          <p:nvPr>
            <p:ph type="ftr" sz="quarter" idx="11"/>
          </p:nvPr>
        </p:nvSpPr>
        <p:spPr/>
        <p:txBody>
          <a:bodyPr/>
          <a:lstStyle/>
          <a:p>
            <a:r>
              <a:rPr lang="en-US"/>
              <a:t>Xử Lý Dữ Liệu Chứng Khoán</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0CE71E-6C7E-4980-95CC-A2980DDE7613}" type="datetime1">
              <a:rPr lang="en-US" smtClean="0"/>
              <a:t>7/22/2024</a:t>
            </a:fld>
            <a:endParaRPr lang="en-US"/>
          </a:p>
        </p:txBody>
      </p:sp>
      <p:sp>
        <p:nvSpPr>
          <p:cNvPr id="5" name="Footer Placeholder 4"/>
          <p:cNvSpPr>
            <a:spLocks noGrp="1"/>
          </p:cNvSpPr>
          <p:nvPr>
            <p:ph type="ftr" sz="quarter" idx="11"/>
          </p:nvPr>
        </p:nvSpPr>
        <p:spPr/>
        <p:txBody>
          <a:bodyPr/>
          <a:lstStyle/>
          <a:p>
            <a:r>
              <a:rPr lang="en-US"/>
              <a:t>Xử Lý Dữ Liệu Chứng Khoán</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828800" y="6172201"/>
            <a:ext cx="28448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763" y="-4763"/>
            <a:ext cx="12201525" cy="6867525"/>
          </a:xfrm>
          <a:prstGeom prst="rect">
            <a:avLst/>
          </a:prstGeom>
        </p:spPr>
      </p:pic>
      <p:sp>
        <p:nvSpPr>
          <p:cNvPr id="3" name="Subtitle 2"/>
          <p:cNvSpPr>
            <a:spLocks noGrp="1"/>
          </p:cNvSpPr>
          <p:nvPr>
            <p:ph type="subTitle" idx="1"/>
          </p:nvPr>
        </p:nvSpPr>
        <p:spPr>
          <a:xfrm>
            <a:off x="5486400" y="49530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6" name="Straight Connector 5"/>
          <p:cNvCxnSpPr/>
          <p:nvPr userDrawn="1"/>
        </p:nvCxnSpPr>
        <p:spPr>
          <a:xfrm>
            <a:off x="5583936" y="4953000"/>
            <a:ext cx="6303264"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060704" y="2133600"/>
            <a:ext cx="3308096"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a:p>
        </p:txBody>
      </p:sp>
      <p:sp>
        <p:nvSpPr>
          <p:cNvPr id="5" name="Title 4"/>
          <p:cNvSpPr>
            <a:spLocks noGrp="1"/>
          </p:cNvSpPr>
          <p:nvPr>
            <p:ph type="title" hasCustomPrompt="1"/>
          </p:nvPr>
        </p:nvSpPr>
        <p:spPr>
          <a:xfrm>
            <a:off x="5506720" y="4284596"/>
            <a:ext cx="6100064"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10" name="Picture Placeholder 9"/>
          <p:cNvSpPr>
            <a:spLocks noGrp="1"/>
          </p:cNvSpPr>
          <p:nvPr>
            <p:ph type="pic" sz="quarter" idx="10" hasCustomPrompt="1"/>
          </p:nvPr>
        </p:nvSpPr>
        <p:spPr>
          <a:xfrm>
            <a:off x="1016000" y="2743200"/>
            <a:ext cx="3352800" cy="1828800"/>
          </a:xfrm>
        </p:spPr>
        <p:txBody>
          <a:bodyPr/>
          <a:lstStyle>
            <a:lvl1pPr>
              <a:defRPr/>
            </a:lvl1pPr>
          </a:lstStyle>
          <a:p>
            <a:r>
              <a:rPr lang="en-US" dirty="0"/>
              <a:t>Logo</a:t>
            </a:r>
          </a:p>
        </p:txBody>
      </p:sp>
    </p:spTree>
    <p:extLst>
      <p:ext uri="{BB962C8B-B14F-4D97-AF65-F5344CB8AC3E}">
        <p14:creationId xmlns:p14="http://schemas.microsoft.com/office/powerpoint/2010/main" val="27276506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2" y="274638"/>
            <a:ext cx="9347198"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077067D-E04B-4E3A-BAA6-74013E0198A3}" type="datetime1">
              <a:rPr lang="en-US" smtClean="0"/>
              <a:t>7/22/2024</a:t>
            </a:fld>
            <a:endParaRPr lang="en-US"/>
          </a:p>
        </p:txBody>
      </p:sp>
      <p:sp>
        <p:nvSpPr>
          <p:cNvPr id="5" name="Footer Placeholder 4"/>
          <p:cNvSpPr>
            <a:spLocks noGrp="1"/>
          </p:cNvSpPr>
          <p:nvPr>
            <p:ph type="ftr" sz="quarter" idx="11"/>
          </p:nvPr>
        </p:nvSpPr>
        <p:spPr/>
        <p:txBody>
          <a:bodyPr/>
          <a:lstStyle/>
          <a:p>
            <a:r>
              <a:rPr lang="en-US"/>
              <a:t>Xử Lý Dữ Liệu Chứng Khoán</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156573"/>
            <a:ext cx="1625602" cy="713824"/>
          </a:xfrm>
          <a:prstGeom prst="rect">
            <a:avLst/>
          </a:prstGeom>
        </p:spPr>
      </p:pic>
    </p:spTree>
    <p:extLst>
      <p:ext uri="{BB962C8B-B14F-4D97-AF65-F5344CB8AC3E}">
        <p14:creationId xmlns:p14="http://schemas.microsoft.com/office/powerpoint/2010/main" val="1193227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62092-32A6-4641-824F-78EB794ACD0A}" type="datetime1">
              <a:rPr lang="en-US" smtClean="0"/>
              <a:t>7/22/2024</a:t>
            </a:fld>
            <a:endParaRPr lang="en-US"/>
          </a:p>
        </p:txBody>
      </p:sp>
      <p:sp>
        <p:nvSpPr>
          <p:cNvPr id="5" name="Footer Placeholder 4"/>
          <p:cNvSpPr>
            <a:spLocks noGrp="1"/>
          </p:cNvSpPr>
          <p:nvPr>
            <p:ph type="ftr" sz="quarter" idx="11"/>
          </p:nvPr>
        </p:nvSpPr>
        <p:spPr/>
        <p:txBody>
          <a:bodyPr/>
          <a:lstStyle/>
          <a:p>
            <a:r>
              <a:rPr lang="en-US"/>
              <a:t>Xử Lý Dữ Liệu Chứng Khoán</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55602604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AF399D-9CB0-4334-B484-6FB8083AF31A}" type="datetime1">
              <a:rPr lang="en-US" smtClean="0"/>
              <a:t>7/22/2024</a:t>
            </a:fld>
            <a:endParaRPr lang="en-US"/>
          </a:p>
        </p:txBody>
      </p:sp>
      <p:sp>
        <p:nvSpPr>
          <p:cNvPr id="6" name="Footer Placeholder 5"/>
          <p:cNvSpPr>
            <a:spLocks noGrp="1"/>
          </p:cNvSpPr>
          <p:nvPr>
            <p:ph type="ftr" sz="quarter" idx="11"/>
          </p:nvPr>
        </p:nvSpPr>
        <p:spPr/>
        <p:txBody>
          <a:bodyPr/>
          <a:lstStyle/>
          <a:p>
            <a:r>
              <a:rPr lang="en-US"/>
              <a:t>Xử Lý Dữ Liệu Chứng Khoán</a:t>
            </a:r>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01115113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2B1A93-31F5-448E-8F79-C26EBF2847D1}" type="datetime1">
              <a:rPr lang="en-US" smtClean="0"/>
              <a:t>7/22/2024</a:t>
            </a:fld>
            <a:endParaRPr lang="en-US"/>
          </a:p>
        </p:txBody>
      </p:sp>
      <p:sp>
        <p:nvSpPr>
          <p:cNvPr id="8" name="Footer Placeholder 7"/>
          <p:cNvSpPr>
            <a:spLocks noGrp="1"/>
          </p:cNvSpPr>
          <p:nvPr>
            <p:ph type="ftr" sz="quarter" idx="11"/>
          </p:nvPr>
        </p:nvSpPr>
        <p:spPr/>
        <p:txBody>
          <a:bodyPr/>
          <a:lstStyle/>
          <a:p>
            <a:r>
              <a:rPr lang="en-US"/>
              <a:t>Xử Lý Dữ Liệu Chứng Khoán</a:t>
            </a:r>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5804973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2" y="274638"/>
            <a:ext cx="9347198"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3F8C8D-1E3B-4E55-94FA-9FB8644380F9}" type="datetime1">
              <a:rPr lang="en-US" smtClean="0"/>
              <a:t>7/22/2024</a:t>
            </a:fld>
            <a:endParaRPr lang="en-US"/>
          </a:p>
        </p:txBody>
      </p:sp>
      <p:sp>
        <p:nvSpPr>
          <p:cNvPr id="5" name="Footer Placeholder 4"/>
          <p:cNvSpPr>
            <a:spLocks noGrp="1"/>
          </p:cNvSpPr>
          <p:nvPr>
            <p:ph type="ftr" sz="quarter" idx="11"/>
          </p:nvPr>
        </p:nvSpPr>
        <p:spPr/>
        <p:txBody>
          <a:bodyPr/>
          <a:lstStyle/>
          <a:p>
            <a:r>
              <a:rPr lang="en-US"/>
              <a:t>Xử Lý Dữ Liệu Chứng Khoán</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156573"/>
            <a:ext cx="1625602" cy="713824"/>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30D670F-29A9-4FD9-8633-3AFBE3936513}" type="datetime1">
              <a:rPr lang="en-US" smtClean="0"/>
              <a:t>7/22/2024</a:t>
            </a:fld>
            <a:endParaRPr lang="en-US"/>
          </a:p>
        </p:txBody>
      </p:sp>
      <p:sp>
        <p:nvSpPr>
          <p:cNvPr id="4" name="Footer Placeholder 3"/>
          <p:cNvSpPr>
            <a:spLocks noGrp="1"/>
          </p:cNvSpPr>
          <p:nvPr>
            <p:ph type="ftr" sz="quarter" idx="11"/>
          </p:nvPr>
        </p:nvSpPr>
        <p:spPr/>
        <p:txBody>
          <a:bodyPr/>
          <a:lstStyle/>
          <a:p>
            <a:r>
              <a:rPr lang="en-US"/>
              <a:t>Xử Lý Dữ Liệu Chứng Khoán</a:t>
            </a:r>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10735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FF122-5103-4586-A865-D6A2DF84A89B}" type="datetime1">
              <a:rPr lang="en-US" smtClean="0"/>
              <a:t>7/22/2024</a:t>
            </a:fld>
            <a:endParaRPr lang="en-US"/>
          </a:p>
        </p:txBody>
      </p:sp>
      <p:sp>
        <p:nvSpPr>
          <p:cNvPr id="3" name="Footer Placeholder 2"/>
          <p:cNvSpPr>
            <a:spLocks noGrp="1"/>
          </p:cNvSpPr>
          <p:nvPr>
            <p:ph type="ftr" sz="quarter" idx="11"/>
          </p:nvPr>
        </p:nvSpPr>
        <p:spPr/>
        <p:txBody>
          <a:bodyPr/>
          <a:lstStyle/>
          <a:p>
            <a:r>
              <a:rPr lang="en-US"/>
              <a:t>Xử Lý Dữ Liệu Chứng Khoán</a:t>
            </a:r>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374485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9730D-E943-42E0-B6ED-9A45D90ABAD9}" type="datetime1">
              <a:rPr lang="en-US" smtClean="0"/>
              <a:t>7/22/2024</a:t>
            </a:fld>
            <a:endParaRPr lang="en-US"/>
          </a:p>
        </p:txBody>
      </p:sp>
      <p:sp>
        <p:nvSpPr>
          <p:cNvPr id="6" name="Footer Placeholder 5"/>
          <p:cNvSpPr>
            <a:spLocks noGrp="1"/>
          </p:cNvSpPr>
          <p:nvPr>
            <p:ph type="ftr" sz="quarter" idx="11"/>
          </p:nvPr>
        </p:nvSpPr>
        <p:spPr/>
        <p:txBody>
          <a:bodyPr/>
          <a:lstStyle/>
          <a:p>
            <a:r>
              <a:rPr lang="en-US"/>
              <a:t>Xử Lý Dữ Liệu Chứng Khoán</a:t>
            </a:r>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3434427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2325F-B7E2-49C9-9079-B6CC8FF85C1B}" type="datetime1">
              <a:rPr lang="en-US" smtClean="0"/>
              <a:t>7/22/2024</a:t>
            </a:fld>
            <a:endParaRPr lang="en-US"/>
          </a:p>
        </p:txBody>
      </p:sp>
      <p:sp>
        <p:nvSpPr>
          <p:cNvPr id="6" name="Footer Placeholder 5"/>
          <p:cNvSpPr>
            <a:spLocks noGrp="1"/>
          </p:cNvSpPr>
          <p:nvPr>
            <p:ph type="ftr" sz="quarter" idx="11"/>
          </p:nvPr>
        </p:nvSpPr>
        <p:spPr/>
        <p:txBody>
          <a:bodyPr/>
          <a:lstStyle/>
          <a:p>
            <a:r>
              <a:rPr lang="en-US"/>
              <a:t>Xử Lý Dữ Liệu Chứng Khoán</a:t>
            </a:r>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0452412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DEEE2-14C1-404A-BA2C-DCFC8E6E900B}" type="datetime1">
              <a:rPr lang="en-US" smtClean="0"/>
              <a:t>7/22/2024</a:t>
            </a:fld>
            <a:endParaRPr lang="en-US"/>
          </a:p>
        </p:txBody>
      </p:sp>
      <p:sp>
        <p:nvSpPr>
          <p:cNvPr id="5" name="Footer Placeholder 4"/>
          <p:cNvSpPr>
            <a:spLocks noGrp="1"/>
          </p:cNvSpPr>
          <p:nvPr>
            <p:ph type="ftr" sz="quarter" idx="11"/>
          </p:nvPr>
        </p:nvSpPr>
        <p:spPr/>
        <p:txBody>
          <a:bodyPr/>
          <a:lstStyle/>
          <a:p>
            <a:r>
              <a:rPr lang="en-US"/>
              <a:t>Xử Lý Dữ Liệu Chứng Khoán</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73745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A8157A-E8FE-434E-A3F3-39B0F64B8CFB}" type="datetime1">
              <a:rPr lang="en-US" smtClean="0"/>
              <a:t>7/22/2024</a:t>
            </a:fld>
            <a:endParaRPr lang="en-US"/>
          </a:p>
        </p:txBody>
      </p:sp>
      <p:sp>
        <p:nvSpPr>
          <p:cNvPr id="5" name="Footer Placeholder 4"/>
          <p:cNvSpPr>
            <a:spLocks noGrp="1"/>
          </p:cNvSpPr>
          <p:nvPr>
            <p:ph type="ftr" sz="quarter" idx="11"/>
          </p:nvPr>
        </p:nvSpPr>
        <p:spPr/>
        <p:txBody>
          <a:bodyPr/>
          <a:lstStyle/>
          <a:p>
            <a:r>
              <a:rPr lang="en-US"/>
              <a:t>Xử Lý Dữ Liệu Chứng Khoán</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3041142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672142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828800" y="6172201"/>
            <a:ext cx="28448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515722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spTree>
    <p:extLst>
      <p:ext uri="{BB962C8B-B14F-4D97-AF65-F5344CB8AC3E}">
        <p14:creationId xmlns:p14="http://schemas.microsoft.com/office/powerpoint/2010/main" val="1739807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0658" y="228600"/>
            <a:ext cx="1131570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711200" y="2130426"/>
            <a:ext cx="10363200" cy="1470025"/>
          </a:xfrm>
        </p:spPr>
        <p:txBody>
          <a:bodyPr/>
          <a:lstStyle>
            <a:lvl1pPr>
              <a:defRPr>
                <a:solidFill>
                  <a:schemeClr val="tx1"/>
                </a:solidFill>
                <a:latin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accent2">
                    <a:lumMod val="75000"/>
                  </a:schemeClr>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LOGO FPT POLYTECHNIC.jpg"/>
          <p:cNvPicPr>
            <a:picLocks noChangeAspect="1"/>
          </p:cNvPicPr>
          <p:nvPr userDrawn="1"/>
        </p:nvPicPr>
        <p:blipFill>
          <a:blip r:embed="rId3"/>
          <a:stretch>
            <a:fillRect/>
          </a:stretch>
        </p:blipFill>
        <p:spPr>
          <a:xfrm>
            <a:off x="0" y="66558"/>
            <a:ext cx="4978400" cy="1214039"/>
          </a:xfrm>
          <a:prstGeom prst="rect">
            <a:avLst/>
          </a:prstGeom>
        </p:spPr>
      </p:pic>
      <p:pic>
        <p:nvPicPr>
          <p:cNvPr id="1027"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1858" y="5791200"/>
            <a:ext cx="10604500" cy="797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8863816"/>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0D67A0-D76B-45B4-864F-A0BD32B0A132}" type="datetime1">
              <a:rPr lang="en-US" smtClean="0"/>
              <a:t>7/22/2024</a:t>
            </a:fld>
            <a:endParaRPr lang="en-US"/>
          </a:p>
        </p:txBody>
      </p:sp>
      <p:sp>
        <p:nvSpPr>
          <p:cNvPr id="5" name="Footer Placeholder 4"/>
          <p:cNvSpPr>
            <a:spLocks noGrp="1"/>
          </p:cNvSpPr>
          <p:nvPr>
            <p:ph type="ftr" sz="quarter" idx="11"/>
          </p:nvPr>
        </p:nvSpPr>
        <p:spPr/>
        <p:txBody>
          <a:bodyPr/>
          <a:lstStyle/>
          <a:p>
            <a:r>
              <a:rPr lang="en-US"/>
              <a:t>Xử Lý Dữ Liệu Chứng Khoán</a:t>
            </a:r>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3"/>
              </a:buBlip>
              <a:defRPr>
                <a:solidFill>
                  <a:schemeClr val="accent2">
                    <a:lumMod val="75000"/>
                  </a:schemeClr>
                </a:solidFill>
                <a:latin typeface="Tahoma" pitchFamily="34" charset="0"/>
                <a:cs typeface="Tahoma" pitchFamily="34" charset="0"/>
              </a:defRPr>
            </a:lvl1pPr>
            <a:lvl2pPr>
              <a:buFontTx/>
              <a:buBlip>
                <a:blip r:embed="rId4"/>
              </a:buBlip>
              <a:defRPr>
                <a:solidFill>
                  <a:schemeClr val="tx1"/>
                </a:solidFill>
                <a:latin typeface="Tahoma" pitchFamily="34" charset="0"/>
                <a:cs typeface="Tahoma" pitchFamily="34" charset="0"/>
              </a:defRPr>
            </a:lvl2pPr>
            <a:lvl3pPr>
              <a:buFontTx/>
              <a:buBlip>
                <a:blip r:embed="rId5"/>
              </a:buBlip>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a:t>Click to edit Master title style</a:t>
            </a:r>
          </a:p>
        </p:txBody>
      </p:sp>
      <p:sp>
        <p:nvSpPr>
          <p:cNvPr id="6" name="Footer Placeholder 4"/>
          <p:cNvSpPr>
            <a:spLocks noGrp="1"/>
          </p:cNvSpPr>
          <p:nvPr>
            <p:ph type="ftr" sz="quarter" idx="10"/>
          </p:nvPr>
        </p:nvSpPr>
        <p:spPr>
          <a:xfrm>
            <a:off x="609600" y="6340476"/>
            <a:ext cx="8128000" cy="365125"/>
          </a:xfrm>
        </p:spPr>
        <p:txBody>
          <a:bodyPr/>
          <a:lstStyle>
            <a:lvl1pPr algn="l">
              <a:defRPr dirty="0">
                <a:latin typeface="Tahoma" pitchFamily="34" charset="0"/>
                <a:cs typeface="Tahoma" pitchFamily="34" charset="0"/>
              </a:defRPr>
            </a:lvl1pPr>
          </a:lstStyle>
          <a:p>
            <a:pPr>
              <a:defRPr/>
            </a:pPr>
            <a:r>
              <a:rPr lang="en-US"/>
              <a:t>Xử Lý Dữ Liệu Chứng Khoán</a:t>
            </a: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38F81FAE-D748-4BFC-A8B0-D2E750E8899F}" type="slidenum">
              <a:rPr lang="en-US"/>
              <a:pPr>
                <a:defRPr/>
              </a:pPr>
              <a:t>‹#›</a:t>
            </a:fld>
            <a:endParaRPr lang="en-US" dirty="0"/>
          </a:p>
        </p:txBody>
      </p:sp>
      <p:pic>
        <p:nvPicPr>
          <p:cNvPr id="9" name="Picture 8" descr="LOGO FPT POLYTECHNIC.jpg"/>
          <p:cNvPicPr>
            <a:picLocks noChangeAspect="1"/>
          </p:cNvPicPr>
          <p:nvPr userDrawn="1"/>
        </p:nvPicPr>
        <p:blipFill>
          <a:blip r:embed="rId6"/>
          <a:stretch>
            <a:fillRect/>
          </a:stretch>
        </p:blipFill>
        <p:spPr>
          <a:xfrm>
            <a:off x="304800" y="228601"/>
            <a:ext cx="2812253" cy="685800"/>
          </a:xfrm>
          <a:prstGeom prst="rect">
            <a:avLst/>
          </a:prstGeom>
        </p:spPr>
      </p:pic>
    </p:spTree>
    <p:extLst>
      <p:ext uri="{BB962C8B-B14F-4D97-AF65-F5344CB8AC3E}">
        <p14:creationId xmlns:p14="http://schemas.microsoft.com/office/powerpoint/2010/main" val="805128474"/>
      </p:ext>
    </p:extLst>
  </p:cSld>
  <p:clrMapOvr>
    <a:masterClrMapping/>
  </p:clrMapOvr>
  <p:transition>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152400"/>
            <a:ext cx="10972800" cy="1143000"/>
          </a:xfrm>
        </p:spPr>
        <p:txBody>
          <a:bodyPr/>
          <a:lstStyle>
            <a:lvl1pPr algn="r">
              <a:defRPr b="1" i="0">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accent2">
                    <a:lumMod val="75000"/>
                  </a:schemeClr>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t>Xử Lý Dữ Liệu Chứng Khoán</a:t>
            </a: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0269FD7F-F1B9-4EBE-8876-2DA927AD43EA}" type="slidenum">
              <a:rPr lang="en-US"/>
              <a:pPr>
                <a:defRPr/>
              </a:pPr>
              <a:t>‹#›</a:t>
            </a:fld>
            <a:endParaRPr lang="en-US" dirty="0"/>
          </a:p>
        </p:txBody>
      </p:sp>
      <p:pic>
        <p:nvPicPr>
          <p:cNvPr id="8" name="Picture 7" descr="LOGO FPT POLYTECHNIC.jpg"/>
          <p:cNvPicPr>
            <a:picLocks noChangeAspect="1"/>
          </p:cNvPicPr>
          <p:nvPr userDrawn="1"/>
        </p:nvPicPr>
        <p:blipFill>
          <a:blip r:embed="rId3"/>
          <a:stretch>
            <a:fillRect/>
          </a:stretch>
        </p:blipFill>
        <p:spPr>
          <a:xfrm>
            <a:off x="304800" y="228601"/>
            <a:ext cx="2812253" cy="685800"/>
          </a:xfrm>
          <a:prstGeom prst="rect">
            <a:avLst/>
          </a:prstGeom>
        </p:spPr>
      </p:pic>
    </p:spTree>
    <p:extLst>
      <p:ext uri="{BB962C8B-B14F-4D97-AF65-F5344CB8AC3E}">
        <p14:creationId xmlns:p14="http://schemas.microsoft.com/office/powerpoint/2010/main" val="756898489"/>
      </p:ext>
    </p:extLst>
  </p:cSld>
  <p:clrMapOvr>
    <a:masterClrMapping/>
  </p:clrMapOvr>
  <p:transition>
    <p:split orient="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accent2">
                    <a:lumMod val="75000"/>
                  </a:schemeClr>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t>Xử Lý Dữ Liệu Chứng Khoán</a:t>
            </a:r>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ACBE273D-A5B0-43E9-B55F-D261AD9B2B4A}" type="slidenum">
              <a:rPr lang="en-US"/>
              <a:pPr>
                <a:defRPr/>
              </a:pPr>
              <a:t>‹#›</a:t>
            </a:fld>
            <a:endParaRPr lang="en-US" dirty="0"/>
          </a:p>
        </p:txBody>
      </p:sp>
      <p:pic>
        <p:nvPicPr>
          <p:cNvPr id="8" name="Picture 7" descr="LOGO FPT POLYTECHNIC.jpg"/>
          <p:cNvPicPr>
            <a:picLocks noChangeAspect="1"/>
          </p:cNvPicPr>
          <p:nvPr userDrawn="1"/>
        </p:nvPicPr>
        <p:blipFill>
          <a:blip r:embed="rId3"/>
          <a:stretch>
            <a:fillRect/>
          </a:stretch>
        </p:blipFill>
        <p:spPr>
          <a:xfrm>
            <a:off x="304800" y="228601"/>
            <a:ext cx="2812253" cy="685800"/>
          </a:xfrm>
          <a:prstGeom prst="rect">
            <a:avLst/>
          </a:prstGeom>
        </p:spPr>
      </p:pic>
    </p:spTree>
    <p:extLst>
      <p:ext uri="{BB962C8B-B14F-4D97-AF65-F5344CB8AC3E}">
        <p14:creationId xmlns:p14="http://schemas.microsoft.com/office/powerpoint/2010/main" val="3735050837"/>
      </p:ext>
    </p:extLst>
  </p:cSld>
  <p:clrMapOvr>
    <a:masterClrMapping/>
  </p:clrMapOvr>
  <p:transition>
    <p:split orient="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6" name="Straight Connector 5"/>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solidFill>
                  <a:schemeClr val="accent2">
                    <a:lumMod val="75000"/>
                  </a:schemeClr>
                </a:solidFill>
                <a:latin typeface="Tahoma" pitchFamily="34" charset="0"/>
                <a:cs typeface="Tahoma" pitchFamily="34" charset="0"/>
              </a:defRPr>
            </a:lvl1pPr>
            <a:lvl2pPr>
              <a:defRPr sz="2400">
                <a:solidFill>
                  <a:schemeClr val="tx1"/>
                </a:solidFill>
                <a:latin typeface="Tahoma" pitchFamily="34" charset="0"/>
                <a:cs typeface="Tahoma" pitchFamily="34" charset="0"/>
              </a:defRPr>
            </a:lvl2pPr>
            <a:lvl3pPr>
              <a:defRPr sz="2000">
                <a:solidFill>
                  <a:schemeClr val="tx1"/>
                </a:solidFill>
                <a:latin typeface="Tahoma" pitchFamily="34" charset="0"/>
                <a:cs typeface="Tahoma" pitchFamily="34" charset="0"/>
              </a:defRPr>
            </a:lvl3pPr>
            <a:lvl4pPr>
              <a:defRPr sz="1800">
                <a:solidFill>
                  <a:schemeClr val="tx1"/>
                </a:solidFill>
                <a:latin typeface="Tahoma" pitchFamily="34" charset="0"/>
                <a:cs typeface="Tahoma" pitchFamily="34" charset="0"/>
              </a:defRPr>
            </a:lvl4pPr>
            <a:lvl5pPr>
              <a:defRPr sz="1800">
                <a:solidFill>
                  <a:schemeClr val="tx1"/>
                </a:solidFill>
                <a:latin typeface="Tahoma" pitchFamily="34" charset="0"/>
                <a:cs typeface="Tahom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solidFill>
                  <a:schemeClr val="accent2">
                    <a:lumMod val="75000"/>
                  </a:schemeClr>
                </a:solidFill>
                <a:latin typeface="Tahoma" pitchFamily="34" charset="0"/>
                <a:cs typeface="Tahoma" pitchFamily="34" charset="0"/>
              </a:defRPr>
            </a:lvl1pPr>
            <a:lvl2pPr>
              <a:defRPr sz="2400">
                <a:solidFill>
                  <a:schemeClr val="tx1"/>
                </a:solidFill>
                <a:latin typeface="Tahoma" pitchFamily="34" charset="0"/>
                <a:cs typeface="Tahoma" pitchFamily="34" charset="0"/>
              </a:defRPr>
            </a:lvl2pPr>
            <a:lvl3pPr>
              <a:defRPr sz="2000">
                <a:solidFill>
                  <a:schemeClr val="tx1"/>
                </a:solidFill>
                <a:latin typeface="Tahoma" pitchFamily="34" charset="0"/>
                <a:cs typeface="Tahoma" pitchFamily="34" charset="0"/>
              </a:defRPr>
            </a:lvl3pPr>
            <a:lvl4pPr>
              <a:defRPr sz="1800">
                <a:solidFill>
                  <a:schemeClr val="tx1"/>
                </a:solidFill>
                <a:latin typeface="Tahoma" pitchFamily="34" charset="0"/>
                <a:cs typeface="Tahoma" pitchFamily="34" charset="0"/>
              </a:defRPr>
            </a:lvl4pPr>
            <a:lvl5pPr>
              <a:defRPr sz="1800">
                <a:solidFill>
                  <a:schemeClr val="tx1"/>
                </a:solidFill>
                <a:latin typeface="Tahoma" pitchFamily="34" charset="0"/>
                <a:cs typeface="Tahom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t>Xử Lý Dữ Liệu Chứng Khoán</a:t>
            </a:r>
          </a:p>
        </p:txBody>
      </p:sp>
      <p:sp>
        <p:nvSpPr>
          <p:cNvPr id="8"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E4E63BF6-D75B-49C2-9B0F-571DC542C43B}" type="slidenum">
              <a:rPr lang="en-US"/>
              <a:pPr>
                <a:defRPr/>
              </a:pPr>
              <a:t>‹#›</a:t>
            </a:fld>
            <a:endParaRPr lang="en-US" dirty="0"/>
          </a:p>
        </p:txBody>
      </p:sp>
    </p:spTree>
    <p:extLst>
      <p:ext uri="{BB962C8B-B14F-4D97-AF65-F5344CB8AC3E}">
        <p14:creationId xmlns:p14="http://schemas.microsoft.com/office/powerpoint/2010/main" val="719270459"/>
      </p:ext>
    </p:extLst>
  </p:cSld>
  <p:clrMapOvr>
    <a:masterClrMapping/>
  </p:clrMapOvr>
  <p:transition>
    <p:split orient="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logo.png"/>
          <p:cNvPicPr>
            <a:picLocks noChangeAspect="1"/>
          </p:cNvPicPr>
          <p:nvPr userDrawn="1"/>
        </p:nvPicPr>
        <p:blipFill>
          <a:blip r:embed="rId2" cstate="print"/>
          <a:srcRect/>
          <a:stretch>
            <a:fillRect/>
          </a:stretch>
        </p:blipFill>
        <p:spPr bwMode="auto">
          <a:xfrm>
            <a:off x="0" y="-304800"/>
            <a:ext cx="12192000" cy="2057400"/>
          </a:xfrm>
          <a:prstGeom prst="rect">
            <a:avLst/>
          </a:prstGeom>
          <a:noFill/>
          <a:ln w="9525">
            <a:noFill/>
            <a:miter lim="800000"/>
            <a:headEnd/>
            <a:tailEnd/>
          </a:ln>
        </p:spPr>
      </p:pic>
      <p:cxnSp>
        <p:nvCxnSpPr>
          <p:cNvPr id="8" name="Straight Connector 7"/>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152400"/>
            <a:ext cx="10972800" cy="1143000"/>
          </a:xfrm>
        </p:spPr>
        <p:txBody>
          <a:bodyPr/>
          <a:lstStyle>
            <a:lvl1pPr algn="r">
              <a:defRPr b="1">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r>
              <a:rPr lang="en-US"/>
              <a:t>Xử Lý Dữ Liệu Chứng Khoán</a:t>
            </a:r>
          </a:p>
        </p:txBody>
      </p:sp>
      <p:sp>
        <p:nvSpPr>
          <p:cNvPr id="10"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0F31B4AE-D66A-4FED-AD35-BAB7214338B0}" type="slidenum">
              <a:rPr lang="en-US"/>
              <a:pPr>
                <a:defRPr/>
              </a:pPr>
              <a:t>‹#›</a:t>
            </a:fld>
            <a:endParaRPr lang="en-US" dirty="0"/>
          </a:p>
        </p:txBody>
      </p:sp>
      <p:pic>
        <p:nvPicPr>
          <p:cNvPr id="11" name="Picture 10" descr="LOGO FPT POLYTECHNIC.jpg"/>
          <p:cNvPicPr>
            <a:picLocks noChangeAspect="1"/>
          </p:cNvPicPr>
          <p:nvPr userDrawn="1"/>
        </p:nvPicPr>
        <p:blipFill>
          <a:blip r:embed="rId3"/>
          <a:stretch>
            <a:fillRect/>
          </a:stretch>
        </p:blipFill>
        <p:spPr>
          <a:xfrm>
            <a:off x="304800" y="228601"/>
            <a:ext cx="2812253" cy="685800"/>
          </a:xfrm>
          <a:prstGeom prst="rect">
            <a:avLst/>
          </a:prstGeom>
        </p:spPr>
      </p:pic>
    </p:spTree>
    <p:extLst>
      <p:ext uri="{BB962C8B-B14F-4D97-AF65-F5344CB8AC3E}">
        <p14:creationId xmlns:p14="http://schemas.microsoft.com/office/powerpoint/2010/main" val="3921896545"/>
      </p:ext>
    </p:extLst>
  </p:cSld>
  <p:clrMapOvr>
    <a:masterClrMapping/>
  </p:clrMapOvr>
  <p:transition>
    <p:split orient="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Xử Lý Dữ Liệu Chứng Khoán</a:t>
            </a:r>
          </a:p>
        </p:txBody>
      </p:sp>
      <p:sp>
        <p:nvSpPr>
          <p:cNvPr id="3" name="Slide Number Placeholder 5"/>
          <p:cNvSpPr>
            <a:spLocks noGrp="1"/>
          </p:cNvSpPr>
          <p:nvPr>
            <p:ph type="sldNum" sz="quarter" idx="11"/>
          </p:nvPr>
        </p:nvSpPr>
        <p:spPr/>
        <p:txBody>
          <a:bodyPr/>
          <a:lstStyle>
            <a:lvl1pPr>
              <a:defRPr/>
            </a:lvl1pPr>
          </a:lstStyle>
          <a:p>
            <a:pPr>
              <a:defRPr/>
            </a:pPr>
            <a:fld id="{61926EE0-A18C-4D9F-96A6-A0314DB8E213}" type="slidenum">
              <a:rPr lang="en-US"/>
              <a:pPr>
                <a:defRPr/>
              </a:pPr>
              <a:t>‹#›</a:t>
            </a:fld>
            <a:endParaRPr lang="en-US" dirty="0"/>
          </a:p>
        </p:txBody>
      </p:sp>
      <p:pic>
        <p:nvPicPr>
          <p:cNvPr id="4" name="Picture 3" descr="nền slide thank you trắng.png"/>
          <p:cNvPicPr>
            <a:picLocks noChangeAspect="1"/>
          </p:cNvPicPr>
          <p:nvPr userDrawn="1"/>
        </p:nvPicPr>
        <p:blipFill>
          <a:blip r:embed="rId2" cstate="print"/>
          <a:srcRect/>
          <a:stretch>
            <a:fillRect/>
          </a:stretch>
        </p:blipFill>
        <p:spPr bwMode="auto">
          <a:xfrm>
            <a:off x="0" y="387350"/>
            <a:ext cx="12192000" cy="6470650"/>
          </a:xfrm>
          <a:prstGeom prst="rect">
            <a:avLst/>
          </a:prstGeom>
          <a:noFill/>
          <a:ln w="9525">
            <a:noFill/>
            <a:miter lim="800000"/>
            <a:headEnd/>
            <a:tailEnd/>
          </a:ln>
        </p:spPr>
      </p:pic>
      <p:sp>
        <p:nvSpPr>
          <p:cNvPr id="5" name="TextBox 4"/>
          <p:cNvSpPr txBox="1"/>
          <p:nvPr userDrawn="1"/>
        </p:nvSpPr>
        <p:spPr>
          <a:xfrm>
            <a:off x="6299200" y="6400800"/>
            <a:ext cx="4267200" cy="369332"/>
          </a:xfrm>
          <a:prstGeom prst="rect">
            <a:avLst/>
          </a:prstGeom>
          <a:noFill/>
        </p:spPr>
        <p:txBody>
          <a:bodyPr wrap="square" rtlCol="0">
            <a:spAutoFit/>
          </a:bodyPr>
          <a:lstStyle/>
          <a:p>
            <a:pPr algn="r"/>
            <a:r>
              <a:rPr lang="en-US" sz="1800" dirty="0">
                <a:solidFill>
                  <a:schemeClr val="bg1"/>
                </a:solidFill>
                <a:latin typeface="Fpt-DaxlinePro-Bold" pitchFamily="2" charset="0"/>
              </a:rPr>
              <a:t>www.poly.edu.vn</a:t>
            </a:r>
          </a:p>
        </p:txBody>
      </p:sp>
      <p:sp>
        <p:nvSpPr>
          <p:cNvPr id="6" name="TextBox 5"/>
          <p:cNvSpPr txBox="1"/>
          <p:nvPr userDrawn="1"/>
        </p:nvSpPr>
        <p:spPr>
          <a:xfrm>
            <a:off x="7315200" y="2438400"/>
            <a:ext cx="609600" cy="846386"/>
          </a:xfrm>
          <a:prstGeom prst="rect">
            <a:avLst/>
          </a:prstGeom>
          <a:solidFill>
            <a:schemeClr val="bg1"/>
          </a:solidFill>
        </p:spPr>
        <p:txBody>
          <a:bodyPr wrap="square" rtlCol="0">
            <a:spAutoFit/>
          </a:bodyPr>
          <a:lstStyle/>
          <a:p>
            <a:r>
              <a:rPr lang="en-US" sz="4900" dirty="0">
                <a:solidFill>
                  <a:srgbClr val="00B0F0"/>
                </a:solidFill>
                <a:latin typeface="Fpt-DaxlinePro-Medium" pitchFamily="2" charset="0"/>
              </a:rPr>
              <a:t>T</a:t>
            </a:r>
          </a:p>
        </p:txBody>
      </p:sp>
    </p:spTree>
    <p:extLst>
      <p:ext uri="{BB962C8B-B14F-4D97-AF65-F5344CB8AC3E}">
        <p14:creationId xmlns:p14="http://schemas.microsoft.com/office/powerpoint/2010/main" val="4280189538"/>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FD7EC8-E23D-4336-B442-9B3C23743D49}" type="datetime1">
              <a:rPr lang="en-US" smtClean="0"/>
              <a:t>7/22/2024</a:t>
            </a:fld>
            <a:endParaRPr lang="en-US"/>
          </a:p>
        </p:txBody>
      </p:sp>
      <p:sp>
        <p:nvSpPr>
          <p:cNvPr id="6" name="Footer Placeholder 5"/>
          <p:cNvSpPr>
            <a:spLocks noGrp="1"/>
          </p:cNvSpPr>
          <p:nvPr>
            <p:ph type="ftr" sz="quarter" idx="11"/>
          </p:nvPr>
        </p:nvSpPr>
        <p:spPr/>
        <p:txBody>
          <a:bodyPr/>
          <a:lstStyle/>
          <a:p>
            <a:r>
              <a:rPr lang="en-US"/>
              <a:t>Xử Lý Dữ Liệu Chứng Khoán</a:t>
            </a:r>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66D96B-F3C3-43C4-AF9F-0A96F2A90BDF}" type="datetime1">
              <a:rPr lang="en-US" smtClean="0"/>
              <a:t>7/22/2024</a:t>
            </a:fld>
            <a:endParaRPr lang="en-US"/>
          </a:p>
        </p:txBody>
      </p:sp>
      <p:sp>
        <p:nvSpPr>
          <p:cNvPr id="8" name="Footer Placeholder 7"/>
          <p:cNvSpPr>
            <a:spLocks noGrp="1"/>
          </p:cNvSpPr>
          <p:nvPr>
            <p:ph type="ftr" sz="quarter" idx="11"/>
          </p:nvPr>
        </p:nvSpPr>
        <p:spPr/>
        <p:txBody>
          <a:bodyPr/>
          <a:lstStyle/>
          <a:p>
            <a:r>
              <a:rPr lang="en-US"/>
              <a:t>Xử Lý Dữ Liệu Chứng Khoán</a:t>
            </a:r>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AFF237-663B-4AA9-BDE1-D45C2EA97443}" type="datetime1">
              <a:rPr lang="en-US" smtClean="0"/>
              <a:t>7/22/2024</a:t>
            </a:fld>
            <a:endParaRPr lang="en-US"/>
          </a:p>
        </p:txBody>
      </p:sp>
      <p:sp>
        <p:nvSpPr>
          <p:cNvPr id="4" name="Footer Placeholder 3"/>
          <p:cNvSpPr>
            <a:spLocks noGrp="1"/>
          </p:cNvSpPr>
          <p:nvPr>
            <p:ph type="ftr" sz="quarter" idx="11"/>
          </p:nvPr>
        </p:nvSpPr>
        <p:spPr/>
        <p:txBody>
          <a:bodyPr/>
          <a:lstStyle/>
          <a:p>
            <a:r>
              <a:rPr lang="en-US"/>
              <a:t>Xử Lý Dữ Liệu Chứng Khoán</a:t>
            </a:r>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a:solidFill>
                  <a:schemeClr val="bg1"/>
                </a:solidFill>
              </a:rPr>
              <a:t>DEM</a:t>
            </a:r>
            <a:r>
              <a:rPr lang="en-US" sz="11500" b="1">
                <a:solidFill>
                  <a:schemeClr val="bg1"/>
                </a:solidFill>
              </a:rPr>
              <a:t>O</a:t>
            </a:r>
          </a:p>
          <a:p>
            <a:endParaRPr lang="en-US" sz="180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0D393-A5F3-42B0-B5A5-FE6BDF41AABE}" type="datetime1">
              <a:rPr lang="en-US" smtClean="0"/>
              <a:t>7/22/2024</a:t>
            </a:fld>
            <a:endParaRPr lang="en-US"/>
          </a:p>
        </p:txBody>
      </p:sp>
      <p:sp>
        <p:nvSpPr>
          <p:cNvPr id="3" name="Footer Placeholder 2"/>
          <p:cNvSpPr>
            <a:spLocks noGrp="1"/>
          </p:cNvSpPr>
          <p:nvPr>
            <p:ph type="ftr" sz="quarter" idx="11"/>
          </p:nvPr>
        </p:nvSpPr>
        <p:spPr/>
        <p:txBody>
          <a:bodyPr/>
          <a:lstStyle/>
          <a:p>
            <a:r>
              <a:rPr lang="en-US"/>
              <a:t>Xử Lý Dữ Liệu Chứng Khoán</a:t>
            </a:r>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AF17D7-8CBB-4ED6-95B5-ACDA2E2900C5}" type="datetime1">
              <a:rPr lang="en-US" smtClean="0"/>
              <a:t>7/22/2024</a:t>
            </a:fld>
            <a:endParaRPr lang="en-US"/>
          </a:p>
        </p:txBody>
      </p:sp>
      <p:sp>
        <p:nvSpPr>
          <p:cNvPr id="6" name="Footer Placeholder 5"/>
          <p:cNvSpPr>
            <a:spLocks noGrp="1"/>
          </p:cNvSpPr>
          <p:nvPr>
            <p:ph type="ftr" sz="quarter" idx="11"/>
          </p:nvPr>
        </p:nvSpPr>
        <p:spPr/>
        <p:txBody>
          <a:bodyPr/>
          <a:lstStyle/>
          <a:p>
            <a:r>
              <a:rPr lang="en-US"/>
              <a:t>Xử Lý Dữ Liệu Chứng Khoán</a:t>
            </a:r>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10876E-C5FC-4483-9D7F-30E503CE4D33}" type="datetime1">
              <a:rPr lang="en-US" smtClean="0"/>
              <a:t>7/22/2024</a:t>
            </a:fld>
            <a:endParaRPr lang="en-US"/>
          </a:p>
        </p:txBody>
      </p:sp>
      <p:sp>
        <p:nvSpPr>
          <p:cNvPr id="6" name="Footer Placeholder 5"/>
          <p:cNvSpPr>
            <a:spLocks noGrp="1"/>
          </p:cNvSpPr>
          <p:nvPr>
            <p:ph type="ftr" sz="quarter" idx="11"/>
          </p:nvPr>
        </p:nvSpPr>
        <p:spPr/>
        <p:txBody>
          <a:bodyPr/>
          <a:lstStyle/>
          <a:p>
            <a:r>
              <a:rPr lang="en-US"/>
              <a:t>Xử Lý Dữ Liệu Chứng Khoán</a:t>
            </a:r>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9.gif"/><Relationship Id="rId5" Type="http://schemas.openxmlformats.org/officeDocument/2006/relationships/slideLayout" Target="../slideLayouts/slideLayout33.xml"/><Relationship Id="rId10" Type="http://schemas.openxmlformats.org/officeDocument/2006/relationships/image" Target="../media/image8.gif"/><Relationship Id="rId4" Type="http://schemas.openxmlformats.org/officeDocument/2006/relationships/slideLayout" Target="../slideLayouts/slideLayout32.xml"/><Relationship Id="rId9" Type="http://schemas.openxmlformats.org/officeDocument/2006/relationships/image" Target="../media/image7.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54EC7-00ED-4DD1-9771-55C66AA38DE2}" type="datetime1">
              <a:rPr lang="en-US" smtClean="0"/>
              <a:t>7/22/2024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Xử Lý Dữ Liệu Chứng Khoán</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3" r:id="rId12"/>
    <p:sldLayoutId id="2147483684" r:id="rId13"/>
    <p:sldLayoutId id="2147483667" r:id="rId1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ADD2B-9A96-482F-9E52-9F6755BF6266}" type="datetime1">
              <a:rPr lang="en-US" smtClean="0"/>
              <a:t>7/22/2024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Xử Lý Dữ Liệu Chứng Khoán</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136723916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152400"/>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9600" y="6356351"/>
            <a:ext cx="7416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Xử Lý Dữ Liệu Chứng Khoán</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F7AF65-4B18-4BB1-B100-2EF3CDE78246}" type="slidenum">
              <a:rPr lang="en-US"/>
              <a:pPr>
                <a:defRPr/>
              </a:pPr>
              <a:t>‹#›</a:t>
            </a:fld>
            <a:endParaRPr lang="en-US" dirty="0"/>
          </a:p>
        </p:txBody>
      </p:sp>
    </p:spTree>
    <p:extLst>
      <p:ext uri="{BB962C8B-B14F-4D97-AF65-F5344CB8AC3E}">
        <p14:creationId xmlns:p14="http://schemas.microsoft.com/office/powerpoint/2010/main" val="338612039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Lst>
  <p:transition>
    <p:split orient="vert"/>
  </p:transition>
  <p:hf hdr="0" dt="0"/>
  <p:txStyles>
    <p:titleStyle>
      <a:lvl1pPr algn="r" rtl="0" eaLnBrk="0" fontAlgn="base" hangingPunct="0">
        <a:spcBef>
          <a:spcPct val="0"/>
        </a:spcBef>
        <a:spcAft>
          <a:spcPct val="0"/>
        </a:spcAft>
        <a:defRPr sz="3200" kern="1200">
          <a:solidFill>
            <a:srgbClr val="0070C0"/>
          </a:solidFill>
          <a:latin typeface="+mj-lt"/>
          <a:ea typeface="+mj-ea"/>
          <a:cs typeface="Tahoma" pitchFamily="34" charset="0"/>
        </a:defRPr>
      </a:lvl1pPr>
      <a:lvl2pPr algn="r" rtl="0" eaLnBrk="0" fontAlgn="base" hangingPunct="0">
        <a:spcBef>
          <a:spcPct val="0"/>
        </a:spcBef>
        <a:spcAft>
          <a:spcPct val="0"/>
        </a:spcAft>
        <a:defRPr sz="4400">
          <a:solidFill>
            <a:srgbClr val="00B0F0"/>
          </a:solidFill>
          <a:latin typeface="Calibri" pitchFamily="34" charset="0"/>
        </a:defRPr>
      </a:lvl2pPr>
      <a:lvl3pPr algn="r" rtl="0" eaLnBrk="0" fontAlgn="base" hangingPunct="0">
        <a:spcBef>
          <a:spcPct val="0"/>
        </a:spcBef>
        <a:spcAft>
          <a:spcPct val="0"/>
        </a:spcAft>
        <a:defRPr sz="4400">
          <a:solidFill>
            <a:srgbClr val="00B0F0"/>
          </a:solidFill>
          <a:latin typeface="Calibri" pitchFamily="34" charset="0"/>
        </a:defRPr>
      </a:lvl3pPr>
      <a:lvl4pPr algn="r" rtl="0" eaLnBrk="0" fontAlgn="base" hangingPunct="0">
        <a:spcBef>
          <a:spcPct val="0"/>
        </a:spcBef>
        <a:spcAft>
          <a:spcPct val="0"/>
        </a:spcAft>
        <a:defRPr sz="4400">
          <a:solidFill>
            <a:srgbClr val="00B0F0"/>
          </a:solidFill>
          <a:latin typeface="Calibri" pitchFamily="34" charset="0"/>
        </a:defRPr>
      </a:lvl4pPr>
      <a:lvl5pPr algn="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Blip>
          <a:blip r:embed="rId9"/>
        </a:buBlip>
        <a:defRPr sz="3200" kern="1200">
          <a:solidFill>
            <a:schemeClr val="accent2">
              <a:lumMod val="75000"/>
            </a:schemeClr>
          </a:solidFill>
          <a:latin typeface="+mn-lt"/>
          <a:ea typeface="+mn-ea"/>
          <a:cs typeface="Tahoma" pitchFamily="34" charset="0"/>
        </a:defRPr>
      </a:lvl1pPr>
      <a:lvl2pPr marL="742950" indent="-285750" algn="l" rtl="0" eaLnBrk="0" fontAlgn="base" hangingPunct="0">
        <a:spcBef>
          <a:spcPct val="20000"/>
        </a:spcBef>
        <a:spcAft>
          <a:spcPct val="0"/>
        </a:spcAft>
        <a:buBlip>
          <a:blip r:embed="rId10"/>
        </a:buBlip>
        <a:defRPr sz="2800" kern="1200">
          <a:solidFill>
            <a:schemeClr val="tx1">
              <a:lumMod val="95000"/>
              <a:lumOff val="5000"/>
            </a:schemeClr>
          </a:solidFill>
          <a:latin typeface="+mn-lt"/>
          <a:ea typeface="+mn-ea"/>
          <a:cs typeface="Tahoma" pitchFamily="34" charset="0"/>
        </a:defRPr>
      </a:lvl2pPr>
      <a:lvl3pPr marL="1143000" indent="-228600" algn="l" rtl="0" eaLnBrk="0" fontAlgn="base" hangingPunct="0">
        <a:spcBef>
          <a:spcPct val="20000"/>
        </a:spcBef>
        <a:spcAft>
          <a:spcPct val="0"/>
        </a:spcAft>
        <a:buBlip>
          <a:blip r:embed="rId11"/>
        </a:buBlip>
        <a:defRPr sz="2400" kern="1200">
          <a:solidFill>
            <a:schemeClr val="tx1">
              <a:lumMod val="95000"/>
              <a:lumOff val="5000"/>
            </a:schemeClr>
          </a:solidFill>
          <a:latin typeface="+mn-lt"/>
          <a:ea typeface="+mn-ea"/>
          <a:cs typeface="Tahoma"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05000" y="1600200"/>
            <a:ext cx="7772400" cy="1219200"/>
          </a:xfrm>
        </p:spPr>
        <p:txBody>
          <a:bodyPr rtlCol="0">
            <a:normAutofit/>
          </a:bodyPr>
          <a:lstStyle/>
          <a:p>
            <a:pPr algn="ctr" eaLnBrk="1" fontAlgn="auto" hangingPunct="1">
              <a:spcAft>
                <a:spcPts val="0"/>
              </a:spcAft>
              <a:defRPr/>
            </a:pPr>
            <a:r>
              <a:rPr lang="en-US" sz="4000" b="1">
                <a:ln w="10541" cmpd="sng">
                  <a:solidFill>
                    <a:schemeClr val="accent1">
                      <a:shade val="88000"/>
                      <a:satMod val="110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Xử Lý Dữ Liệu Chứng Khoán</a:t>
            </a:r>
            <a:endParaRPr lang="en-US" sz="4000" b="1" dirty="0">
              <a:ln w="10541" cmpd="sng">
                <a:solidFill>
                  <a:schemeClr val="accent1">
                    <a:shade val="88000"/>
                    <a:satMod val="110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48260028"/>
              </p:ext>
            </p:extLst>
          </p:nvPr>
        </p:nvGraphicFramePr>
        <p:xfrm>
          <a:off x="5410200" y="3774440"/>
          <a:ext cx="4724400" cy="1483360"/>
        </p:xfrm>
        <a:graphic>
          <a:graphicData uri="http://schemas.openxmlformats.org/drawingml/2006/table">
            <a:tbl>
              <a:tblPr firstRow="1" bandRow="1">
                <a:tableStyleId>{5940675A-B579-460E-94D1-54222C63F5DA}</a:tableStyleId>
              </a:tblPr>
              <a:tblGrid>
                <a:gridCol w="3124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70840">
                <a:tc>
                  <a:txBody>
                    <a:bodyPr/>
                    <a:lstStyle/>
                    <a:p>
                      <a:pPr algn="ctr"/>
                      <a:r>
                        <a:rPr lang="en-US" b="1" dirty="0" err="1">
                          <a:latin typeface="Times New Roman" panose="02020603050405020304" pitchFamily="18" charset="0"/>
                          <a:cs typeface="Times New Roman" panose="02020603050405020304" pitchFamily="18" charset="0"/>
                        </a:rPr>
                        <a:t>Thành</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viên</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dirty="0" err="1">
                          <a:latin typeface="Times New Roman" panose="02020603050405020304" pitchFamily="18" charset="0"/>
                          <a:cs typeface="Times New Roman" panose="02020603050405020304" pitchFamily="18" charset="0"/>
                        </a:rPr>
                        <a:t>Nhiệm</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vụ</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1. Lý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Khang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Trưởng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nhóm</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2. </a:t>
                      </a:r>
                      <a:r>
                        <a:rPr lang="vi-VN" dirty="0">
                          <a:latin typeface="Times New Roman" panose="02020603050405020304" pitchFamily="18" charset="0"/>
                          <a:cs typeface="Times New Roman" panose="02020603050405020304" pitchFamily="18" charset="0"/>
                        </a:rPr>
                        <a:t>Vũ Thị Ngọc Anh</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Thành</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3. </a:t>
                      </a:r>
                      <a:r>
                        <a:rPr lang="vi-VN" dirty="0">
                          <a:latin typeface="Times New Roman" panose="02020603050405020304" pitchFamily="18" charset="0"/>
                          <a:cs typeface="Times New Roman" panose="02020603050405020304" pitchFamily="18" charset="0"/>
                        </a:rPr>
                        <a:t>Trần Vũ Trúc Khanh</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Thành</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1912270"/>
              </p:ext>
            </p:extLst>
          </p:nvPr>
        </p:nvGraphicFramePr>
        <p:xfrm>
          <a:off x="5410200" y="5420360"/>
          <a:ext cx="4724400" cy="370840"/>
        </p:xfrm>
        <a:graphic>
          <a:graphicData uri="http://schemas.openxmlformats.org/drawingml/2006/table">
            <a:tbl>
              <a:tblPr firstRow="1" bandRow="1">
                <a:tableStyleId>{5940675A-B579-460E-94D1-54222C63F5DA}</a:tableStyleId>
              </a:tblPr>
              <a:tblGrid>
                <a:gridCol w="4724400">
                  <a:extLst>
                    <a:ext uri="{9D8B030D-6E8A-4147-A177-3AD203B41FA5}">
                      <a16:colId xmlns:a16="http://schemas.microsoft.com/office/drawing/2014/main" val="20000"/>
                    </a:ext>
                  </a:extLst>
                </a:gridCol>
              </a:tblGrid>
              <a:tr h="370840">
                <a:tc>
                  <a:txBody>
                    <a:bodyPr/>
                    <a:lstStyle/>
                    <a:p>
                      <a:pPr algn="l"/>
                      <a:r>
                        <a:rPr lang="en-US" b="1" dirty="0">
                          <a:latin typeface="Times New Roman" panose="02020603050405020304" pitchFamily="18" charset="0"/>
                          <a:cs typeface="Times New Roman" panose="02020603050405020304" pitchFamily="18" charset="0"/>
                        </a:rPr>
                        <a:t>GVHD:</a:t>
                      </a:r>
                      <a:r>
                        <a:rPr lang="en-US" b="1" baseline="0" dirty="0">
                          <a:latin typeface="Times New Roman" panose="02020603050405020304" pitchFamily="18" charset="0"/>
                          <a:cs typeface="Times New Roman" panose="02020603050405020304" pitchFamily="18" charset="0"/>
                        </a:rPr>
                        <a:t> </a:t>
                      </a:r>
                      <a:r>
                        <a:rPr lang="vi-VN" b="1" baseline="0" dirty="0">
                          <a:latin typeface="Times New Roman" panose="02020603050405020304" pitchFamily="18" charset="0"/>
                          <a:cs typeface="Times New Roman" panose="02020603050405020304" pitchFamily="18" charset="0"/>
                        </a:rPr>
                        <a:t>Lại Minh Đăng</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2967335"/>
            <a:ext cx="461055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5400" b="1" cap="small">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Phân tích dự án</a:t>
            </a:r>
          </a:p>
        </p:txBody>
      </p:sp>
      <p:cxnSp>
        <p:nvCxnSpPr>
          <p:cNvPr id="3" name="Straight Connector 2"/>
          <p:cNvCxnSpPr/>
          <p:nvPr/>
        </p:nvCxnSpPr>
        <p:spPr>
          <a:xfrm>
            <a:off x="762000" y="3886200"/>
            <a:ext cx="10744200" cy="0"/>
          </a:xfrm>
          <a:prstGeom prst="line">
            <a:avLst/>
          </a:prstGeom>
          <a:ln w="76200" cmpd="thinThick">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80E9188-0A61-253C-DDCD-49194B97B7E5}"/>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3CD50E5A-6FAA-561C-D5EC-AFF0A5A861E4}"/>
              </a:ext>
            </a:extLst>
          </p:cNvPr>
          <p:cNvSpPr>
            <a:spLocks noGrp="1"/>
          </p:cNvSpPr>
          <p:nvPr>
            <p:ph type="sldNum" sz="quarter" idx="12"/>
          </p:nvPr>
        </p:nvSpPr>
        <p:spPr/>
        <p:txBody>
          <a:bodyPr/>
          <a:lstStyle/>
          <a:p>
            <a:fld id="{8AACEE26-D979-411F-B229-D9F26BAEDF07}" type="slidenum">
              <a:rPr lang="en-US" smtClean="0"/>
              <a:t>10</a:t>
            </a:fld>
            <a:endParaRPr lang="en-US"/>
          </a:p>
        </p:txBody>
      </p:sp>
    </p:spTree>
    <p:extLst>
      <p:ext uri="{BB962C8B-B14F-4D97-AF65-F5344CB8AC3E}">
        <p14:creationId xmlns:p14="http://schemas.microsoft.com/office/powerpoint/2010/main" val="366753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tích</a:t>
            </a:r>
            <a:r>
              <a:rPr lang="en-US" b="1">
                <a:effectLst>
                  <a:outerShdw blurRad="38100" dist="38100" dir="2700000" algn="tl">
                    <a:srgbClr val="000000">
                      <a:alpha val="43137"/>
                    </a:srgbClr>
                  </a:outerShdw>
                </a:effectLst>
              </a:rPr>
              <a:t> dự án #1</a:t>
            </a:r>
            <a:endParaRPr lang="en-US"/>
          </a:p>
        </p:txBody>
      </p:sp>
      <p:sp>
        <p:nvSpPr>
          <p:cNvPr id="3" name="Content Placeholder 2"/>
          <p:cNvSpPr>
            <a:spLocks noGrp="1"/>
          </p:cNvSpPr>
          <p:nvPr>
            <p:ph idx="1"/>
          </p:nvPr>
        </p:nvSpPr>
        <p:spPr>
          <a:xfrm>
            <a:off x="609600" y="1066800"/>
            <a:ext cx="9347198" cy="5257800"/>
          </a:xfrm>
        </p:spPr>
        <p:txBody>
          <a:bodyPr>
            <a:noAutofit/>
          </a:bodyPr>
          <a:lstStyle/>
          <a:p>
            <a:pPr>
              <a:buFont typeface="Wingdings" pitchFamily="2" charset="2"/>
              <a:buChar char="&amp;"/>
            </a:pPr>
            <a:r>
              <a:rPr lang="en-US" sz="2000" b="1" dirty="0" err="1">
                <a:effectLst>
                  <a:outerShdw blurRad="38100" dist="38100" dir="2700000" algn="tl">
                    <a:srgbClr val="000000">
                      <a:alpha val="43137"/>
                    </a:srgbClr>
                  </a:outerShdw>
                </a:effectLst>
              </a:rPr>
              <a:t>Bạn</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đang</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cố</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gắng</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giải</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thích</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điều</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gì</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từ</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dữ</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liệu</a:t>
            </a:r>
            <a:r>
              <a:rPr lang="en-US" sz="2000" b="1" dirty="0">
                <a:effectLst>
                  <a:outerShdw blurRad="38100" dist="38100" dir="2700000" algn="tl">
                    <a:srgbClr val="000000">
                      <a:alpha val="43137"/>
                    </a:srgbClr>
                  </a:outerShdw>
                </a:effectLst>
              </a:rPr>
              <a:t> ?</a:t>
            </a:r>
            <a:endParaRPr lang="en-US" sz="2000" dirty="0">
              <a:effectLst>
                <a:outerShdw blurRad="38100" dist="38100" dir="2700000" algn="tl">
                  <a:srgbClr val="000000">
                    <a:alpha val="43137"/>
                  </a:srgbClr>
                </a:outerShdw>
              </a:effectLst>
            </a:endParaRPr>
          </a:p>
          <a:p>
            <a:pPr lvl="1"/>
            <a:r>
              <a:rPr lang="en-US" sz="2000" dirty="0"/>
              <a:t>… </a:t>
            </a:r>
          </a:p>
          <a:p>
            <a:pPr lvl="1"/>
            <a:r>
              <a:rPr lang="en-US" sz="2000" dirty="0"/>
              <a:t>…</a:t>
            </a:r>
          </a:p>
          <a:p>
            <a:pPr>
              <a:buFont typeface="Wingdings" pitchFamily="2" charset="2"/>
              <a:buChar char="&amp;"/>
            </a:pPr>
            <a:r>
              <a:rPr lang="en-US" sz="2000" b="1" dirty="0" err="1">
                <a:effectLst>
                  <a:outerShdw blurRad="38100" dist="38100" dir="2700000" algn="tl">
                    <a:srgbClr val="000000">
                      <a:alpha val="43137"/>
                    </a:srgbClr>
                  </a:outerShdw>
                </a:effectLst>
              </a:rPr>
              <a:t>Mục</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tiêu</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cụ</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thể</a:t>
            </a:r>
            <a:endParaRPr lang="en-US" sz="2000" dirty="0">
              <a:effectLst>
                <a:outerShdw blurRad="38100" dist="38100" dir="2700000" algn="tl">
                  <a:srgbClr val="000000">
                    <a:alpha val="43137"/>
                  </a:srgbClr>
                </a:outerShdw>
              </a:effectLst>
            </a:endParaRPr>
          </a:p>
          <a:p>
            <a:pPr lvl="1"/>
            <a:r>
              <a:rPr lang="en-US" sz="2000" dirty="0"/>
              <a:t>…</a:t>
            </a:r>
          </a:p>
          <a:p>
            <a:pPr lvl="1"/>
            <a:r>
              <a:rPr lang="en-US" sz="2000" dirty="0"/>
              <a:t>…</a:t>
            </a:r>
          </a:p>
          <a:p>
            <a:pPr>
              <a:buFont typeface="Wingdings" pitchFamily="2" charset="2"/>
              <a:buChar char="&amp;"/>
            </a:pPr>
            <a:r>
              <a:rPr lang="en-US" sz="2000" b="1" dirty="0" err="1">
                <a:effectLst>
                  <a:outerShdw blurRad="38100" dist="38100" dir="2700000" algn="tl">
                    <a:srgbClr val="000000">
                      <a:alpha val="43137"/>
                    </a:srgbClr>
                  </a:outerShdw>
                </a:effectLst>
              </a:rPr>
              <a:t>Bạn</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muốn</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đề</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xuất</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giải</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pháp</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gì</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từ</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những</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phân</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tích</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này</a:t>
            </a:r>
            <a:r>
              <a:rPr lang="en-US" sz="2000" b="1" dirty="0">
                <a:effectLst>
                  <a:outerShdw blurRad="38100" dist="38100" dir="2700000" algn="tl">
                    <a:srgbClr val="000000">
                      <a:alpha val="43137"/>
                    </a:srgbClr>
                  </a:outerShdw>
                </a:effectLst>
              </a:rPr>
              <a:t> ?</a:t>
            </a:r>
            <a:endParaRPr lang="en-US" sz="2000" dirty="0">
              <a:effectLst>
                <a:outerShdw blurRad="38100" dist="38100" dir="2700000" algn="tl">
                  <a:srgbClr val="000000">
                    <a:alpha val="43137"/>
                  </a:srgbClr>
                </a:outerShdw>
              </a:effectLst>
            </a:endParaRPr>
          </a:p>
          <a:p>
            <a:pPr lvl="1"/>
            <a:r>
              <a:rPr lang="en-US" sz="2000" dirty="0"/>
              <a:t>…</a:t>
            </a:r>
          </a:p>
          <a:p>
            <a:pPr lvl="1"/>
            <a:r>
              <a:rPr lang="en-US" sz="2000" dirty="0"/>
              <a:t>…</a:t>
            </a:r>
          </a:p>
          <a:p>
            <a:endParaRPr lang="en-US" sz="2000" dirty="0"/>
          </a:p>
        </p:txBody>
      </p:sp>
      <p:sp>
        <p:nvSpPr>
          <p:cNvPr id="4" name="Footer Placeholder 3">
            <a:extLst>
              <a:ext uri="{FF2B5EF4-FFF2-40B4-BE49-F238E27FC236}">
                <a16:creationId xmlns:a16="http://schemas.microsoft.com/office/drawing/2014/main" id="{5822B0B0-5D26-5259-50F8-D17B510053E1}"/>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EE50B8EB-6135-D8CC-5585-58A7EF749367}"/>
              </a:ext>
            </a:extLst>
          </p:cNvPr>
          <p:cNvSpPr>
            <a:spLocks noGrp="1"/>
          </p:cNvSpPr>
          <p:nvPr>
            <p:ph type="sldNum" sz="quarter" idx="12"/>
          </p:nvPr>
        </p:nvSpPr>
        <p:spPr/>
        <p:txBody>
          <a:bodyPr/>
          <a:lstStyle/>
          <a:p>
            <a:fld id="{8AACEE26-D979-411F-B229-D9F26BAEDF07}" type="slidenum">
              <a:rPr lang="en-US" smtClean="0"/>
              <a:t>11</a:t>
            </a:fld>
            <a:endParaRPr lang="en-US"/>
          </a:p>
        </p:txBody>
      </p:sp>
    </p:spTree>
    <p:extLst>
      <p:ext uri="{BB962C8B-B14F-4D97-AF65-F5344CB8AC3E}">
        <p14:creationId xmlns:p14="http://schemas.microsoft.com/office/powerpoint/2010/main" val="240599912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tích</a:t>
            </a:r>
            <a:r>
              <a:rPr lang="en-US" b="1">
                <a:effectLst>
                  <a:outerShdw blurRad="38100" dist="38100" dir="2700000" algn="tl">
                    <a:srgbClr val="000000">
                      <a:alpha val="43137"/>
                    </a:srgbClr>
                  </a:outerShdw>
                </a:effectLst>
              </a:rPr>
              <a:t> dự án #2</a:t>
            </a:r>
            <a:endParaRPr lang="en-US"/>
          </a:p>
        </p:txBody>
      </p:sp>
      <p:sp>
        <p:nvSpPr>
          <p:cNvPr id="3" name="Content Placeholder 2"/>
          <p:cNvSpPr>
            <a:spLocks noGrp="1"/>
          </p:cNvSpPr>
          <p:nvPr>
            <p:ph idx="1"/>
          </p:nvPr>
        </p:nvSpPr>
        <p:spPr>
          <a:xfrm>
            <a:off x="609600" y="1066800"/>
            <a:ext cx="9347198" cy="5257800"/>
          </a:xfrm>
        </p:spPr>
        <p:txBody>
          <a:bodyPr>
            <a:noAutofit/>
          </a:bodyPr>
          <a:lstStyle/>
          <a:p>
            <a:pPr>
              <a:buFont typeface="Wingdings" pitchFamily="2" charset="2"/>
              <a:buChar char="&amp;"/>
            </a:pPr>
            <a:r>
              <a:rPr lang="vi-VN" sz="2000" b="1">
                <a:effectLst>
                  <a:outerShdw blurRad="38100" dist="38100" dir="2700000" algn="tl">
                    <a:srgbClr val="000000">
                      <a:alpha val="43137"/>
                    </a:srgbClr>
                  </a:outerShdw>
                </a:effectLst>
              </a:rPr>
              <a:t>Ai là người cần </a:t>
            </a:r>
            <a:r>
              <a:rPr lang="en-US" sz="2000" b="1">
                <a:effectLst>
                  <a:outerShdw blurRad="38100" dist="38100" dir="2700000" algn="tl">
                    <a:srgbClr val="000000">
                      <a:alpha val="43137"/>
                    </a:srgbClr>
                  </a:outerShdw>
                </a:effectLst>
              </a:rPr>
              <a:t>xem</a:t>
            </a:r>
            <a:r>
              <a:rPr lang="vi-VN" sz="2000" b="1">
                <a:effectLst>
                  <a:outerShdw blurRad="38100" dist="38100" dir="2700000" algn="tl">
                    <a:srgbClr val="000000">
                      <a:alpha val="43137"/>
                    </a:srgbClr>
                  </a:outerShdw>
                </a:effectLst>
              </a:rPr>
              <a:t> </a:t>
            </a:r>
            <a:r>
              <a:rPr lang="en-US" sz="2000" b="1">
                <a:effectLst>
                  <a:outerShdw blurRad="38100" dist="38100" dir="2700000" algn="tl">
                    <a:srgbClr val="000000">
                      <a:alpha val="43137"/>
                    </a:srgbClr>
                  </a:outerShdw>
                </a:effectLst>
              </a:rPr>
              <a:t>báo cáo </a:t>
            </a:r>
            <a:r>
              <a:rPr lang="vi-VN" sz="2000" b="1">
                <a:effectLst>
                  <a:outerShdw blurRad="38100" dist="38100" dir="2700000" algn="tl">
                    <a:srgbClr val="000000">
                      <a:alpha val="43137"/>
                    </a:srgbClr>
                  </a:outerShdw>
                </a:effectLst>
              </a:rPr>
              <a:t>này </a:t>
            </a:r>
            <a:r>
              <a:rPr lang="en-US" sz="2000" b="1">
                <a:effectLst>
                  <a:outerShdw blurRad="38100" dist="38100" dir="2700000" algn="tl">
                    <a:srgbClr val="000000">
                      <a:alpha val="43137"/>
                    </a:srgbClr>
                  </a:outerShdw>
                </a:effectLst>
              </a:rPr>
              <a:t>?</a:t>
            </a:r>
            <a:endParaRPr lang="en-US" sz="2000">
              <a:effectLst>
                <a:outerShdw blurRad="38100" dist="38100" dir="2700000" algn="tl">
                  <a:srgbClr val="000000">
                    <a:alpha val="43137"/>
                  </a:srgbClr>
                </a:outerShdw>
              </a:effectLst>
            </a:endParaRPr>
          </a:p>
          <a:p>
            <a:pPr lvl="1"/>
            <a:r>
              <a:rPr lang="en-US" sz="2000"/>
              <a:t>… </a:t>
            </a:r>
          </a:p>
          <a:p>
            <a:pPr lvl="1"/>
            <a:r>
              <a:rPr lang="en-US" sz="2000"/>
              <a:t>…</a:t>
            </a:r>
          </a:p>
          <a:p>
            <a:pPr>
              <a:buFont typeface="Wingdings" pitchFamily="2" charset="2"/>
              <a:buChar char="&amp;"/>
            </a:pPr>
            <a:r>
              <a:rPr lang="en-US" sz="2000" b="1">
                <a:effectLst>
                  <a:outerShdw blurRad="38100" dist="38100" dir="2700000" algn="tl">
                    <a:srgbClr val="000000">
                      <a:alpha val="43137"/>
                    </a:srgbClr>
                  </a:outerShdw>
                </a:effectLst>
              </a:rPr>
              <a:t>Họ đã biết tới lĩnh vực này chưa ?</a:t>
            </a:r>
            <a:endParaRPr lang="en-US" sz="2000">
              <a:effectLst>
                <a:outerShdw blurRad="38100" dist="38100" dir="2700000" algn="tl">
                  <a:srgbClr val="000000">
                    <a:alpha val="43137"/>
                  </a:srgbClr>
                </a:outerShdw>
              </a:effectLst>
            </a:endParaRPr>
          </a:p>
          <a:p>
            <a:pPr lvl="1"/>
            <a:r>
              <a:rPr lang="en-US" sz="2000"/>
              <a:t>…</a:t>
            </a:r>
          </a:p>
          <a:p>
            <a:pPr lvl="1"/>
            <a:r>
              <a:rPr lang="en-US" sz="2000"/>
              <a:t>…</a:t>
            </a:r>
          </a:p>
          <a:p>
            <a:pPr>
              <a:buFont typeface="Wingdings" pitchFamily="2" charset="2"/>
              <a:buChar char="&amp;"/>
            </a:pPr>
            <a:r>
              <a:rPr lang="en-US" sz="2000" b="1">
                <a:effectLst>
                  <a:outerShdw blurRad="38100" dist="38100" dir="2700000" algn="tl">
                    <a:srgbClr val="000000">
                      <a:alpha val="43137"/>
                    </a:srgbClr>
                  </a:outerShdw>
                </a:effectLst>
              </a:rPr>
              <a:t>Xác định phạm vi của nội dung báo cáo ?</a:t>
            </a:r>
            <a:endParaRPr lang="en-US" sz="2000">
              <a:effectLst>
                <a:outerShdw blurRad="38100" dist="38100" dir="2700000" algn="tl">
                  <a:srgbClr val="000000">
                    <a:alpha val="43137"/>
                  </a:srgbClr>
                </a:outerShdw>
              </a:effectLst>
            </a:endParaRPr>
          </a:p>
          <a:p>
            <a:pPr lvl="1"/>
            <a:r>
              <a:rPr lang="en-US" sz="2000"/>
              <a:t>…</a:t>
            </a:r>
          </a:p>
          <a:p>
            <a:pPr lvl="1"/>
            <a:r>
              <a:rPr lang="en-US" sz="2000"/>
              <a:t>…</a:t>
            </a:r>
          </a:p>
          <a:p>
            <a:endParaRPr lang="en-US" sz="2000"/>
          </a:p>
        </p:txBody>
      </p:sp>
      <p:sp>
        <p:nvSpPr>
          <p:cNvPr id="6" name="Footer Placeholder 5">
            <a:extLst>
              <a:ext uri="{FF2B5EF4-FFF2-40B4-BE49-F238E27FC236}">
                <a16:creationId xmlns:a16="http://schemas.microsoft.com/office/drawing/2014/main" id="{01A449B3-0DCA-4F81-5584-7DC686A1BEE7}"/>
              </a:ext>
            </a:extLst>
          </p:cNvPr>
          <p:cNvSpPr>
            <a:spLocks noGrp="1"/>
          </p:cNvSpPr>
          <p:nvPr>
            <p:ph type="ftr" sz="quarter" idx="11"/>
          </p:nvPr>
        </p:nvSpPr>
        <p:spPr/>
        <p:txBody>
          <a:bodyPr/>
          <a:lstStyle/>
          <a:p>
            <a:r>
              <a:rPr lang="en-US"/>
              <a:t>Xử Lý Dữ Liệu Chứng Khoán</a:t>
            </a:r>
          </a:p>
        </p:txBody>
      </p:sp>
      <p:sp>
        <p:nvSpPr>
          <p:cNvPr id="7" name="Slide Number Placeholder 6">
            <a:extLst>
              <a:ext uri="{FF2B5EF4-FFF2-40B4-BE49-F238E27FC236}">
                <a16:creationId xmlns:a16="http://schemas.microsoft.com/office/drawing/2014/main" id="{2CEECD4D-F254-262B-FEB0-BD984B814608}"/>
              </a:ext>
            </a:extLst>
          </p:cNvPr>
          <p:cNvSpPr>
            <a:spLocks noGrp="1"/>
          </p:cNvSpPr>
          <p:nvPr>
            <p:ph type="sldNum" sz="quarter" idx="12"/>
          </p:nvPr>
        </p:nvSpPr>
        <p:spPr/>
        <p:txBody>
          <a:bodyPr/>
          <a:lstStyle/>
          <a:p>
            <a:fld id="{8AACEE26-D979-411F-B229-D9F26BAEDF07}" type="slidenum">
              <a:rPr lang="en-US" smtClean="0"/>
              <a:t>12</a:t>
            </a:fld>
            <a:endParaRPr lang="en-US"/>
          </a:p>
        </p:txBody>
      </p:sp>
    </p:spTree>
    <p:extLst>
      <p:ext uri="{BB962C8B-B14F-4D97-AF65-F5344CB8AC3E}">
        <p14:creationId xmlns:p14="http://schemas.microsoft.com/office/powerpoint/2010/main" val="255639590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tích</a:t>
            </a:r>
            <a:r>
              <a:rPr lang="en-US" b="1">
                <a:effectLst>
                  <a:outerShdw blurRad="38100" dist="38100" dir="2700000" algn="tl">
                    <a:srgbClr val="000000">
                      <a:alpha val="43137"/>
                    </a:srgbClr>
                  </a:outerShdw>
                </a:effectLst>
              </a:rPr>
              <a:t> dự án #2</a:t>
            </a:r>
            <a:endParaRPr lang="en-US"/>
          </a:p>
        </p:txBody>
      </p:sp>
      <p:sp>
        <p:nvSpPr>
          <p:cNvPr id="3" name="Content Placeholder 2"/>
          <p:cNvSpPr>
            <a:spLocks noGrp="1"/>
          </p:cNvSpPr>
          <p:nvPr>
            <p:ph idx="1"/>
          </p:nvPr>
        </p:nvSpPr>
        <p:spPr>
          <a:xfrm>
            <a:off x="609600" y="1066800"/>
            <a:ext cx="9347198" cy="5257800"/>
          </a:xfrm>
        </p:spPr>
        <p:txBody>
          <a:bodyPr>
            <a:noAutofit/>
          </a:bodyPr>
          <a:lstStyle/>
          <a:p>
            <a:pPr>
              <a:buFont typeface="Wingdings" pitchFamily="2" charset="2"/>
              <a:buChar char="&amp;"/>
            </a:pPr>
            <a:r>
              <a:rPr lang="en-US" sz="2000" b="1">
                <a:effectLst>
                  <a:outerShdw blurRad="38100" dist="38100" dir="2700000" algn="tl">
                    <a:srgbClr val="000000">
                      <a:alpha val="43137"/>
                    </a:srgbClr>
                  </a:outerShdw>
                </a:effectLst>
              </a:rPr>
              <a:t>Bạn dự định dùng hình ảnh, biểu đồ gì cho báo cáo</a:t>
            </a:r>
            <a:r>
              <a:rPr lang="vi-VN" sz="2000" b="1">
                <a:effectLst>
                  <a:outerShdw blurRad="38100" dist="38100" dir="2700000" algn="tl">
                    <a:srgbClr val="000000">
                      <a:alpha val="43137"/>
                    </a:srgbClr>
                  </a:outerShdw>
                </a:effectLst>
              </a:rPr>
              <a:t> </a:t>
            </a:r>
            <a:r>
              <a:rPr lang="en-US" sz="2000" b="1">
                <a:effectLst>
                  <a:outerShdw blurRad="38100" dist="38100" dir="2700000" algn="tl">
                    <a:srgbClr val="000000">
                      <a:alpha val="43137"/>
                    </a:srgbClr>
                  </a:outerShdw>
                </a:effectLst>
              </a:rPr>
              <a:t>?</a:t>
            </a:r>
            <a:endParaRPr lang="en-US" sz="2000">
              <a:effectLst>
                <a:outerShdw blurRad="38100" dist="38100" dir="2700000" algn="tl">
                  <a:srgbClr val="000000">
                    <a:alpha val="43137"/>
                  </a:srgbClr>
                </a:outerShdw>
              </a:effectLst>
            </a:endParaRPr>
          </a:p>
          <a:p>
            <a:pPr lvl="1"/>
            <a:r>
              <a:rPr lang="en-US" sz="2000"/>
              <a:t>… </a:t>
            </a:r>
          </a:p>
          <a:p>
            <a:pPr lvl="1"/>
            <a:r>
              <a:rPr lang="en-US" sz="2000"/>
              <a:t>…</a:t>
            </a:r>
          </a:p>
          <a:p>
            <a:pPr lvl="1"/>
            <a:r>
              <a:rPr lang="en-US" sz="2000"/>
              <a:t>…</a:t>
            </a:r>
          </a:p>
          <a:p>
            <a:pPr lvl="1"/>
            <a:r>
              <a:rPr lang="en-US" sz="2000"/>
              <a:t>…</a:t>
            </a:r>
            <a:endParaRPr lang="en-US" sz="2000">
              <a:effectLst>
                <a:outerShdw blurRad="38100" dist="38100" dir="2700000" algn="tl">
                  <a:srgbClr val="000000">
                    <a:alpha val="43137"/>
                  </a:srgbClr>
                </a:outerShdw>
              </a:effectLst>
            </a:endParaRPr>
          </a:p>
          <a:p>
            <a:pPr lvl="1"/>
            <a:r>
              <a:rPr lang="en-US" sz="2000"/>
              <a:t>…</a:t>
            </a:r>
          </a:p>
          <a:p>
            <a:pPr lvl="1"/>
            <a:r>
              <a:rPr lang="en-US" sz="2000"/>
              <a:t>…</a:t>
            </a:r>
          </a:p>
          <a:p>
            <a:endParaRPr lang="en-US" sz="2000"/>
          </a:p>
        </p:txBody>
      </p:sp>
      <p:sp>
        <p:nvSpPr>
          <p:cNvPr id="4" name="Footer Placeholder 3">
            <a:extLst>
              <a:ext uri="{FF2B5EF4-FFF2-40B4-BE49-F238E27FC236}">
                <a16:creationId xmlns:a16="http://schemas.microsoft.com/office/drawing/2014/main" id="{62F4D594-AF29-E937-78F0-77E4757A7A42}"/>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AA73F37E-AB0C-5D6E-B067-B57AD0029DDF}"/>
              </a:ext>
            </a:extLst>
          </p:cNvPr>
          <p:cNvSpPr>
            <a:spLocks noGrp="1"/>
          </p:cNvSpPr>
          <p:nvPr>
            <p:ph type="sldNum" sz="quarter" idx="12"/>
          </p:nvPr>
        </p:nvSpPr>
        <p:spPr/>
        <p:txBody>
          <a:bodyPr/>
          <a:lstStyle/>
          <a:p>
            <a:fld id="{8AACEE26-D979-411F-B229-D9F26BAEDF07}" type="slidenum">
              <a:rPr lang="en-US" smtClean="0"/>
              <a:t>13</a:t>
            </a:fld>
            <a:endParaRPr lang="en-US"/>
          </a:p>
        </p:txBody>
      </p:sp>
    </p:spTree>
    <p:extLst>
      <p:ext uri="{BB962C8B-B14F-4D97-AF65-F5344CB8AC3E}">
        <p14:creationId xmlns:p14="http://schemas.microsoft.com/office/powerpoint/2010/main" val="208027027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tích</a:t>
            </a:r>
            <a:r>
              <a:rPr lang="en-US" b="1">
                <a:effectLst>
                  <a:outerShdw blurRad="38100" dist="38100" dir="2700000" algn="tl">
                    <a:srgbClr val="000000">
                      <a:alpha val="43137"/>
                    </a:srgbClr>
                  </a:outerShdw>
                </a:effectLst>
              </a:rPr>
              <a:t> dự án #3</a:t>
            </a:r>
            <a:endParaRPr lang="en-US"/>
          </a:p>
        </p:txBody>
      </p:sp>
      <p:sp>
        <p:nvSpPr>
          <p:cNvPr id="3" name="Content Placeholder 2"/>
          <p:cNvSpPr>
            <a:spLocks noGrp="1"/>
          </p:cNvSpPr>
          <p:nvPr>
            <p:ph idx="1"/>
          </p:nvPr>
        </p:nvSpPr>
        <p:spPr>
          <a:xfrm>
            <a:off x="609600" y="1066800"/>
            <a:ext cx="9347198" cy="5257800"/>
          </a:xfrm>
        </p:spPr>
        <p:txBody>
          <a:bodyPr>
            <a:noAutofit/>
          </a:bodyPr>
          <a:lstStyle/>
          <a:p>
            <a:pPr>
              <a:buFont typeface="Wingdings" pitchFamily="2" charset="2"/>
              <a:buChar char="&amp;"/>
            </a:pPr>
            <a:r>
              <a:rPr lang="en-US" sz="2000" b="1">
                <a:effectLst>
                  <a:outerShdw blurRad="38100" dist="38100" dir="2700000" algn="tl">
                    <a:srgbClr val="000000">
                      <a:alpha val="43137"/>
                    </a:srgbClr>
                  </a:outerShdw>
                </a:effectLst>
              </a:rPr>
              <a:t>Những lưu ý và quy ước trong nội dung báo cáo</a:t>
            </a:r>
            <a:r>
              <a:rPr lang="vi-VN" sz="2000" b="1">
                <a:effectLst>
                  <a:outerShdw blurRad="38100" dist="38100" dir="2700000" algn="tl">
                    <a:srgbClr val="000000">
                      <a:alpha val="43137"/>
                    </a:srgbClr>
                  </a:outerShdw>
                </a:effectLst>
              </a:rPr>
              <a:t> </a:t>
            </a:r>
            <a:r>
              <a:rPr lang="en-US" sz="2000" b="1">
                <a:effectLst>
                  <a:outerShdw blurRad="38100" dist="38100" dir="2700000" algn="tl">
                    <a:srgbClr val="000000">
                      <a:alpha val="43137"/>
                    </a:srgbClr>
                  </a:outerShdw>
                </a:effectLst>
              </a:rPr>
              <a:t>?</a:t>
            </a:r>
            <a:endParaRPr lang="en-US" sz="2000">
              <a:effectLst>
                <a:outerShdw blurRad="38100" dist="38100" dir="2700000" algn="tl">
                  <a:srgbClr val="000000">
                    <a:alpha val="43137"/>
                  </a:srgbClr>
                </a:outerShdw>
              </a:effectLst>
            </a:endParaRPr>
          </a:p>
          <a:p>
            <a:pPr lvl="1"/>
            <a:r>
              <a:rPr lang="en-US" sz="2000"/>
              <a:t>… </a:t>
            </a:r>
          </a:p>
          <a:p>
            <a:pPr lvl="1"/>
            <a:r>
              <a:rPr lang="en-US" sz="2000"/>
              <a:t>…</a:t>
            </a:r>
          </a:p>
          <a:p>
            <a:pPr lvl="1"/>
            <a:r>
              <a:rPr lang="en-US" sz="2000"/>
              <a:t>…</a:t>
            </a:r>
          </a:p>
          <a:p>
            <a:pPr lvl="1"/>
            <a:r>
              <a:rPr lang="en-US" sz="2000"/>
              <a:t>…</a:t>
            </a:r>
            <a:endParaRPr lang="en-US" sz="2000">
              <a:effectLst>
                <a:outerShdw blurRad="38100" dist="38100" dir="2700000" algn="tl">
                  <a:srgbClr val="000000">
                    <a:alpha val="43137"/>
                  </a:srgbClr>
                </a:outerShdw>
              </a:effectLst>
            </a:endParaRPr>
          </a:p>
          <a:p>
            <a:pPr lvl="1"/>
            <a:r>
              <a:rPr lang="en-US" sz="2000"/>
              <a:t>…</a:t>
            </a:r>
          </a:p>
          <a:p>
            <a:pPr lvl="1"/>
            <a:r>
              <a:rPr lang="vi-VN" sz="2000"/>
              <a:t>Không nên thay đổi màu sắc, nhãn và quy ước giữa khác hình ảnh. Sự không thống nhất có thể gây nhầm lẫn, khó theo dõi chính xác vấn đề</a:t>
            </a:r>
            <a:br>
              <a:rPr lang="vi-VN" sz="2000"/>
            </a:br>
            <a:r>
              <a:rPr lang="vi-VN" sz="2000"/>
              <a:t>=&gt; Đỏ là giảm</a:t>
            </a:r>
            <a:br>
              <a:rPr lang="vi-VN" sz="2000"/>
            </a:br>
            <a:r>
              <a:rPr lang="vi-VN" sz="2000"/>
              <a:t>=&gt; Xanh lá cây là tăng</a:t>
            </a:r>
            <a:br>
              <a:rPr lang="vi-VN" sz="2000"/>
            </a:br>
            <a:r>
              <a:rPr lang="vi-VN" sz="2000"/>
              <a:t>=&gt; Vàng là tham chiếu (không đổi)</a:t>
            </a:r>
            <a:br>
              <a:rPr lang="vi-VN" sz="2000"/>
            </a:br>
            <a:r>
              <a:rPr lang="vi-VN" sz="2000"/>
              <a:t>=&gt; Tím là trần</a:t>
            </a:r>
            <a:br>
              <a:rPr lang="vi-VN" sz="2000"/>
            </a:br>
            <a:r>
              <a:rPr lang="vi-VN" sz="2000"/>
              <a:t>=&gt; Xanh lơ là sàn</a:t>
            </a:r>
            <a:br>
              <a:rPr lang="vi-VN" sz="2000"/>
            </a:br>
            <a:endParaRPr lang="en-US" sz="2000"/>
          </a:p>
        </p:txBody>
      </p:sp>
      <p:sp>
        <p:nvSpPr>
          <p:cNvPr id="4" name="Footer Placeholder 3">
            <a:extLst>
              <a:ext uri="{FF2B5EF4-FFF2-40B4-BE49-F238E27FC236}">
                <a16:creationId xmlns:a16="http://schemas.microsoft.com/office/drawing/2014/main" id="{BD189FBC-1055-6400-C99E-7A3970FCB090}"/>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F880E490-C9D3-5218-168B-4DB2A123DA71}"/>
              </a:ext>
            </a:extLst>
          </p:cNvPr>
          <p:cNvSpPr>
            <a:spLocks noGrp="1"/>
          </p:cNvSpPr>
          <p:nvPr>
            <p:ph type="sldNum" sz="quarter" idx="12"/>
          </p:nvPr>
        </p:nvSpPr>
        <p:spPr/>
        <p:txBody>
          <a:bodyPr/>
          <a:lstStyle/>
          <a:p>
            <a:fld id="{8AACEE26-D979-411F-B229-D9F26BAEDF07}" type="slidenum">
              <a:rPr lang="en-US" smtClean="0"/>
              <a:t>14</a:t>
            </a:fld>
            <a:endParaRPr lang="en-US"/>
          </a:p>
        </p:txBody>
      </p:sp>
    </p:spTree>
    <p:extLst>
      <p:ext uri="{BB962C8B-B14F-4D97-AF65-F5344CB8AC3E}">
        <p14:creationId xmlns:p14="http://schemas.microsoft.com/office/powerpoint/2010/main" val="265877164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6769" y="2967335"/>
            <a:ext cx="625466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5400" b="1" cap="small">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Khó khăn &amp; Thuận lợi</a:t>
            </a:r>
          </a:p>
        </p:txBody>
      </p:sp>
      <p:cxnSp>
        <p:nvCxnSpPr>
          <p:cNvPr id="3" name="Straight Connector 2"/>
          <p:cNvCxnSpPr/>
          <p:nvPr/>
        </p:nvCxnSpPr>
        <p:spPr>
          <a:xfrm>
            <a:off x="762000" y="3886200"/>
            <a:ext cx="10744200" cy="0"/>
          </a:xfrm>
          <a:prstGeom prst="line">
            <a:avLst/>
          </a:prstGeom>
          <a:ln w="76200" cmpd="thinThick">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BF25773-65E6-F99A-8FE9-F3059C52C428}"/>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46D0638E-D141-B806-F42F-4D8E01416658}"/>
              </a:ext>
            </a:extLst>
          </p:cNvPr>
          <p:cNvSpPr>
            <a:spLocks noGrp="1"/>
          </p:cNvSpPr>
          <p:nvPr>
            <p:ph type="sldNum" sz="quarter" idx="12"/>
          </p:nvPr>
        </p:nvSpPr>
        <p:spPr/>
        <p:txBody>
          <a:bodyPr/>
          <a:lstStyle/>
          <a:p>
            <a:fld id="{8AACEE26-D979-411F-B229-D9F26BAEDF07}" type="slidenum">
              <a:rPr lang="en-US" smtClean="0"/>
              <a:t>15</a:t>
            </a:fld>
            <a:endParaRPr lang="en-US"/>
          </a:p>
        </p:txBody>
      </p:sp>
    </p:spTree>
    <p:extLst>
      <p:ext uri="{BB962C8B-B14F-4D97-AF65-F5344CB8AC3E}">
        <p14:creationId xmlns:p14="http://schemas.microsoft.com/office/powerpoint/2010/main" val="3707206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Khó khăn &amp; Thuận lợi</a:t>
            </a:r>
          </a:p>
        </p:txBody>
      </p:sp>
      <p:sp>
        <p:nvSpPr>
          <p:cNvPr id="3" name="Content Placeholder 2"/>
          <p:cNvSpPr>
            <a:spLocks noGrp="1"/>
          </p:cNvSpPr>
          <p:nvPr>
            <p:ph idx="1"/>
          </p:nvPr>
        </p:nvSpPr>
        <p:spPr>
          <a:xfrm>
            <a:off x="609600" y="1066800"/>
            <a:ext cx="9347198" cy="5257800"/>
          </a:xfrm>
        </p:spPr>
        <p:txBody>
          <a:bodyPr>
            <a:noAutofit/>
          </a:bodyPr>
          <a:lstStyle/>
          <a:p>
            <a:pPr>
              <a:buFont typeface="Wingdings" pitchFamily="2" charset="2"/>
              <a:buChar char="&amp;"/>
            </a:pPr>
            <a:r>
              <a:rPr lang="en-US" sz="2000" b="1">
                <a:effectLst>
                  <a:outerShdw blurRad="38100" dist="38100" dir="2700000" algn="tl">
                    <a:srgbClr val="000000">
                      <a:alpha val="43137"/>
                    </a:srgbClr>
                  </a:outerShdw>
                </a:effectLst>
              </a:rPr>
              <a:t>Khó khăn ?</a:t>
            </a:r>
            <a:endParaRPr lang="en-US" sz="2000">
              <a:effectLst>
                <a:outerShdw blurRad="38100" dist="38100" dir="2700000" algn="tl">
                  <a:srgbClr val="000000">
                    <a:alpha val="43137"/>
                  </a:srgbClr>
                </a:outerShdw>
              </a:effectLst>
            </a:endParaRPr>
          </a:p>
          <a:p>
            <a:pPr lvl="1"/>
            <a:r>
              <a:rPr lang="en-US" sz="2000"/>
              <a:t>… </a:t>
            </a:r>
          </a:p>
          <a:p>
            <a:pPr lvl="1"/>
            <a:r>
              <a:rPr lang="en-US" sz="2000"/>
              <a:t>…</a:t>
            </a:r>
          </a:p>
          <a:p>
            <a:pPr lvl="1"/>
            <a:r>
              <a:rPr lang="en-US" sz="2000"/>
              <a:t>…</a:t>
            </a:r>
          </a:p>
          <a:p>
            <a:pPr>
              <a:buFont typeface="Wingdings" pitchFamily="2" charset="2"/>
              <a:buChar char="&amp;"/>
            </a:pPr>
            <a:r>
              <a:rPr lang="en-US" sz="2000" b="1">
                <a:effectLst>
                  <a:outerShdw blurRad="38100" dist="38100" dir="2700000" algn="tl">
                    <a:srgbClr val="000000">
                      <a:alpha val="43137"/>
                    </a:srgbClr>
                  </a:outerShdw>
                </a:effectLst>
              </a:rPr>
              <a:t>Thuận lợi ?</a:t>
            </a:r>
            <a:endParaRPr lang="en-US" sz="2000">
              <a:effectLst>
                <a:outerShdw blurRad="38100" dist="38100" dir="2700000" algn="tl">
                  <a:srgbClr val="000000">
                    <a:alpha val="43137"/>
                  </a:srgbClr>
                </a:outerShdw>
              </a:effectLst>
            </a:endParaRPr>
          </a:p>
          <a:p>
            <a:pPr lvl="1"/>
            <a:r>
              <a:rPr lang="en-US" sz="2000"/>
              <a:t>…</a:t>
            </a:r>
          </a:p>
          <a:p>
            <a:pPr lvl="1"/>
            <a:r>
              <a:rPr lang="en-US" sz="2000"/>
              <a:t>…</a:t>
            </a:r>
          </a:p>
          <a:p>
            <a:pPr lvl="1"/>
            <a:r>
              <a:rPr lang="en-US" sz="2000"/>
              <a:t>…</a:t>
            </a:r>
          </a:p>
          <a:p>
            <a:endParaRPr lang="en-US" sz="2000"/>
          </a:p>
        </p:txBody>
      </p:sp>
      <p:sp>
        <p:nvSpPr>
          <p:cNvPr id="4" name="Footer Placeholder 3">
            <a:extLst>
              <a:ext uri="{FF2B5EF4-FFF2-40B4-BE49-F238E27FC236}">
                <a16:creationId xmlns:a16="http://schemas.microsoft.com/office/drawing/2014/main" id="{940C8D48-055B-1B97-ADEB-1D4EFFE8BE22}"/>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2A167236-AC32-49FB-45B9-3754D5D164D0}"/>
              </a:ext>
            </a:extLst>
          </p:cNvPr>
          <p:cNvSpPr>
            <a:spLocks noGrp="1"/>
          </p:cNvSpPr>
          <p:nvPr>
            <p:ph type="sldNum" sz="quarter" idx="12"/>
          </p:nvPr>
        </p:nvSpPr>
        <p:spPr/>
        <p:txBody>
          <a:bodyPr/>
          <a:lstStyle/>
          <a:p>
            <a:fld id="{8AACEE26-D979-411F-B229-D9F26BAEDF07}" type="slidenum">
              <a:rPr lang="en-US" smtClean="0"/>
              <a:t>16</a:t>
            </a:fld>
            <a:endParaRPr lang="en-US"/>
          </a:p>
        </p:txBody>
      </p:sp>
    </p:spTree>
    <p:extLst>
      <p:ext uri="{BB962C8B-B14F-4D97-AF65-F5344CB8AC3E}">
        <p14:creationId xmlns:p14="http://schemas.microsoft.com/office/powerpoint/2010/main" val="230077641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70384" y="2971800"/>
            <a:ext cx="232743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5400" b="1" cap="small">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Kết quả</a:t>
            </a:r>
          </a:p>
        </p:txBody>
      </p:sp>
      <p:cxnSp>
        <p:nvCxnSpPr>
          <p:cNvPr id="3" name="Straight Connector 2"/>
          <p:cNvCxnSpPr/>
          <p:nvPr/>
        </p:nvCxnSpPr>
        <p:spPr>
          <a:xfrm>
            <a:off x="762000" y="3886200"/>
            <a:ext cx="10744200" cy="0"/>
          </a:xfrm>
          <a:prstGeom prst="line">
            <a:avLst/>
          </a:prstGeom>
          <a:ln w="76200" cmpd="thinThick">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D0D8D0E4-2E2C-9947-C808-8CB6E40C501A}"/>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B9A92959-A7F7-3D6C-97B3-E825E72BBCD2}"/>
              </a:ext>
            </a:extLst>
          </p:cNvPr>
          <p:cNvSpPr>
            <a:spLocks noGrp="1"/>
          </p:cNvSpPr>
          <p:nvPr>
            <p:ph type="sldNum" sz="quarter" idx="12"/>
          </p:nvPr>
        </p:nvSpPr>
        <p:spPr/>
        <p:txBody>
          <a:bodyPr/>
          <a:lstStyle/>
          <a:p>
            <a:fld id="{8AACEE26-D979-411F-B229-D9F26BAEDF07}" type="slidenum">
              <a:rPr lang="en-US" smtClean="0"/>
              <a:t>17</a:t>
            </a:fld>
            <a:endParaRPr lang="en-US"/>
          </a:p>
        </p:txBody>
      </p:sp>
    </p:spTree>
    <p:extLst>
      <p:ext uri="{BB962C8B-B14F-4D97-AF65-F5344CB8AC3E}">
        <p14:creationId xmlns:p14="http://schemas.microsoft.com/office/powerpoint/2010/main" val="25856396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Sản phẩm thực tế</a:t>
            </a:r>
          </a:p>
        </p:txBody>
      </p:sp>
      <p:pic>
        <p:nvPicPr>
          <p:cNvPr id="4" name="Picture 3" descr="A screenshot of a computer screen&#10;&#10;Description automatically generated">
            <a:extLst>
              <a:ext uri="{FF2B5EF4-FFF2-40B4-BE49-F238E27FC236}">
                <a16:creationId xmlns:a16="http://schemas.microsoft.com/office/drawing/2014/main" id="{95F54904-8E84-F72B-7597-9A65C67D6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041674"/>
            <a:ext cx="10210800" cy="5740126"/>
          </a:xfrm>
          <a:prstGeom prst="rect">
            <a:avLst/>
          </a:prstGeom>
        </p:spPr>
      </p:pic>
      <p:sp>
        <p:nvSpPr>
          <p:cNvPr id="5" name="Footer Placeholder 4">
            <a:extLst>
              <a:ext uri="{FF2B5EF4-FFF2-40B4-BE49-F238E27FC236}">
                <a16:creationId xmlns:a16="http://schemas.microsoft.com/office/drawing/2014/main" id="{AD963DF8-DF64-609D-C42E-1898912D4F05}"/>
              </a:ext>
            </a:extLst>
          </p:cNvPr>
          <p:cNvSpPr>
            <a:spLocks noGrp="1"/>
          </p:cNvSpPr>
          <p:nvPr>
            <p:ph type="ftr" sz="quarter" idx="11"/>
          </p:nvPr>
        </p:nvSpPr>
        <p:spPr/>
        <p:txBody>
          <a:bodyPr/>
          <a:lstStyle/>
          <a:p>
            <a:r>
              <a:rPr lang="en-US"/>
              <a:t>Xử Lý Dữ Liệu Chứng Khoán</a:t>
            </a:r>
          </a:p>
        </p:txBody>
      </p:sp>
      <p:sp>
        <p:nvSpPr>
          <p:cNvPr id="6" name="Slide Number Placeholder 5">
            <a:extLst>
              <a:ext uri="{FF2B5EF4-FFF2-40B4-BE49-F238E27FC236}">
                <a16:creationId xmlns:a16="http://schemas.microsoft.com/office/drawing/2014/main" id="{4824BF02-8623-5CEE-C97C-BD97A4AF6DCE}"/>
              </a:ext>
            </a:extLst>
          </p:cNvPr>
          <p:cNvSpPr>
            <a:spLocks noGrp="1"/>
          </p:cNvSpPr>
          <p:nvPr>
            <p:ph type="sldNum" sz="quarter" idx="12"/>
          </p:nvPr>
        </p:nvSpPr>
        <p:spPr/>
        <p:txBody>
          <a:bodyPr/>
          <a:lstStyle/>
          <a:p>
            <a:fld id="{8AACEE26-D979-411F-B229-D9F26BAEDF07}" type="slidenum">
              <a:rPr lang="en-US" smtClean="0"/>
              <a:t>18</a:t>
            </a:fld>
            <a:endParaRPr lang="en-US"/>
          </a:p>
        </p:txBody>
      </p:sp>
    </p:spTree>
    <p:extLst>
      <p:ext uri="{BB962C8B-B14F-4D97-AF65-F5344CB8AC3E}">
        <p14:creationId xmlns:p14="http://schemas.microsoft.com/office/powerpoint/2010/main" val="293838142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7200" y="2971800"/>
            <a:ext cx="3536546"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5400" b="1" cap="small">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Demo dự án</a:t>
            </a:r>
          </a:p>
        </p:txBody>
      </p:sp>
      <p:cxnSp>
        <p:nvCxnSpPr>
          <p:cNvPr id="3" name="Straight Connector 2"/>
          <p:cNvCxnSpPr/>
          <p:nvPr/>
        </p:nvCxnSpPr>
        <p:spPr>
          <a:xfrm>
            <a:off x="762000" y="3886200"/>
            <a:ext cx="10744200" cy="0"/>
          </a:xfrm>
          <a:prstGeom prst="line">
            <a:avLst/>
          </a:prstGeom>
          <a:ln w="76200" cmpd="thinThick">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0AE466B-A5DC-D3E0-828F-EE94A11DF5D9}"/>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0DE94078-7CC6-4F54-BF50-5AE7E2C2C1E7}"/>
              </a:ext>
            </a:extLst>
          </p:cNvPr>
          <p:cNvSpPr>
            <a:spLocks noGrp="1"/>
          </p:cNvSpPr>
          <p:nvPr>
            <p:ph type="sldNum" sz="quarter" idx="12"/>
          </p:nvPr>
        </p:nvSpPr>
        <p:spPr/>
        <p:txBody>
          <a:bodyPr/>
          <a:lstStyle/>
          <a:p>
            <a:fld id="{8AACEE26-D979-411F-B229-D9F26BAEDF07}" type="slidenum">
              <a:rPr lang="en-US" smtClean="0"/>
              <a:t>19</a:t>
            </a:fld>
            <a:endParaRPr lang="en-US"/>
          </a:p>
        </p:txBody>
      </p:sp>
    </p:spTree>
    <p:extLst>
      <p:ext uri="{BB962C8B-B14F-4D97-AF65-F5344CB8AC3E}">
        <p14:creationId xmlns:p14="http://schemas.microsoft.com/office/powerpoint/2010/main" val="3308174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a:xfrm>
            <a:off x="609600" y="1066800"/>
            <a:ext cx="9347198" cy="5257800"/>
          </a:xfrm>
        </p:spPr>
        <p:txBody>
          <a:bodyPr>
            <a:noAutofit/>
          </a:bodyPr>
          <a:lstStyle/>
          <a:p>
            <a:pPr>
              <a:buFont typeface="Wingdings" pitchFamily="2" charset="2"/>
              <a:buChar char="&amp;"/>
            </a:pPr>
            <a:r>
              <a:rPr lang="en-US" sz="3200">
                <a:effectLst>
                  <a:outerShdw blurRad="38100" dist="38100" dir="2700000" algn="tl">
                    <a:srgbClr val="000000">
                      <a:alpha val="43137"/>
                    </a:srgbClr>
                  </a:outerShdw>
                </a:effectLst>
              </a:rPr>
              <a:t>Giới thiệu thành viên</a:t>
            </a:r>
          </a:p>
          <a:p>
            <a:pPr>
              <a:buFont typeface="Wingdings" pitchFamily="2" charset="2"/>
              <a:buChar char="&amp;"/>
            </a:pPr>
            <a:r>
              <a:rPr lang="en-US" sz="3200">
                <a:effectLst>
                  <a:outerShdw blurRad="38100" dist="38100" dir="2700000" algn="tl">
                    <a:srgbClr val="000000">
                      <a:alpha val="43137"/>
                    </a:srgbClr>
                  </a:outerShdw>
                </a:effectLst>
              </a:rPr>
              <a:t>Giới thiệu về dự án</a:t>
            </a:r>
          </a:p>
          <a:p>
            <a:pPr>
              <a:buFont typeface="Wingdings" pitchFamily="2" charset="2"/>
              <a:buChar char="&amp;"/>
            </a:pPr>
            <a:r>
              <a:rPr lang="en-US" sz="3200">
                <a:effectLst>
                  <a:outerShdw blurRad="38100" dist="38100" dir="2700000" algn="tl">
                    <a:srgbClr val="000000">
                      <a:alpha val="43137"/>
                    </a:srgbClr>
                  </a:outerShdw>
                </a:effectLst>
              </a:rPr>
              <a:t>Quá trình thực hiện dự án</a:t>
            </a:r>
          </a:p>
          <a:p>
            <a:pPr>
              <a:buFont typeface="Wingdings" pitchFamily="2" charset="2"/>
              <a:buChar char="&amp;"/>
            </a:pPr>
            <a:r>
              <a:rPr lang="en-US" sz="3200">
                <a:effectLst>
                  <a:outerShdw blurRad="38100" dist="38100" dir="2700000" algn="tl">
                    <a:srgbClr val="000000">
                      <a:alpha val="43137"/>
                    </a:srgbClr>
                  </a:outerShdw>
                </a:effectLst>
              </a:rPr>
              <a:t>Khó khăn &amp; Thuận lợi</a:t>
            </a:r>
          </a:p>
          <a:p>
            <a:pPr>
              <a:buFont typeface="Wingdings" pitchFamily="2" charset="2"/>
              <a:buChar char="&amp;"/>
            </a:pPr>
            <a:r>
              <a:rPr lang="en-US" sz="3200">
                <a:effectLst>
                  <a:outerShdw blurRad="38100" dist="38100" dir="2700000" algn="tl">
                    <a:srgbClr val="000000">
                      <a:alpha val="43137"/>
                    </a:srgbClr>
                  </a:outerShdw>
                </a:effectLst>
              </a:rPr>
              <a:t>Demo dự án.</a:t>
            </a:r>
          </a:p>
          <a:p>
            <a:pPr>
              <a:buFont typeface="Wingdings" pitchFamily="2" charset="2"/>
              <a:buChar char="&amp;"/>
            </a:pPr>
            <a:endParaRPr lang="en-US" sz="3200">
              <a:effectLst>
                <a:outerShdw blurRad="38100" dist="38100" dir="2700000" algn="tl">
                  <a:srgbClr val="000000">
                    <a:alpha val="43137"/>
                  </a:srgbClr>
                </a:outerShdw>
              </a:effectLst>
            </a:endParaRPr>
          </a:p>
          <a:p>
            <a:pPr>
              <a:buFont typeface="Wingdings" pitchFamily="2" charset="2"/>
              <a:buChar char="&amp;"/>
            </a:pPr>
            <a:endParaRPr lang="en-US" sz="320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E4B882B8-6478-8857-5780-0AB84DE33163}"/>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ACFDAE1D-46B1-075A-10B0-704C69B57489}"/>
              </a:ext>
            </a:extLst>
          </p:cNvPr>
          <p:cNvSpPr>
            <a:spLocks noGrp="1"/>
          </p:cNvSpPr>
          <p:nvPr>
            <p:ph type="sldNum" sz="quarter" idx="12"/>
          </p:nvPr>
        </p:nvSpPr>
        <p:spPr/>
        <p:txBody>
          <a:bodyPr/>
          <a:lstStyle/>
          <a:p>
            <a:fld id="{8AACEE26-D979-411F-B229-D9F26BAEDF07}" type="slidenum">
              <a:rPr lang="en-US" smtClean="0"/>
              <a:t>2</a:t>
            </a:fld>
            <a:endParaRPr lang="en-US"/>
          </a:p>
        </p:txBody>
      </p:sp>
    </p:spTree>
    <p:extLst>
      <p:ext uri="{BB962C8B-B14F-4D97-AF65-F5344CB8AC3E}">
        <p14:creationId xmlns:p14="http://schemas.microsoft.com/office/powerpoint/2010/main" val="374558759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dự án</a:t>
            </a:r>
          </a:p>
        </p:txBody>
      </p:sp>
      <p:pic>
        <p:nvPicPr>
          <p:cNvPr id="8" name="Graphic 7" descr="Database with solid fill">
            <a:extLst>
              <a:ext uri="{FF2B5EF4-FFF2-40B4-BE49-F238E27FC236}">
                <a16:creationId xmlns:a16="http://schemas.microsoft.com/office/drawing/2014/main" id="{3BB74F00-AB52-EB59-16E1-54FDC11C75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0800" y="2286000"/>
            <a:ext cx="2286000" cy="2286000"/>
          </a:xfrm>
          <a:prstGeom prst="rect">
            <a:avLst/>
          </a:prstGeom>
          <a:ln>
            <a:noFill/>
          </a:ln>
          <a:effectLst>
            <a:glow rad="228600">
              <a:schemeClr val="accent6">
                <a:satMod val="175000"/>
                <a:alpha val="40000"/>
              </a:schemeClr>
            </a:glow>
          </a:effectLst>
        </p:spPr>
      </p:pic>
      <p:pic>
        <p:nvPicPr>
          <p:cNvPr id="12" name="Picture 11" descr="A yellow background with black and black logo&#10;&#10;Description automatically generated">
            <a:extLst>
              <a:ext uri="{FF2B5EF4-FFF2-40B4-BE49-F238E27FC236}">
                <a16:creationId xmlns:a16="http://schemas.microsoft.com/office/drawing/2014/main" id="{03FB827F-FDC5-F644-3A41-4997D54E20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5600" y="2419350"/>
            <a:ext cx="2019300" cy="2019300"/>
          </a:xfrm>
          <a:prstGeom prst="rect">
            <a:avLst/>
          </a:prstGeom>
          <a:effectLst>
            <a:glow rad="228600">
              <a:schemeClr val="accent6">
                <a:satMod val="175000"/>
                <a:alpha val="40000"/>
              </a:schemeClr>
            </a:glow>
          </a:effectLst>
        </p:spPr>
      </p:pic>
      <p:sp>
        <p:nvSpPr>
          <p:cNvPr id="13" name="Arrow: Right 12">
            <a:extLst>
              <a:ext uri="{FF2B5EF4-FFF2-40B4-BE49-F238E27FC236}">
                <a16:creationId xmlns:a16="http://schemas.microsoft.com/office/drawing/2014/main" id="{546D6FC9-DE12-BC14-7C32-B779DFB8F622}"/>
              </a:ext>
            </a:extLst>
          </p:cNvPr>
          <p:cNvSpPr/>
          <p:nvPr/>
        </p:nvSpPr>
        <p:spPr>
          <a:xfrm>
            <a:off x="5029200" y="3200400"/>
            <a:ext cx="1219200" cy="609600"/>
          </a:xfrm>
          <a:prstGeom prst="rightArrow">
            <a:avLst/>
          </a:prstGeom>
          <a:effectLst>
            <a:outerShdw blurRad="50800" dist="38100" dir="10800000" algn="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Footer Placeholder 13">
            <a:extLst>
              <a:ext uri="{FF2B5EF4-FFF2-40B4-BE49-F238E27FC236}">
                <a16:creationId xmlns:a16="http://schemas.microsoft.com/office/drawing/2014/main" id="{1D4B767D-8BA3-381B-3D85-CB3827F66482}"/>
              </a:ext>
            </a:extLst>
          </p:cNvPr>
          <p:cNvSpPr>
            <a:spLocks noGrp="1"/>
          </p:cNvSpPr>
          <p:nvPr>
            <p:ph type="ftr" sz="quarter" idx="11"/>
          </p:nvPr>
        </p:nvSpPr>
        <p:spPr/>
        <p:txBody>
          <a:bodyPr/>
          <a:lstStyle/>
          <a:p>
            <a:r>
              <a:rPr lang="en-US"/>
              <a:t>Xử Lý Dữ Liệu Chứng Khoán</a:t>
            </a:r>
          </a:p>
        </p:txBody>
      </p:sp>
      <p:sp>
        <p:nvSpPr>
          <p:cNvPr id="15" name="Slide Number Placeholder 14">
            <a:extLst>
              <a:ext uri="{FF2B5EF4-FFF2-40B4-BE49-F238E27FC236}">
                <a16:creationId xmlns:a16="http://schemas.microsoft.com/office/drawing/2014/main" id="{F021AF32-0259-6819-3C37-7C69DDE312BB}"/>
              </a:ext>
            </a:extLst>
          </p:cNvPr>
          <p:cNvSpPr>
            <a:spLocks noGrp="1"/>
          </p:cNvSpPr>
          <p:nvPr>
            <p:ph type="sldNum" sz="quarter" idx="12"/>
          </p:nvPr>
        </p:nvSpPr>
        <p:spPr/>
        <p:txBody>
          <a:bodyPr/>
          <a:lstStyle/>
          <a:p>
            <a:fld id="{8AACEE26-D979-411F-B229-D9F26BAEDF07}" type="slidenum">
              <a:rPr lang="en-US" smtClean="0"/>
              <a:t>20</a:t>
            </a:fld>
            <a:endParaRPr lang="en-US"/>
          </a:p>
        </p:txBody>
      </p:sp>
    </p:spTree>
    <p:extLst>
      <p:ext uri="{BB962C8B-B14F-4D97-AF65-F5344CB8AC3E}">
        <p14:creationId xmlns:p14="http://schemas.microsoft.com/office/powerpoint/2010/main" val="375769576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24400" y="2962870"/>
            <a:ext cx="188064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5400" b="1" cap="small">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Q &amp; A</a:t>
            </a:r>
          </a:p>
        </p:txBody>
      </p:sp>
      <p:cxnSp>
        <p:nvCxnSpPr>
          <p:cNvPr id="3" name="Straight Connector 2"/>
          <p:cNvCxnSpPr/>
          <p:nvPr/>
        </p:nvCxnSpPr>
        <p:spPr>
          <a:xfrm>
            <a:off x="762000" y="3886200"/>
            <a:ext cx="10744200" cy="0"/>
          </a:xfrm>
          <a:prstGeom prst="line">
            <a:avLst/>
          </a:prstGeom>
          <a:ln w="76200" cmpd="thinThick">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B4E379A-8AC7-9499-85BB-9036108074B5}"/>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26F8A2BF-94E7-1B65-3708-9942E5F47854}"/>
              </a:ext>
            </a:extLst>
          </p:cNvPr>
          <p:cNvSpPr>
            <a:spLocks noGrp="1"/>
          </p:cNvSpPr>
          <p:nvPr>
            <p:ph type="sldNum" sz="quarter" idx="12"/>
          </p:nvPr>
        </p:nvSpPr>
        <p:spPr/>
        <p:txBody>
          <a:bodyPr/>
          <a:lstStyle/>
          <a:p>
            <a:fld id="{8AACEE26-D979-411F-B229-D9F26BAEDF07}" type="slidenum">
              <a:rPr lang="en-US" smtClean="0"/>
              <a:t>21</a:t>
            </a:fld>
            <a:endParaRPr lang="en-US"/>
          </a:p>
        </p:txBody>
      </p:sp>
    </p:spTree>
    <p:extLst>
      <p:ext uri="{BB962C8B-B14F-4D97-AF65-F5344CB8AC3E}">
        <p14:creationId xmlns:p14="http://schemas.microsoft.com/office/powerpoint/2010/main" val="3891686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7200" y="2971800"/>
            <a:ext cx="310815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5400" b="1" cap="small">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p>
        </p:txBody>
      </p:sp>
      <p:cxnSp>
        <p:nvCxnSpPr>
          <p:cNvPr id="3" name="Straight Connector 2"/>
          <p:cNvCxnSpPr/>
          <p:nvPr/>
        </p:nvCxnSpPr>
        <p:spPr>
          <a:xfrm>
            <a:off x="762000" y="3886200"/>
            <a:ext cx="10744200" cy="0"/>
          </a:xfrm>
          <a:prstGeom prst="line">
            <a:avLst/>
          </a:prstGeom>
          <a:ln w="76200" cmpd="thinThick">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842278D-D31A-C06B-2D82-430023CE88B2}"/>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678F9D0D-BF3A-AA82-F288-6EA4B334E91E}"/>
              </a:ext>
            </a:extLst>
          </p:cNvPr>
          <p:cNvSpPr>
            <a:spLocks noGrp="1"/>
          </p:cNvSpPr>
          <p:nvPr>
            <p:ph type="sldNum" sz="quarter" idx="12"/>
          </p:nvPr>
        </p:nvSpPr>
        <p:spPr/>
        <p:txBody>
          <a:bodyPr/>
          <a:lstStyle/>
          <a:p>
            <a:fld id="{8AACEE26-D979-411F-B229-D9F26BAEDF07}" type="slidenum">
              <a:rPr lang="en-US" smtClean="0"/>
              <a:t>22</a:t>
            </a:fld>
            <a:endParaRPr lang="en-US"/>
          </a:p>
        </p:txBody>
      </p:sp>
    </p:spTree>
    <p:extLst>
      <p:ext uri="{BB962C8B-B14F-4D97-AF65-F5344CB8AC3E}">
        <p14:creationId xmlns:p14="http://schemas.microsoft.com/office/powerpoint/2010/main" val="19719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2967335"/>
            <a:ext cx="465383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5400" b="1" cap="small">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Giới thiệu dự án</a:t>
            </a:r>
          </a:p>
        </p:txBody>
      </p:sp>
      <p:cxnSp>
        <p:nvCxnSpPr>
          <p:cNvPr id="3" name="Straight Connector 2"/>
          <p:cNvCxnSpPr/>
          <p:nvPr/>
        </p:nvCxnSpPr>
        <p:spPr>
          <a:xfrm>
            <a:off x="762000" y="3886200"/>
            <a:ext cx="10744200" cy="0"/>
          </a:xfrm>
          <a:prstGeom prst="line">
            <a:avLst/>
          </a:prstGeom>
          <a:ln w="76200" cmpd="thinThick">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C6B99B34-DDF0-4FAD-F970-26CF03DDE94B}"/>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4BE79145-A4D9-F73A-529C-38044F5F7BC2}"/>
              </a:ext>
            </a:extLst>
          </p:cNvPr>
          <p:cNvSpPr>
            <a:spLocks noGrp="1"/>
          </p:cNvSpPr>
          <p:nvPr>
            <p:ph type="sldNum" sz="quarter" idx="12"/>
          </p:nvPr>
        </p:nvSpPr>
        <p:spPr/>
        <p:txBody>
          <a:bodyPr/>
          <a:lstStyle/>
          <a:p>
            <a:fld id="{8AACEE26-D979-411F-B229-D9F26BAEDF07}" type="slidenum">
              <a:rPr lang="en-US" smtClean="0"/>
              <a:t>3</a:t>
            </a:fld>
            <a:endParaRPr lang="en-US"/>
          </a:p>
        </p:txBody>
      </p:sp>
    </p:spTree>
    <p:extLst>
      <p:ext uri="{BB962C8B-B14F-4D97-AF65-F5344CB8AC3E}">
        <p14:creationId xmlns:p14="http://schemas.microsoft.com/office/powerpoint/2010/main" val="4054870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effectLst>
                  <a:outerShdw blurRad="38100" dist="38100" dir="2700000" algn="tl">
                    <a:srgbClr val="000000">
                      <a:alpha val="43137"/>
                    </a:srgbClr>
                  </a:outerShdw>
                </a:effectLst>
              </a:rPr>
              <a:t>Giới thiệu dự án</a:t>
            </a:r>
            <a:endParaRPr lang="en-US"/>
          </a:p>
        </p:txBody>
      </p:sp>
      <p:sp>
        <p:nvSpPr>
          <p:cNvPr id="3" name="Content Placeholder 2"/>
          <p:cNvSpPr>
            <a:spLocks noGrp="1"/>
          </p:cNvSpPr>
          <p:nvPr>
            <p:ph idx="1"/>
          </p:nvPr>
        </p:nvSpPr>
        <p:spPr>
          <a:xfrm>
            <a:off x="609600" y="1066800"/>
            <a:ext cx="9347198" cy="5257800"/>
          </a:xfrm>
        </p:spPr>
        <p:txBody>
          <a:bodyPr>
            <a:noAutofit/>
          </a:bodyPr>
          <a:lstStyle/>
          <a:p>
            <a:pPr>
              <a:buFont typeface="Wingdings" pitchFamily="2" charset="2"/>
              <a:buChar char="&amp;"/>
            </a:pPr>
            <a:r>
              <a:rPr lang="en-US" sz="2400" b="1" dirty="0" err="1"/>
              <a:t>Hiện</a:t>
            </a:r>
            <a:r>
              <a:rPr lang="en-US" sz="2400" b="1" dirty="0"/>
              <a:t> </a:t>
            </a:r>
            <a:r>
              <a:rPr lang="en-US" sz="2400" b="1" dirty="0" err="1"/>
              <a:t>trạng</a:t>
            </a:r>
            <a:r>
              <a:rPr lang="en-US" sz="2400" b="1" dirty="0"/>
              <a:t> </a:t>
            </a:r>
            <a:r>
              <a:rPr lang="en-US" sz="2400" b="1" dirty="0" err="1"/>
              <a:t>khách</a:t>
            </a:r>
            <a:r>
              <a:rPr lang="en-US" sz="2400" b="1" dirty="0"/>
              <a:t> </a:t>
            </a:r>
            <a:r>
              <a:rPr lang="en-US" sz="2400" b="1" dirty="0" err="1"/>
              <a:t>hàng</a:t>
            </a:r>
            <a:r>
              <a:rPr lang="en-US" sz="2400" b="1" dirty="0"/>
              <a:t> H2NStock </a:t>
            </a:r>
            <a:r>
              <a:rPr lang="en-US" sz="2400" b="1" dirty="0" err="1"/>
              <a:t>Co.,Ltd</a:t>
            </a:r>
            <a:r>
              <a:rPr lang="en-US" sz="2400" dirty="0"/>
              <a:t>.</a:t>
            </a:r>
          </a:p>
          <a:p>
            <a:pPr lvl="1"/>
            <a:r>
              <a:rPr lang="vi-VN" sz="2200" dirty="0"/>
              <a:t>Đối với hầu hết các cá nhân và doanh nghiệp, thiếu dữ liệu không phải là vấn đề. Họ có thể lấy, mua bán hoặc trao đổi thông tin dữ liệu từ nhiều nguồn khác nhau. Các dữ liệu không đồng nhất về cấu trúc định dạng. Chỉ là dữ liệu thô, không theo tiêu chuẩn nào. Có quá nhiều thông tin không được diễn giải để giúp họ đưa ra một quyết định.</a:t>
            </a:r>
          </a:p>
          <a:p>
            <a:pPr marL="457200" lvl="1" indent="0">
              <a:buNone/>
            </a:pPr>
            <a:endParaRPr lang="en-US" sz="2200" dirty="0"/>
          </a:p>
          <a:p>
            <a:pPr lvl="1"/>
            <a:r>
              <a:rPr lang="vi-VN" sz="2200" dirty="0"/>
              <a:t>Công ty H2NStock đang sở hữu một tập dữ liệu liên quan đến các mã cổ phiếu đang giao dịch trên thị trường chứng khoán Việt Nam. Được thu thập từ nhiều </a:t>
            </a:r>
            <a:r>
              <a:rPr lang="vi-VN" sz="2200" dirty="0" err="1"/>
              <a:t>website</a:t>
            </a:r>
            <a:r>
              <a:rPr lang="vi-VN" sz="2200" dirty="0"/>
              <a:t> khác nhau (có trả phí và miễn phí). Trong một khoảng thời gian nhất định, chỉ là những con số khô khan. Thông tin </a:t>
            </a:r>
            <a:r>
              <a:rPr lang="vi-VN" sz="2200" dirty="0" err="1"/>
              <a:t>phẳng</a:t>
            </a:r>
            <a:r>
              <a:rPr lang="vi-VN" sz="2200" dirty="0"/>
              <a:t> và không theo cấu trúc. </a:t>
            </a:r>
            <a:endParaRPr lang="en-US" sz="2200" dirty="0"/>
          </a:p>
          <a:p>
            <a:endParaRPr lang="en-US" sz="2400" dirty="0"/>
          </a:p>
        </p:txBody>
      </p:sp>
      <p:sp>
        <p:nvSpPr>
          <p:cNvPr id="4" name="Footer Placeholder 3">
            <a:extLst>
              <a:ext uri="{FF2B5EF4-FFF2-40B4-BE49-F238E27FC236}">
                <a16:creationId xmlns:a16="http://schemas.microsoft.com/office/drawing/2014/main" id="{BDA36362-D5F3-7152-2FE5-EB81C5118ACC}"/>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FD2E721A-37D5-EA22-0BAB-C32714A4656E}"/>
              </a:ext>
            </a:extLst>
          </p:cNvPr>
          <p:cNvSpPr>
            <a:spLocks noGrp="1"/>
          </p:cNvSpPr>
          <p:nvPr>
            <p:ph type="sldNum" sz="quarter" idx="12"/>
          </p:nvPr>
        </p:nvSpPr>
        <p:spPr/>
        <p:txBody>
          <a:bodyPr/>
          <a:lstStyle/>
          <a:p>
            <a:fld id="{8AACEE26-D979-411F-B229-D9F26BAEDF07}" type="slidenum">
              <a:rPr lang="en-US" smtClean="0"/>
              <a:t>4</a:t>
            </a:fld>
            <a:endParaRPr lang="en-US"/>
          </a:p>
        </p:txBody>
      </p:sp>
    </p:spTree>
    <p:extLst>
      <p:ext uri="{BB962C8B-B14F-4D97-AF65-F5344CB8AC3E}">
        <p14:creationId xmlns:p14="http://schemas.microsoft.com/office/powerpoint/2010/main" val="270465786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Yêu cầu</a:t>
            </a:r>
            <a:r>
              <a:rPr lang="en-US" b="1">
                <a:effectLst>
                  <a:outerShdw blurRad="38100" dist="38100" dir="2700000" algn="tl">
                    <a:srgbClr val="000000">
                      <a:alpha val="43137"/>
                    </a:srgbClr>
                  </a:outerShdw>
                </a:effectLst>
              </a:rPr>
              <a:t> dự án</a:t>
            </a:r>
            <a:endParaRPr lang="en-US"/>
          </a:p>
        </p:txBody>
      </p:sp>
      <p:sp>
        <p:nvSpPr>
          <p:cNvPr id="3" name="Content Placeholder 2"/>
          <p:cNvSpPr>
            <a:spLocks noGrp="1"/>
          </p:cNvSpPr>
          <p:nvPr>
            <p:ph idx="1"/>
          </p:nvPr>
        </p:nvSpPr>
        <p:spPr>
          <a:xfrm>
            <a:off x="609600" y="1066800"/>
            <a:ext cx="9347198" cy="5257800"/>
          </a:xfrm>
        </p:spPr>
        <p:txBody>
          <a:bodyPr>
            <a:noAutofit/>
          </a:bodyPr>
          <a:lstStyle/>
          <a:p>
            <a:pPr>
              <a:buFont typeface="Wingdings" pitchFamily="2" charset="2"/>
              <a:buChar char="&amp;"/>
            </a:pPr>
            <a:r>
              <a:rPr lang="en-US" sz="2400" b="1" dirty="0" err="1"/>
              <a:t>Dữ</a:t>
            </a:r>
            <a:r>
              <a:rPr lang="en-US" sz="2400" b="1" dirty="0"/>
              <a:t> </a:t>
            </a:r>
            <a:r>
              <a:rPr lang="en-US" sz="2400" b="1" dirty="0" err="1"/>
              <a:t>liệu</a:t>
            </a:r>
            <a:r>
              <a:rPr lang="en-US" sz="2400" dirty="0"/>
              <a:t>.</a:t>
            </a:r>
          </a:p>
          <a:p>
            <a:pPr lvl="1"/>
            <a:r>
              <a:rPr lang="vi-VN" sz="2000" dirty="0"/>
              <a:t>Làm sao truyền đạt và diễn giải những thông tin này tới nhân viên và sếp. </a:t>
            </a:r>
          </a:p>
          <a:p>
            <a:pPr lvl="1"/>
            <a:r>
              <a:rPr lang="vi-VN" sz="2000" dirty="0"/>
              <a:t> Thông điệp muốn nói một cách rõ ràng và hấp dẫn. </a:t>
            </a:r>
          </a:p>
          <a:p>
            <a:pPr lvl="1"/>
            <a:r>
              <a:rPr lang="vi-VN" sz="2000" dirty="0"/>
              <a:t> </a:t>
            </a:r>
            <a:r>
              <a:rPr lang="vi-VN" sz="2000" dirty="0" err="1"/>
              <a:t>Data</a:t>
            </a:r>
            <a:r>
              <a:rPr lang="vi-VN" sz="2000" dirty="0"/>
              <a:t> </a:t>
            </a:r>
            <a:r>
              <a:rPr lang="vi-VN" sz="2000" dirty="0" err="1"/>
              <a:t>Insights</a:t>
            </a:r>
            <a:r>
              <a:rPr lang="vi-VN" sz="2000" dirty="0"/>
              <a:t> một cách sống động, dễ hiểu, thuyết phục </a:t>
            </a:r>
          </a:p>
          <a:p>
            <a:pPr lvl="1"/>
            <a:r>
              <a:rPr lang="vi-VN" sz="2000" dirty="0"/>
              <a:t> Để hiểu được vấn đề nhanh nhất và chính xác nhất.</a:t>
            </a:r>
            <a:endParaRPr lang="en-US" sz="2000" dirty="0"/>
          </a:p>
          <a:p>
            <a:pPr>
              <a:buFont typeface="Wingdings" pitchFamily="2" charset="2"/>
              <a:buChar char="&amp;"/>
            </a:pPr>
            <a:r>
              <a:rPr lang="en-US" sz="2400" b="1" dirty="0" err="1"/>
              <a:t>Quản</a:t>
            </a:r>
            <a:r>
              <a:rPr lang="en-US" sz="2400" b="1" dirty="0"/>
              <a:t> </a:t>
            </a:r>
            <a:r>
              <a:rPr lang="en-US" sz="2400" b="1" dirty="0" err="1"/>
              <a:t>lý</a:t>
            </a:r>
            <a:r>
              <a:rPr lang="en-US" sz="2400" b="1" dirty="0"/>
              <a:t> </a:t>
            </a:r>
            <a:r>
              <a:rPr lang="en-US" sz="2400" b="1" dirty="0" err="1"/>
              <a:t>và</a:t>
            </a:r>
            <a:r>
              <a:rPr lang="en-US" sz="2400" b="1" dirty="0"/>
              <a:t> </a:t>
            </a:r>
            <a:r>
              <a:rPr lang="en-US" sz="2400" b="1" dirty="0" err="1"/>
              <a:t>lưu</a:t>
            </a:r>
            <a:r>
              <a:rPr lang="en-US" sz="2400" b="1" dirty="0"/>
              <a:t> </a:t>
            </a:r>
            <a:r>
              <a:rPr lang="en-US" sz="2400" b="1" dirty="0" err="1"/>
              <a:t>trữ</a:t>
            </a:r>
            <a:r>
              <a:rPr lang="en-US" sz="2400" b="1" dirty="0"/>
              <a:t> </a:t>
            </a:r>
            <a:endParaRPr lang="en-US" sz="2400" dirty="0"/>
          </a:p>
          <a:p>
            <a:pPr lvl="1"/>
            <a:r>
              <a:rPr lang="vi-VN" sz="2000" dirty="0"/>
              <a:t> Giảm không gian lưu trữ, quản lý tài liệu khoa học, tiết kiệm thời gian tìm kiếm.</a:t>
            </a:r>
          </a:p>
          <a:p>
            <a:pPr lvl="1"/>
            <a:r>
              <a:rPr lang="vi-VN" sz="2000" dirty="0"/>
              <a:t> Tăng cường khả năng bảo mật thông tin. </a:t>
            </a:r>
          </a:p>
          <a:p>
            <a:pPr lvl="1"/>
            <a:r>
              <a:rPr lang="vi-VN" sz="2000" dirty="0"/>
              <a:t>Chia sẻ thông tin một cách nhanh chóng. </a:t>
            </a:r>
          </a:p>
          <a:p>
            <a:pPr lvl="1"/>
            <a:r>
              <a:rPr lang="vi-VN" sz="2000" dirty="0"/>
              <a:t>Chi phí vận hành và quản lý thấp nhưng vẫn mang lại hiệu quả cao</a:t>
            </a:r>
            <a:endParaRPr lang="en-US" sz="2000" dirty="0"/>
          </a:p>
          <a:p>
            <a:pPr>
              <a:buFont typeface="Wingdings" pitchFamily="2" charset="2"/>
              <a:buChar char="&amp;"/>
            </a:pPr>
            <a:r>
              <a:rPr lang="en-US" sz="2400" b="1" dirty="0" err="1"/>
              <a:t>Công</a:t>
            </a:r>
            <a:r>
              <a:rPr lang="en-US" sz="2400" b="1" dirty="0"/>
              <a:t> </a:t>
            </a:r>
            <a:r>
              <a:rPr lang="en-US" sz="2400" b="1" dirty="0" err="1"/>
              <a:t>nghệ</a:t>
            </a:r>
            <a:r>
              <a:rPr lang="en-US" sz="2400" b="1" dirty="0"/>
              <a:t> </a:t>
            </a:r>
            <a:endParaRPr lang="en-US" sz="2400" dirty="0"/>
          </a:p>
          <a:p>
            <a:pPr lvl="1"/>
            <a:r>
              <a:rPr lang="en-US" dirty="0"/>
              <a:t>…</a:t>
            </a:r>
          </a:p>
          <a:p>
            <a:pPr lvl="1"/>
            <a:r>
              <a:rPr lang="en-US" dirty="0"/>
              <a:t>…</a:t>
            </a:r>
          </a:p>
          <a:p>
            <a:endParaRPr lang="en-US" sz="2400" dirty="0"/>
          </a:p>
        </p:txBody>
      </p:sp>
      <p:sp>
        <p:nvSpPr>
          <p:cNvPr id="4" name="Footer Placeholder 3">
            <a:extLst>
              <a:ext uri="{FF2B5EF4-FFF2-40B4-BE49-F238E27FC236}">
                <a16:creationId xmlns:a16="http://schemas.microsoft.com/office/drawing/2014/main" id="{3E8C06F7-20AA-4F62-EA79-F78482262DAA}"/>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597AF7AF-5E8E-9917-2279-1448E1089026}"/>
              </a:ext>
            </a:extLst>
          </p:cNvPr>
          <p:cNvSpPr>
            <a:spLocks noGrp="1"/>
          </p:cNvSpPr>
          <p:nvPr>
            <p:ph type="sldNum" sz="quarter" idx="12"/>
          </p:nvPr>
        </p:nvSpPr>
        <p:spPr/>
        <p:txBody>
          <a:bodyPr/>
          <a:lstStyle/>
          <a:p>
            <a:fld id="{8AACEE26-D979-411F-B229-D9F26BAEDF07}" type="slidenum">
              <a:rPr lang="en-US" smtClean="0"/>
              <a:t>5</a:t>
            </a:fld>
            <a:endParaRPr lang="en-US"/>
          </a:p>
        </p:txBody>
      </p:sp>
    </p:spTree>
    <p:extLst>
      <p:ext uri="{BB962C8B-B14F-4D97-AF65-F5344CB8AC3E}">
        <p14:creationId xmlns:p14="http://schemas.microsoft.com/office/powerpoint/2010/main" val="2097134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Sản phẩm mục tiêu</a:t>
            </a:r>
          </a:p>
        </p:txBody>
      </p:sp>
      <p:sp>
        <p:nvSpPr>
          <p:cNvPr id="3" name="Footer Placeholder 2">
            <a:extLst>
              <a:ext uri="{FF2B5EF4-FFF2-40B4-BE49-F238E27FC236}">
                <a16:creationId xmlns:a16="http://schemas.microsoft.com/office/drawing/2014/main" id="{C9C923A4-851B-5EF0-B718-7CBE8DB39E91}"/>
              </a:ext>
            </a:extLst>
          </p:cNvPr>
          <p:cNvSpPr>
            <a:spLocks noGrp="1"/>
          </p:cNvSpPr>
          <p:nvPr>
            <p:ph type="ftr" sz="quarter" idx="11"/>
          </p:nvPr>
        </p:nvSpPr>
        <p:spPr/>
        <p:txBody>
          <a:bodyPr/>
          <a:lstStyle/>
          <a:p>
            <a:r>
              <a:rPr lang="en-US"/>
              <a:t>Xử Lý Dữ Liệu Chứng Khoán</a:t>
            </a:r>
          </a:p>
        </p:txBody>
      </p:sp>
      <p:sp>
        <p:nvSpPr>
          <p:cNvPr id="4" name="Slide Number Placeholder 3">
            <a:extLst>
              <a:ext uri="{FF2B5EF4-FFF2-40B4-BE49-F238E27FC236}">
                <a16:creationId xmlns:a16="http://schemas.microsoft.com/office/drawing/2014/main" id="{A108786B-6DDC-2579-38DB-D4E9FC788CA2}"/>
              </a:ext>
            </a:extLst>
          </p:cNvPr>
          <p:cNvSpPr>
            <a:spLocks noGrp="1"/>
          </p:cNvSpPr>
          <p:nvPr>
            <p:ph type="sldNum" sz="quarter" idx="12"/>
          </p:nvPr>
        </p:nvSpPr>
        <p:spPr/>
        <p:txBody>
          <a:bodyPr/>
          <a:lstStyle/>
          <a:p>
            <a:fld id="{8AACEE26-D979-411F-B229-D9F26BAEDF07}" type="slidenum">
              <a:rPr lang="en-US" smtClean="0"/>
              <a:t>6</a:t>
            </a:fld>
            <a:endParaRPr lang="en-US"/>
          </a:p>
        </p:txBody>
      </p:sp>
      <p:pic>
        <p:nvPicPr>
          <p:cNvPr id="9" name="Picture 8">
            <a:extLst>
              <a:ext uri="{FF2B5EF4-FFF2-40B4-BE49-F238E27FC236}">
                <a16:creationId xmlns:a16="http://schemas.microsoft.com/office/drawing/2014/main" id="{D2326861-00C3-3D39-2651-2832A777D09E}"/>
              </a:ext>
            </a:extLst>
          </p:cNvPr>
          <p:cNvPicPr>
            <a:picLocks noChangeAspect="1"/>
          </p:cNvPicPr>
          <p:nvPr/>
        </p:nvPicPr>
        <p:blipFill>
          <a:blip r:embed="rId2"/>
          <a:stretch>
            <a:fillRect/>
          </a:stretch>
        </p:blipFill>
        <p:spPr>
          <a:xfrm>
            <a:off x="1535213" y="1066800"/>
            <a:ext cx="9121574" cy="5157785"/>
          </a:xfrm>
          <a:prstGeom prst="rect">
            <a:avLst/>
          </a:prstGeom>
        </p:spPr>
      </p:pic>
    </p:spTree>
    <p:extLst>
      <p:ext uri="{BB962C8B-B14F-4D97-AF65-F5344CB8AC3E}">
        <p14:creationId xmlns:p14="http://schemas.microsoft.com/office/powerpoint/2010/main" val="10184956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7600" y="2967335"/>
            <a:ext cx="547617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5400" b="1" cap="small">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Phân tích hệ thống</a:t>
            </a:r>
          </a:p>
        </p:txBody>
      </p:sp>
      <p:cxnSp>
        <p:nvCxnSpPr>
          <p:cNvPr id="3" name="Straight Connector 2"/>
          <p:cNvCxnSpPr/>
          <p:nvPr/>
        </p:nvCxnSpPr>
        <p:spPr>
          <a:xfrm>
            <a:off x="762000" y="3886200"/>
            <a:ext cx="10744200" cy="0"/>
          </a:xfrm>
          <a:prstGeom prst="line">
            <a:avLst/>
          </a:prstGeom>
          <a:ln w="76200" cmpd="thinThick">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1A4F92CC-4E18-498A-196D-75FB36CB72F8}"/>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DCA61F8E-A029-F37E-570D-13286C1692B3}"/>
              </a:ext>
            </a:extLst>
          </p:cNvPr>
          <p:cNvSpPr>
            <a:spLocks noGrp="1"/>
          </p:cNvSpPr>
          <p:nvPr>
            <p:ph type="sldNum" sz="quarter" idx="12"/>
          </p:nvPr>
        </p:nvSpPr>
        <p:spPr/>
        <p:txBody>
          <a:bodyPr/>
          <a:lstStyle/>
          <a:p>
            <a:fld id="{8AACEE26-D979-411F-B229-D9F26BAEDF07}" type="slidenum">
              <a:rPr lang="en-US" smtClean="0"/>
              <a:t>7</a:t>
            </a:fld>
            <a:endParaRPr lang="en-US"/>
          </a:p>
        </p:txBody>
      </p:sp>
    </p:spTree>
    <p:extLst>
      <p:ext uri="{BB962C8B-B14F-4D97-AF65-F5344CB8AC3E}">
        <p14:creationId xmlns:p14="http://schemas.microsoft.com/office/powerpoint/2010/main" val="1192639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tích hệ thống</a:t>
            </a:r>
          </a:p>
        </p:txBody>
      </p:sp>
      <p:sp>
        <p:nvSpPr>
          <p:cNvPr id="3" name="Content Placeholder 2"/>
          <p:cNvSpPr>
            <a:spLocks noGrp="1"/>
          </p:cNvSpPr>
          <p:nvPr>
            <p:ph idx="1"/>
          </p:nvPr>
        </p:nvSpPr>
        <p:spPr>
          <a:xfrm>
            <a:off x="609600" y="1066800"/>
            <a:ext cx="9347198" cy="5257800"/>
          </a:xfrm>
        </p:spPr>
        <p:txBody>
          <a:bodyPr>
            <a:noAutofit/>
          </a:bodyPr>
          <a:lstStyle/>
          <a:p>
            <a:pPr>
              <a:buFont typeface="Wingdings" pitchFamily="2" charset="2"/>
              <a:buChar char="&amp;"/>
            </a:pPr>
            <a:r>
              <a:rPr lang="en-US" sz="2400" b="1" dirty="0" err="1"/>
              <a:t>Cơ</a:t>
            </a:r>
            <a:r>
              <a:rPr lang="en-US" sz="2400" b="1" dirty="0"/>
              <a:t> </a:t>
            </a:r>
            <a:r>
              <a:rPr lang="en-US" sz="2400" b="1" dirty="0" err="1"/>
              <a:t>sở</a:t>
            </a:r>
            <a:r>
              <a:rPr lang="en-US" sz="2400" b="1" dirty="0"/>
              <a:t> </a:t>
            </a:r>
            <a:r>
              <a:rPr lang="en-US" sz="2400" b="1" dirty="0" err="1"/>
              <a:t>dữ</a:t>
            </a:r>
            <a:r>
              <a:rPr lang="en-US" sz="2400" b="1" dirty="0"/>
              <a:t> </a:t>
            </a:r>
            <a:r>
              <a:rPr lang="en-US" sz="2400" b="1" dirty="0" err="1"/>
              <a:t>liệu</a:t>
            </a:r>
            <a:r>
              <a:rPr lang="en-US" sz="2400" dirty="0"/>
              <a:t>.</a:t>
            </a:r>
          </a:p>
          <a:p>
            <a:pPr lvl="1"/>
            <a:r>
              <a:rPr lang="en-US" dirty="0"/>
              <a:t>SQL Server</a:t>
            </a:r>
          </a:p>
          <a:p>
            <a:pPr lvl="1"/>
            <a:r>
              <a:rPr lang="en-US" dirty="0"/>
              <a:t>…</a:t>
            </a:r>
          </a:p>
          <a:p>
            <a:pPr>
              <a:buFont typeface="Wingdings" pitchFamily="2" charset="2"/>
              <a:buChar char="&amp;"/>
            </a:pPr>
            <a:r>
              <a:rPr lang="en-US" sz="2400" b="1" dirty="0" err="1"/>
              <a:t>Công</a:t>
            </a:r>
            <a:r>
              <a:rPr lang="en-US" sz="2400" b="1" dirty="0"/>
              <a:t> </a:t>
            </a:r>
            <a:r>
              <a:rPr lang="en-US" sz="2400" b="1" dirty="0" err="1"/>
              <a:t>cụ</a:t>
            </a:r>
            <a:r>
              <a:rPr lang="en-US" sz="2400" b="1" dirty="0"/>
              <a:t> </a:t>
            </a:r>
            <a:endParaRPr lang="en-US" sz="2400" dirty="0"/>
          </a:p>
          <a:p>
            <a:pPr lvl="1"/>
            <a:r>
              <a:rPr lang="en-US" dirty="0"/>
              <a:t>Microsoft Power BI</a:t>
            </a:r>
          </a:p>
          <a:p>
            <a:pPr lvl="1"/>
            <a:r>
              <a:rPr lang="vi-VN" dirty="0"/>
              <a:t>Excel</a:t>
            </a:r>
            <a:endParaRPr lang="en-US" dirty="0"/>
          </a:p>
          <a:p>
            <a:pPr>
              <a:buFont typeface="Wingdings" pitchFamily="2" charset="2"/>
              <a:buChar char="&amp;"/>
            </a:pPr>
            <a:r>
              <a:rPr lang="en-US" sz="2400" b="1" dirty="0"/>
              <a:t> </a:t>
            </a:r>
            <a:r>
              <a:rPr lang="en-US" sz="2400" b="1" dirty="0" err="1"/>
              <a:t>Hạ</a:t>
            </a:r>
            <a:r>
              <a:rPr lang="en-US" sz="2400" b="1" dirty="0"/>
              <a:t> </a:t>
            </a:r>
            <a:r>
              <a:rPr lang="en-US" sz="2400" b="1" dirty="0" err="1"/>
              <a:t>tầng</a:t>
            </a:r>
            <a:r>
              <a:rPr lang="en-US" sz="2400" b="1" dirty="0"/>
              <a:t> </a:t>
            </a:r>
            <a:r>
              <a:rPr lang="en-US" sz="2400" b="1" dirty="0" err="1"/>
              <a:t>kỹ</a:t>
            </a:r>
            <a:r>
              <a:rPr lang="en-US" sz="2400" b="1" dirty="0"/>
              <a:t> </a:t>
            </a:r>
            <a:r>
              <a:rPr lang="en-US" sz="2400" b="1" dirty="0" err="1"/>
              <a:t>thuật</a:t>
            </a:r>
            <a:endParaRPr lang="en-US" sz="2400" dirty="0"/>
          </a:p>
          <a:p>
            <a:pPr lvl="1"/>
            <a:r>
              <a:rPr lang="en-US" dirty="0" err="1"/>
              <a:t>Nền</a:t>
            </a:r>
            <a:r>
              <a:rPr lang="en-US" dirty="0"/>
              <a:t> </a:t>
            </a:r>
            <a:r>
              <a:rPr lang="en-US" dirty="0" err="1"/>
              <a:t>tảng</a:t>
            </a:r>
            <a:r>
              <a:rPr lang="en-US" dirty="0"/>
              <a:t> </a:t>
            </a:r>
            <a:r>
              <a:rPr lang="en-US" dirty="0" err="1"/>
              <a:t>đám</a:t>
            </a:r>
            <a:r>
              <a:rPr lang="en-US" dirty="0"/>
              <a:t> </a:t>
            </a:r>
            <a:r>
              <a:rPr lang="en-US" dirty="0" err="1"/>
              <a:t>mây</a:t>
            </a:r>
            <a:r>
              <a:rPr lang="en-US" dirty="0"/>
              <a:t> …</a:t>
            </a:r>
          </a:p>
          <a:p>
            <a:pPr lvl="1"/>
            <a:r>
              <a:rPr lang="en-US" dirty="0" err="1"/>
              <a:t>Máy</a:t>
            </a:r>
            <a:r>
              <a:rPr lang="en-US" dirty="0"/>
              <a:t> </a:t>
            </a:r>
            <a:r>
              <a:rPr lang="en-US" dirty="0" err="1"/>
              <a:t>chủ</a:t>
            </a:r>
            <a:r>
              <a:rPr lang="en-US" dirty="0"/>
              <a:t> </a:t>
            </a:r>
            <a:r>
              <a:rPr lang="en-US" dirty="0" err="1"/>
              <a:t>nội</a:t>
            </a:r>
            <a:r>
              <a:rPr lang="en-US" dirty="0"/>
              <a:t> </a:t>
            </a:r>
            <a:r>
              <a:rPr lang="en-US" dirty="0" err="1"/>
              <a:t>bộ</a:t>
            </a:r>
            <a:endParaRPr lang="en-US" dirty="0"/>
          </a:p>
          <a:p>
            <a:pPr lvl="1"/>
            <a:endParaRPr lang="en-US" dirty="0"/>
          </a:p>
          <a:p>
            <a:endParaRPr lang="en-US" sz="2400" dirty="0"/>
          </a:p>
        </p:txBody>
      </p:sp>
      <p:sp>
        <p:nvSpPr>
          <p:cNvPr id="4" name="Footer Placeholder 3">
            <a:extLst>
              <a:ext uri="{FF2B5EF4-FFF2-40B4-BE49-F238E27FC236}">
                <a16:creationId xmlns:a16="http://schemas.microsoft.com/office/drawing/2014/main" id="{76CBD106-A31D-CD7E-3483-B67F879DADF4}"/>
              </a:ext>
            </a:extLst>
          </p:cNvPr>
          <p:cNvSpPr>
            <a:spLocks noGrp="1"/>
          </p:cNvSpPr>
          <p:nvPr>
            <p:ph type="ftr" sz="quarter" idx="11"/>
          </p:nvPr>
        </p:nvSpPr>
        <p:spPr/>
        <p:txBody>
          <a:bodyPr/>
          <a:lstStyle/>
          <a:p>
            <a:r>
              <a:rPr lang="en-US"/>
              <a:t>Xử Lý Dữ Liệu Chứng Khoán</a:t>
            </a:r>
          </a:p>
        </p:txBody>
      </p:sp>
      <p:sp>
        <p:nvSpPr>
          <p:cNvPr id="5" name="Slide Number Placeholder 4">
            <a:extLst>
              <a:ext uri="{FF2B5EF4-FFF2-40B4-BE49-F238E27FC236}">
                <a16:creationId xmlns:a16="http://schemas.microsoft.com/office/drawing/2014/main" id="{89F8D410-CBB9-65C6-6A03-DF34FC837242}"/>
              </a:ext>
            </a:extLst>
          </p:cNvPr>
          <p:cNvSpPr>
            <a:spLocks noGrp="1"/>
          </p:cNvSpPr>
          <p:nvPr>
            <p:ph type="sldNum" sz="quarter" idx="12"/>
          </p:nvPr>
        </p:nvSpPr>
        <p:spPr/>
        <p:txBody>
          <a:bodyPr/>
          <a:lstStyle/>
          <a:p>
            <a:fld id="{8AACEE26-D979-411F-B229-D9F26BAEDF07}" type="slidenum">
              <a:rPr lang="en-US" smtClean="0"/>
              <a:t>8</a:t>
            </a:fld>
            <a:endParaRPr lang="en-US"/>
          </a:p>
        </p:txBody>
      </p:sp>
    </p:spTree>
    <p:extLst>
      <p:ext uri="{BB962C8B-B14F-4D97-AF65-F5344CB8AC3E}">
        <p14:creationId xmlns:p14="http://schemas.microsoft.com/office/powerpoint/2010/main" val="55903056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hệ thống</a:t>
            </a:r>
          </a:p>
        </p:txBody>
      </p:sp>
      <p:pic>
        <p:nvPicPr>
          <p:cNvPr id="7" name="Picture 6" descr="A diagram of a computer&#10;&#10;Description automatically generated">
            <a:extLst>
              <a:ext uri="{FF2B5EF4-FFF2-40B4-BE49-F238E27FC236}">
                <a16:creationId xmlns:a16="http://schemas.microsoft.com/office/drawing/2014/main" id="{A91CCF9D-1A62-524B-C72E-BDD12E2EE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990600"/>
            <a:ext cx="9785132" cy="5791200"/>
          </a:xfrm>
          <a:prstGeom prst="rect">
            <a:avLst/>
          </a:prstGeom>
        </p:spPr>
      </p:pic>
      <p:sp>
        <p:nvSpPr>
          <p:cNvPr id="3" name="Footer Placeholder 2">
            <a:extLst>
              <a:ext uri="{FF2B5EF4-FFF2-40B4-BE49-F238E27FC236}">
                <a16:creationId xmlns:a16="http://schemas.microsoft.com/office/drawing/2014/main" id="{B9DD8AB7-3530-3864-E3B6-D24921773F02}"/>
              </a:ext>
            </a:extLst>
          </p:cNvPr>
          <p:cNvSpPr>
            <a:spLocks noGrp="1"/>
          </p:cNvSpPr>
          <p:nvPr>
            <p:ph type="ftr" sz="quarter" idx="11"/>
          </p:nvPr>
        </p:nvSpPr>
        <p:spPr/>
        <p:txBody>
          <a:bodyPr/>
          <a:lstStyle/>
          <a:p>
            <a:r>
              <a:rPr lang="en-US"/>
              <a:t>Xử Lý Dữ Liệu Chứng Khoán</a:t>
            </a:r>
          </a:p>
        </p:txBody>
      </p:sp>
      <p:sp>
        <p:nvSpPr>
          <p:cNvPr id="4" name="Slide Number Placeholder 3">
            <a:extLst>
              <a:ext uri="{FF2B5EF4-FFF2-40B4-BE49-F238E27FC236}">
                <a16:creationId xmlns:a16="http://schemas.microsoft.com/office/drawing/2014/main" id="{0ECC9413-44B7-2ED4-7B9D-0729D9C81A5E}"/>
              </a:ext>
            </a:extLst>
          </p:cNvPr>
          <p:cNvSpPr>
            <a:spLocks noGrp="1"/>
          </p:cNvSpPr>
          <p:nvPr>
            <p:ph type="sldNum" sz="quarter" idx="12"/>
          </p:nvPr>
        </p:nvSpPr>
        <p:spPr/>
        <p:txBody>
          <a:bodyPr/>
          <a:lstStyle/>
          <a:p>
            <a:fld id="{8AACEE26-D979-411F-B229-D9F26BAEDF07}" type="slidenum">
              <a:rPr lang="en-US" smtClean="0"/>
              <a:t>9</a:t>
            </a:fld>
            <a:endParaRPr lang="en-US"/>
          </a:p>
        </p:txBody>
      </p:sp>
    </p:spTree>
    <p:extLst>
      <p:ext uri="{BB962C8B-B14F-4D97-AF65-F5344CB8AC3E}">
        <p14:creationId xmlns:p14="http://schemas.microsoft.com/office/powerpoint/2010/main" val="396281674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13098</TotalTime>
  <Words>790</Words>
  <Application>Microsoft Office PowerPoint</Application>
  <PresentationFormat>Widescreen</PresentationFormat>
  <Paragraphs>144</Paragraphs>
  <Slides>22</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22</vt:i4>
      </vt:variant>
    </vt:vector>
  </HeadingPairs>
  <TitlesOfParts>
    <vt:vector size="35" baseType="lpstr">
      <vt:lpstr>Arial</vt:lpstr>
      <vt:lpstr>Calibri</vt:lpstr>
      <vt:lpstr>Courier New</vt:lpstr>
      <vt:lpstr>Fpt-DaxlinePro-Bold</vt:lpstr>
      <vt:lpstr>Fpt-DaxlinePro-Medium</vt:lpstr>
      <vt:lpstr>Roboto Lt</vt:lpstr>
      <vt:lpstr>Segoe UI</vt:lpstr>
      <vt:lpstr>Tahoma</vt:lpstr>
      <vt:lpstr>Times New Roman</vt:lpstr>
      <vt:lpstr>Wingdings</vt:lpstr>
      <vt:lpstr>Custom Design</vt:lpstr>
      <vt:lpstr>1_Custom Design</vt:lpstr>
      <vt:lpstr>template</vt:lpstr>
      <vt:lpstr>Xử Lý Dữ Liệu Chứng Khoán</vt:lpstr>
      <vt:lpstr>Nội dung</vt:lpstr>
      <vt:lpstr>PowerPoint Presentation</vt:lpstr>
      <vt:lpstr>Giới thiệu dự án</vt:lpstr>
      <vt:lpstr>Yêu cầu dự án</vt:lpstr>
      <vt:lpstr>Sản phẩm mục tiêu</vt:lpstr>
      <vt:lpstr>PowerPoint Presentation</vt:lpstr>
      <vt:lpstr>Phân tích hệ thống</vt:lpstr>
      <vt:lpstr>Kiến trúc hệ thống</vt:lpstr>
      <vt:lpstr>PowerPoint Presentation</vt:lpstr>
      <vt:lpstr>Phân tích dự án #1</vt:lpstr>
      <vt:lpstr>Phân tích dự án #2</vt:lpstr>
      <vt:lpstr>Phân tích dự án #2</vt:lpstr>
      <vt:lpstr>Phân tích dự án #3</vt:lpstr>
      <vt:lpstr>PowerPoint Presentation</vt:lpstr>
      <vt:lpstr>Khó khăn &amp; Thuận lợi</vt:lpstr>
      <vt:lpstr>PowerPoint Presentation</vt:lpstr>
      <vt:lpstr>Sản phẩm thực tế</vt:lpstr>
      <vt:lpstr>PowerPoint Presentation</vt:lpstr>
      <vt:lpstr>Demo dự án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THE khang lys</cp:lastModifiedBy>
  <cp:revision>1575</cp:revision>
  <dcterms:created xsi:type="dcterms:W3CDTF">2013-04-23T08:05:33Z</dcterms:created>
  <dcterms:modified xsi:type="dcterms:W3CDTF">2024-07-22T11:43:58Z</dcterms:modified>
</cp:coreProperties>
</file>