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35.jpg" ContentType="image/jpg"/>
  <Override PartName="/ppt/media/image60.jpg" ContentType="image/jpg"/>
  <Override PartName="/ppt/media/image61.jpg" ContentType="image/jpg"/>
  <Override PartName="/ppt/media/image70.jpg" ContentType="image/jpg"/>
  <Override PartName="/ppt/media/image71.jpg" ContentType="image/jpg"/>
  <Override PartName="/ppt/media/image76.jpg" ContentType="image/jp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84" r:id="rId7"/>
    <p:sldId id="265" r:id="rId8"/>
    <p:sldId id="266" r:id="rId9"/>
    <p:sldId id="267" r:id="rId10"/>
    <p:sldId id="262" r:id="rId11"/>
    <p:sldId id="263" r:id="rId12"/>
    <p:sldId id="264"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6858000" type="screen4x3"/>
  <p:notesSz cx="9144000" cy="6858000"/>
  <p:defaultText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93"/>
    <p:restoredTop sz="94689"/>
  </p:normalViewPr>
  <p:slideViewPr>
    <p:cSldViewPr>
      <p:cViewPr varScale="1">
        <p:scale>
          <a:sx n="147" d="100"/>
          <a:sy n="147" d="100"/>
        </p:scale>
        <p:origin x="2568" y="20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5.png"/><Relationship Id="rId10" Type="http://schemas.openxmlformats.org/officeDocument/2006/relationships/image" Target="../media/image12.png"/><Relationship Id="rId4" Type="http://schemas.openxmlformats.org/officeDocument/2006/relationships/image" Target="../media/image7.png"/><Relationship Id="rId9" Type="http://schemas.openxmlformats.org/officeDocument/2006/relationships/image" Target="../media/image1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50" b="1" i="0">
                <a:solidFill>
                  <a:srgbClr val="FF5A33"/>
                </a:solidFill>
                <a:latin typeface="Segoe UI"/>
                <a:cs typeface="Segoe UI"/>
              </a:defRPr>
            </a:lvl1pPr>
          </a:lstStyle>
          <a:p>
            <a:endParaRPr/>
          </a:p>
        </p:txBody>
      </p:sp>
      <p:sp>
        <p:nvSpPr>
          <p:cNvPr id="3" name="Holder 3"/>
          <p:cNvSpPr>
            <a:spLocks noGrp="1"/>
          </p:cNvSpPr>
          <p:nvPr>
            <p:ph type="body" idx="1"/>
          </p:nvPr>
        </p:nvSpPr>
        <p:spPr/>
        <p:txBody>
          <a:bodyPr lIns="0" tIns="0" rIns="0" bIns="0"/>
          <a:lstStyle>
            <a:lvl1pPr>
              <a:defRPr sz="2800" b="0" i="0">
                <a:solidFill>
                  <a:schemeClr val="tx1"/>
                </a:solidFill>
                <a:latin typeface="Segoe UI"/>
                <a:cs typeface="Segoe U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461048" y="222567"/>
            <a:ext cx="1524000" cy="461817"/>
          </a:xfrm>
          <a:prstGeom prst="rect">
            <a:avLst/>
          </a:prstGeom>
        </p:spPr>
      </p:pic>
      <p:sp>
        <p:nvSpPr>
          <p:cNvPr id="17" name="bg object 17"/>
          <p:cNvSpPr/>
          <p:nvPr/>
        </p:nvSpPr>
        <p:spPr>
          <a:xfrm>
            <a:off x="457200" y="838200"/>
            <a:ext cx="8229600" cy="0"/>
          </a:xfrm>
          <a:custGeom>
            <a:avLst/>
            <a:gdLst/>
            <a:ahLst/>
            <a:cxnLst/>
            <a:rect l="l" t="t" r="r" b="b"/>
            <a:pathLst>
              <a:path w="8229600">
                <a:moveTo>
                  <a:pt x="0" y="0"/>
                </a:moveTo>
                <a:lnTo>
                  <a:pt x="8229600" y="0"/>
                </a:lnTo>
              </a:path>
            </a:pathLst>
          </a:custGeom>
          <a:ln w="38100">
            <a:solidFill>
              <a:srgbClr val="FF9900"/>
            </a:solidFill>
          </a:ln>
        </p:spPr>
        <p:txBody>
          <a:bodyPr wrap="square" lIns="0" tIns="0" rIns="0" bIns="0" rtlCol="0"/>
          <a:lstStyle/>
          <a:p>
            <a:endParaRPr/>
          </a:p>
        </p:txBody>
      </p:sp>
      <p:pic>
        <p:nvPicPr>
          <p:cNvPr id="18" name="bg object 18"/>
          <p:cNvPicPr/>
          <p:nvPr/>
        </p:nvPicPr>
        <p:blipFill>
          <a:blip r:embed="rId3" cstate="print"/>
          <a:stretch>
            <a:fillRect/>
          </a:stretch>
        </p:blipFill>
        <p:spPr>
          <a:xfrm>
            <a:off x="6048752" y="192024"/>
            <a:ext cx="699515" cy="789431"/>
          </a:xfrm>
          <a:prstGeom prst="rect">
            <a:avLst/>
          </a:prstGeom>
        </p:spPr>
      </p:pic>
      <p:pic>
        <p:nvPicPr>
          <p:cNvPr id="19" name="bg object 19"/>
          <p:cNvPicPr/>
          <p:nvPr/>
        </p:nvPicPr>
        <p:blipFill>
          <a:blip r:embed="rId4" cstate="print"/>
          <a:stretch>
            <a:fillRect/>
          </a:stretch>
        </p:blipFill>
        <p:spPr>
          <a:xfrm>
            <a:off x="6321549" y="281939"/>
            <a:ext cx="891530" cy="640079"/>
          </a:xfrm>
          <a:prstGeom prst="rect">
            <a:avLst/>
          </a:prstGeom>
        </p:spPr>
      </p:pic>
      <p:pic>
        <p:nvPicPr>
          <p:cNvPr id="20" name="bg object 20"/>
          <p:cNvPicPr/>
          <p:nvPr/>
        </p:nvPicPr>
        <p:blipFill>
          <a:blip r:embed="rId5" cstate="print"/>
          <a:stretch>
            <a:fillRect/>
          </a:stretch>
        </p:blipFill>
        <p:spPr>
          <a:xfrm>
            <a:off x="6928103" y="281939"/>
            <a:ext cx="1124711" cy="640079"/>
          </a:xfrm>
          <a:prstGeom prst="rect">
            <a:avLst/>
          </a:prstGeom>
        </p:spPr>
      </p:pic>
      <p:pic>
        <p:nvPicPr>
          <p:cNvPr id="21" name="bg object 21"/>
          <p:cNvPicPr/>
          <p:nvPr/>
        </p:nvPicPr>
        <p:blipFill>
          <a:blip r:embed="rId6" cstate="print"/>
          <a:stretch>
            <a:fillRect/>
          </a:stretch>
        </p:blipFill>
        <p:spPr>
          <a:xfrm>
            <a:off x="7766300" y="281939"/>
            <a:ext cx="1034795" cy="640079"/>
          </a:xfrm>
          <a:prstGeom prst="rect">
            <a:avLst/>
          </a:prstGeom>
        </p:spPr>
      </p:pic>
      <p:sp>
        <p:nvSpPr>
          <p:cNvPr id="2" name="Holder 2"/>
          <p:cNvSpPr>
            <a:spLocks noGrp="1"/>
          </p:cNvSpPr>
          <p:nvPr>
            <p:ph type="title"/>
          </p:nvPr>
        </p:nvSpPr>
        <p:spPr/>
        <p:txBody>
          <a:bodyPr lIns="0" tIns="0" rIns="0" bIns="0"/>
          <a:lstStyle>
            <a:lvl1pPr>
              <a:defRPr sz="2250" b="1" i="0">
                <a:solidFill>
                  <a:srgbClr val="FF5A33"/>
                </a:solidFill>
                <a:latin typeface="Segoe UI"/>
                <a:cs typeface="Segoe UI"/>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461048" y="222567"/>
            <a:ext cx="1524000" cy="461817"/>
          </a:xfrm>
          <a:prstGeom prst="rect">
            <a:avLst/>
          </a:prstGeom>
        </p:spPr>
      </p:pic>
      <p:sp>
        <p:nvSpPr>
          <p:cNvPr id="17" name="bg object 17"/>
          <p:cNvSpPr/>
          <p:nvPr/>
        </p:nvSpPr>
        <p:spPr>
          <a:xfrm>
            <a:off x="457200" y="838200"/>
            <a:ext cx="8229600" cy="0"/>
          </a:xfrm>
          <a:custGeom>
            <a:avLst/>
            <a:gdLst/>
            <a:ahLst/>
            <a:cxnLst/>
            <a:rect l="l" t="t" r="r" b="b"/>
            <a:pathLst>
              <a:path w="8229600">
                <a:moveTo>
                  <a:pt x="0" y="0"/>
                </a:moveTo>
                <a:lnTo>
                  <a:pt x="8229600" y="0"/>
                </a:lnTo>
              </a:path>
            </a:pathLst>
          </a:custGeom>
          <a:ln w="38100">
            <a:solidFill>
              <a:srgbClr val="FF9900"/>
            </a:solidFill>
          </a:ln>
        </p:spPr>
        <p:txBody>
          <a:bodyPr wrap="square" lIns="0" tIns="0" rIns="0" bIns="0" rtlCol="0"/>
          <a:lstStyle/>
          <a:p>
            <a:endParaRPr/>
          </a:p>
        </p:txBody>
      </p:sp>
      <p:pic>
        <p:nvPicPr>
          <p:cNvPr id="18" name="bg object 18"/>
          <p:cNvPicPr/>
          <p:nvPr/>
        </p:nvPicPr>
        <p:blipFill>
          <a:blip r:embed="rId3" cstate="print"/>
          <a:stretch>
            <a:fillRect/>
          </a:stretch>
        </p:blipFill>
        <p:spPr>
          <a:xfrm>
            <a:off x="2732528" y="192024"/>
            <a:ext cx="678179" cy="789431"/>
          </a:xfrm>
          <a:prstGeom prst="rect">
            <a:avLst/>
          </a:prstGeom>
        </p:spPr>
      </p:pic>
      <p:pic>
        <p:nvPicPr>
          <p:cNvPr id="19" name="bg object 19"/>
          <p:cNvPicPr/>
          <p:nvPr/>
        </p:nvPicPr>
        <p:blipFill>
          <a:blip r:embed="rId4" cstate="print"/>
          <a:stretch>
            <a:fillRect/>
          </a:stretch>
        </p:blipFill>
        <p:spPr>
          <a:xfrm>
            <a:off x="2983992" y="281939"/>
            <a:ext cx="761987" cy="640079"/>
          </a:xfrm>
          <a:prstGeom prst="rect">
            <a:avLst/>
          </a:prstGeom>
        </p:spPr>
      </p:pic>
      <p:pic>
        <p:nvPicPr>
          <p:cNvPr id="20" name="bg object 20"/>
          <p:cNvPicPr/>
          <p:nvPr/>
        </p:nvPicPr>
        <p:blipFill>
          <a:blip r:embed="rId5" cstate="print"/>
          <a:stretch>
            <a:fillRect/>
          </a:stretch>
        </p:blipFill>
        <p:spPr>
          <a:xfrm>
            <a:off x="3457953" y="281939"/>
            <a:ext cx="1034795" cy="640079"/>
          </a:xfrm>
          <a:prstGeom prst="rect">
            <a:avLst/>
          </a:prstGeom>
        </p:spPr>
      </p:pic>
      <p:pic>
        <p:nvPicPr>
          <p:cNvPr id="21" name="bg object 21"/>
          <p:cNvPicPr/>
          <p:nvPr/>
        </p:nvPicPr>
        <p:blipFill>
          <a:blip r:embed="rId6" cstate="print"/>
          <a:stretch>
            <a:fillRect/>
          </a:stretch>
        </p:blipFill>
        <p:spPr>
          <a:xfrm>
            <a:off x="4206236" y="281939"/>
            <a:ext cx="1025651" cy="640079"/>
          </a:xfrm>
          <a:prstGeom prst="rect">
            <a:avLst/>
          </a:prstGeom>
        </p:spPr>
      </p:pic>
      <p:pic>
        <p:nvPicPr>
          <p:cNvPr id="22" name="bg object 22"/>
          <p:cNvPicPr/>
          <p:nvPr/>
        </p:nvPicPr>
        <p:blipFill>
          <a:blip r:embed="rId7" cstate="print"/>
          <a:stretch>
            <a:fillRect/>
          </a:stretch>
        </p:blipFill>
        <p:spPr>
          <a:xfrm>
            <a:off x="4945380" y="281939"/>
            <a:ext cx="944867" cy="640079"/>
          </a:xfrm>
          <a:prstGeom prst="rect">
            <a:avLst/>
          </a:prstGeom>
        </p:spPr>
      </p:pic>
      <p:pic>
        <p:nvPicPr>
          <p:cNvPr id="23" name="bg object 23"/>
          <p:cNvPicPr/>
          <p:nvPr/>
        </p:nvPicPr>
        <p:blipFill>
          <a:blip r:embed="rId8" cstate="print"/>
          <a:stretch>
            <a:fillRect/>
          </a:stretch>
        </p:blipFill>
        <p:spPr>
          <a:xfrm>
            <a:off x="5603747" y="281939"/>
            <a:ext cx="944867" cy="640079"/>
          </a:xfrm>
          <a:prstGeom prst="rect">
            <a:avLst/>
          </a:prstGeom>
        </p:spPr>
      </p:pic>
      <p:pic>
        <p:nvPicPr>
          <p:cNvPr id="24" name="bg object 24"/>
          <p:cNvPicPr/>
          <p:nvPr/>
        </p:nvPicPr>
        <p:blipFill>
          <a:blip r:embed="rId9" cstate="print"/>
          <a:stretch>
            <a:fillRect/>
          </a:stretch>
        </p:blipFill>
        <p:spPr>
          <a:xfrm>
            <a:off x="6263637" y="281939"/>
            <a:ext cx="1431035" cy="640079"/>
          </a:xfrm>
          <a:prstGeom prst="rect">
            <a:avLst/>
          </a:prstGeom>
        </p:spPr>
      </p:pic>
      <p:pic>
        <p:nvPicPr>
          <p:cNvPr id="25" name="bg object 25"/>
          <p:cNvPicPr/>
          <p:nvPr/>
        </p:nvPicPr>
        <p:blipFill>
          <a:blip r:embed="rId10" cstate="print"/>
          <a:stretch>
            <a:fillRect/>
          </a:stretch>
        </p:blipFill>
        <p:spPr>
          <a:xfrm>
            <a:off x="7406637" y="281939"/>
            <a:ext cx="998219" cy="640079"/>
          </a:xfrm>
          <a:prstGeom prst="rect">
            <a:avLst/>
          </a:prstGeom>
        </p:spPr>
      </p:pic>
      <p:pic>
        <p:nvPicPr>
          <p:cNvPr id="26" name="bg object 26"/>
          <p:cNvPicPr/>
          <p:nvPr/>
        </p:nvPicPr>
        <p:blipFill>
          <a:blip r:embed="rId11" cstate="print"/>
          <a:stretch>
            <a:fillRect/>
          </a:stretch>
        </p:blipFill>
        <p:spPr>
          <a:xfrm>
            <a:off x="8118348" y="281939"/>
            <a:ext cx="682751" cy="640079"/>
          </a:xfrm>
          <a:prstGeom prst="rect">
            <a:avLst/>
          </a:prstGeom>
        </p:spPr>
      </p:pic>
      <p:sp>
        <p:nvSpPr>
          <p:cNvPr id="2" name="Holder 2"/>
          <p:cNvSpPr>
            <a:spLocks noGrp="1"/>
          </p:cNvSpPr>
          <p:nvPr>
            <p:ph type="title"/>
          </p:nvPr>
        </p:nvSpPr>
        <p:spPr/>
        <p:txBody>
          <a:bodyPr lIns="0" tIns="0" rIns="0" bIns="0"/>
          <a:lstStyle>
            <a:lvl1pPr>
              <a:defRPr sz="2250" b="1" i="0">
                <a:solidFill>
                  <a:srgbClr val="FF5A33"/>
                </a:solidFill>
                <a:latin typeface="Segoe UI"/>
                <a:cs typeface="Segoe U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spTree>
      <p:nvGrpSpPr>
        <p:cNvPr id="1" name=""/>
        <p:cNvGrpSpPr/>
        <p:nvPr/>
      </p:nvGrpSpPr>
      <p:grpSpPr>
        <a:xfrm>
          <a:off x="0" y="0"/>
          <a:ext cx="0" cy="0"/>
          <a:chOff x="0" y="0"/>
          <a:chExt cx="0" cy="0"/>
        </a:xfrm>
      </p:grpSpPr>
      <p:sp>
        <p:nvSpPr>
          <p:cNvPr id="16" name="bg object 16"/>
          <p:cNvSpPr/>
          <p:nvPr/>
        </p:nvSpPr>
        <p:spPr>
          <a:xfrm>
            <a:off x="1524000" y="2551010"/>
            <a:ext cx="6400800" cy="3265170"/>
          </a:xfrm>
          <a:custGeom>
            <a:avLst/>
            <a:gdLst/>
            <a:ahLst/>
            <a:cxnLst/>
            <a:rect l="l" t="t" r="r" b="b"/>
            <a:pathLst>
              <a:path w="6400800" h="3265170">
                <a:moveTo>
                  <a:pt x="6400800" y="0"/>
                </a:moveTo>
                <a:lnTo>
                  <a:pt x="0" y="0"/>
                </a:lnTo>
                <a:lnTo>
                  <a:pt x="0" y="3264763"/>
                </a:lnTo>
                <a:lnTo>
                  <a:pt x="6400800" y="3264763"/>
                </a:lnTo>
                <a:lnTo>
                  <a:pt x="6400800" y="0"/>
                </a:lnTo>
                <a:close/>
              </a:path>
            </a:pathLst>
          </a:custGeom>
          <a:solidFill>
            <a:srgbClr val="000000"/>
          </a:solidFill>
        </p:spPr>
        <p:txBody>
          <a:bodyPr wrap="square" lIns="0" tIns="0" rIns="0" bIns="0" rtlCol="0"/>
          <a:lstStyle/>
          <a:p>
            <a:endParaRPr/>
          </a:p>
        </p:txBody>
      </p:sp>
      <p:pic>
        <p:nvPicPr>
          <p:cNvPr id="17" name="bg object 17"/>
          <p:cNvPicPr/>
          <p:nvPr/>
        </p:nvPicPr>
        <p:blipFill>
          <a:blip r:embed="rId2" cstate="print"/>
          <a:stretch>
            <a:fillRect/>
          </a:stretch>
        </p:blipFill>
        <p:spPr>
          <a:xfrm>
            <a:off x="2797479" y="2575400"/>
            <a:ext cx="3426041" cy="285236"/>
          </a:xfrm>
          <a:prstGeom prst="rect">
            <a:avLst/>
          </a:prstGeom>
        </p:spPr>
      </p:pic>
      <p:pic>
        <p:nvPicPr>
          <p:cNvPr id="18" name="bg object 18"/>
          <p:cNvPicPr/>
          <p:nvPr/>
        </p:nvPicPr>
        <p:blipFill>
          <a:blip r:embed="rId3" cstate="print"/>
          <a:stretch>
            <a:fillRect/>
          </a:stretch>
        </p:blipFill>
        <p:spPr>
          <a:xfrm>
            <a:off x="1934445" y="617582"/>
            <a:ext cx="5443441" cy="2825489"/>
          </a:xfrm>
          <a:prstGeom prst="rect">
            <a:avLst/>
          </a:prstGeom>
        </p:spPr>
      </p:pic>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smConfetti">
          <a:fgClr>
            <a:schemeClr val="bg1"/>
          </a:fgClr>
          <a:bgClr>
            <a:schemeClr val="bg1"/>
          </a:bgClr>
        </a:patt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461048" y="222567"/>
            <a:ext cx="1524000" cy="461817"/>
          </a:xfrm>
          <a:prstGeom prst="rect">
            <a:avLst/>
          </a:prstGeom>
        </p:spPr>
      </p:pic>
      <p:sp>
        <p:nvSpPr>
          <p:cNvPr id="17" name="bg object 17"/>
          <p:cNvSpPr/>
          <p:nvPr/>
        </p:nvSpPr>
        <p:spPr>
          <a:xfrm>
            <a:off x="457200" y="838200"/>
            <a:ext cx="8229600" cy="0"/>
          </a:xfrm>
          <a:custGeom>
            <a:avLst/>
            <a:gdLst/>
            <a:ahLst/>
            <a:cxnLst/>
            <a:rect l="l" t="t" r="r" b="b"/>
            <a:pathLst>
              <a:path w="8229600">
                <a:moveTo>
                  <a:pt x="0" y="0"/>
                </a:moveTo>
                <a:lnTo>
                  <a:pt x="8229600" y="0"/>
                </a:lnTo>
              </a:path>
            </a:pathLst>
          </a:custGeom>
          <a:ln w="38100">
            <a:solidFill>
              <a:srgbClr val="FF9900"/>
            </a:solidFill>
          </a:ln>
        </p:spPr>
        <p:txBody>
          <a:bodyPr wrap="square" lIns="0" tIns="0" rIns="0" bIns="0" rtlCol="0"/>
          <a:lstStyle/>
          <a:p>
            <a:endParaRPr/>
          </a:p>
        </p:txBody>
      </p:sp>
      <p:sp>
        <p:nvSpPr>
          <p:cNvPr id="2" name="Holder 2"/>
          <p:cNvSpPr>
            <a:spLocks noGrp="1"/>
          </p:cNvSpPr>
          <p:nvPr>
            <p:ph type="title"/>
          </p:nvPr>
        </p:nvSpPr>
        <p:spPr>
          <a:xfrm>
            <a:off x="537464" y="283114"/>
            <a:ext cx="8069071" cy="452120"/>
          </a:xfrm>
          <a:prstGeom prst="rect">
            <a:avLst/>
          </a:prstGeom>
        </p:spPr>
        <p:txBody>
          <a:bodyPr wrap="square" lIns="0" tIns="0" rIns="0" bIns="0">
            <a:spAutoFit/>
          </a:bodyPr>
          <a:lstStyle>
            <a:lvl1pPr>
              <a:defRPr sz="2250" b="1" i="0">
                <a:solidFill>
                  <a:srgbClr val="FF5A33"/>
                </a:solidFill>
                <a:latin typeface="Segoe UI"/>
                <a:cs typeface="Segoe UI"/>
              </a:defRPr>
            </a:lvl1pPr>
          </a:lstStyle>
          <a:p>
            <a:endParaRPr/>
          </a:p>
        </p:txBody>
      </p:sp>
      <p:sp>
        <p:nvSpPr>
          <p:cNvPr id="3" name="Holder 3"/>
          <p:cNvSpPr>
            <a:spLocks noGrp="1"/>
          </p:cNvSpPr>
          <p:nvPr>
            <p:ph type="body" idx="1"/>
          </p:nvPr>
        </p:nvSpPr>
        <p:spPr>
          <a:xfrm>
            <a:off x="535816" y="3212526"/>
            <a:ext cx="7956550" cy="3303270"/>
          </a:xfrm>
          <a:prstGeom prst="rect">
            <a:avLst/>
          </a:prstGeom>
        </p:spPr>
        <p:txBody>
          <a:bodyPr wrap="square" lIns="0" tIns="0" rIns="0" bIns="0">
            <a:spAutoFit/>
          </a:bodyPr>
          <a:lstStyle>
            <a:lvl1pPr>
              <a:defRPr sz="2800" b="0" i="0">
                <a:solidFill>
                  <a:schemeClr val="tx1"/>
                </a:solidFill>
                <a:latin typeface="Segoe UI"/>
                <a:cs typeface="Segoe UI"/>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1/21/24</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17" Type="http://schemas.openxmlformats.org/officeDocument/2006/relationships/image" Target="../media/image31.png"/><Relationship Id="rId2" Type="http://schemas.openxmlformats.org/officeDocument/2006/relationships/image" Target="../media/image16.jpg"/><Relationship Id="rId16" Type="http://schemas.openxmlformats.org/officeDocument/2006/relationships/image" Target="../media/image30.png"/><Relationship Id="rId1" Type="http://schemas.openxmlformats.org/officeDocument/2006/relationships/slideLayout" Target="../slideLayouts/slideLayout5.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5" Type="http://schemas.openxmlformats.org/officeDocument/2006/relationships/image" Target="../media/image2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 Id="rId14" Type="http://schemas.openxmlformats.org/officeDocument/2006/relationships/image" Target="../media/image28.png"/></Relationships>
</file>

<file path=ppt/slides/_rels/slide10.xml.rels><?xml version="1.0" encoding="UTF-8" standalone="yes"?>
<Relationships xmlns="http://schemas.openxmlformats.org/package/2006/relationships"><Relationship Id="rId8" Type="http://schemas.openxmlformats.org/officeDocument/2006/relationships/image" Target="../media/image86.png"/><Relationship Id="rId13" Type="http://schemas.openxmlformats.org/officeDocument/2006/relationships/image" Target="../media/image91.png"/><Relationship Id="rId18" Type="http://schemas.openxmlformats.org/officeDocument/2006/relationships/image" Target="../media/image96.png"/><Relationship Id="rId3" Type="http://schemas.openxmlformats.org/officeDocument/2006/relationships/image" Target="../media/image83.png"/><Relationship Id="rId7" Type="http://schemas.openxmlformats.org/officeDocument/2006/relationships/image" Target="../media/image85.png"/><Relationship Id="rId12" Type="http://schemas.openxmlformats.org/officeDocument/2006/relationships/image" Target="../media/image90.png"/><Relationship Id="rId17" Type="http://schemas.openxmlformats.org/officeDocument/2006/relationships/image" Target="../media/image95.png"/><Relationship Id="rId2" Type="http://schemas.openxmlformats.org/officeDocument/2006/relationships/image" Target="../media/image56.png"/><Relationship Id="rId16" Type="http://schemas.openxmlformats.org/officeDocument/2006/relationships/image" Target="../media/image94.png"/><Relationship Id="rId20" Type="http://schemas.openxmlformats.org/officeDocument/2006/relationships/image" Target="../media/image98.png"/><Relationship Id="rId1" Type="http://schemas.openxmlformats.org/officeDocument/2006/relationships/slideLayout" Target="../slideLayouts/slideLayout2.xml"/><Relationship Id="rId6" Type="http://schemas.openxmlformats.org/officeDocument/2006/relationships/image" Target="../media/image49.png"/><Relationship Id="rId11" Type="http://schemas.openxmlformats.org/officeDocument/2006/relationships/image" Target="../media/image89.png"/><Relationship Id="rId5" Type="http://schemas.openxmlformats.org/officeDocument/2006/relationships/image" Target="../media/image36.png"/><Relationship Id="rId15" Type="http://schemas.openxmlformats.org/officeDocument/2006/relationships/image" Target="../media/image93.png"/><Relationship Id="rId10" Type="http://schemas.openxmlformats.org/officeDocument/2006/relationships/image" Target="../media/image88.png"/><Relationship Id="rId19" Type="http://schemas.openxmlformats.org/officeDocument/2006/relationships/image" Target="../media/image97.png"/><Relationship Id="rId4" Type="http://schemas.openxmlformats.org/officeDocument/2006/relationships/image" Target="../media/image84.png"/><Relationship Id="rId9" Type="http://schemas.openxmlformats.org/officeDocument/2006/relationships/image" Target="../media/image87.png"/><Relationship Id="rId14" Type="http://schemas.openxmlformats.org/officeDocument/2006/relationships/image" Target="../media/image92.png"/></Relationships>
</file>

<file path=ppt/slides/_rels/slide11.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99.png"/><Relationship Id="rId7" Type="http://schemas.openxmlformats.org/officeDocument/2006/relationships/image" Target="../media/image36.pn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84.png"/><Relationship Id="rId5" Type="http://schemas.openxmlformats.org/officeDocument/2006/relationships/image" Target="../media/image101.png"/><Relationship Id="rId4" Type="http://schemas.openxmlformats.org/officeDocument/2006/relationships/image" Target="../media/image100.png"/></Relationships>
</file>

<file path=ppt/slides/_rels/slide12.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slideLayout" Target="../slideLayouts/slideLayout2.xml"/><Relationship Id="rId6" Type="http://schemas.openxmlformats.org/officeDocument/2006/relationships/image" Target="../media/image106.png"/><Relationship Id="rId5" Type="http://schemas.openxmlformats.org/officeDocument/2006/relationships/image" Target="../media/image105.png"/><Relationship Id="rId4" Type="http://schemas.openxmlformats.org/officeDocument/2006/relationships/image" Target="../media/image10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image" Target="../media/image107.png"/><Relationship Id="rId1" Type="http://schemas.openxmlformats.org/officeDocument/2006/relationships/slideLayout" Target="../slideLayouts/slideLayout3.xml"/><Relationship Id="rId4" Type="http://schemas.openxmlformats.org/officeDocument/2006/relationships/image" Target="../media/image109.png"/></Relationships>
</file>

<file path=ppt/slides/_rels/slide15.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11.png"/></Relationships>
</file>

<file path=ppt/slides/_rels/slide16.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image" Target="../media/image113.png"/><Relationship Id="rId1" Type="http://schemas.openxmlformats.org/officeDocument/2006/relationships/slideLayout" Target="../slideLayouts/slideLayout2.xml"/><Relationship Id="rId6" Type="http://schemas.openxmlformats.org/officeDocument/2006/relationships/image" Target="../media/image116.png"/><Relationship Id="rId5" Type="http://schemas.openxmlformats.org/officeDocument/2006/relationships/image" Target="../media/image5.png"/><Relationship Id="rId4" Type="http://schemas.openxmlformats.org/officeDocument/2006/relationships/image" Target="../media/image115.png"/></Relationships>
</file>

<file path=ppt/slides/_rels/slide18.xml.rels><?xml version="1.0" encoding="UTF-8" standalone="yes"?>
<Relationships xmlns="http://schemas.openxmlformats.org/package/2006/relationships"><Relationship Id="rId8" Type="http://schemas.openxmlformats.org/officeDocument/2006/relationships/image" Target="../media/image123.png"/><Relationship Id="rId3" Type="http://schemas.openxmlformats.org/officeDocument/2006/relationships/image" Target="../media/image118.png"/><Relationship Id="rId7" Type="http://schemas.openxmlformats.org/officeDocument/2006/relationships/image" Target="../media/image122.png"/><Relationship Id="rId12" Type="http://schemas.openxmlformats.org/officeDocument/2006/relationships/image" Target="../media/image127.png"/><Relationship Id="rId2" Type="http://schemas.openxmlformats.org/officeDocument/2006/relationships/image" Target="../media/image117.png"/><Relationship Id="rId1" Type="http://schemas.openxmlformats.org/officeDocument/2006/relationships/slideLayout" Target="../slideLayouts/slideLayout4.xml"/><Relationship Id="rId6" Type="http://schemas.openxmlformats.org/officeDocument/2006/relationships/image" Target="../media/image121.png"/><Relationship Id="rId11" Type="http://schemas.openxmlformats.org/officeDocument/2006/relationships/image" Target="../media/image126.png"/><Relationship Id="rId5" Type="http://schemas.openxmlformats.org/officeDocument/2006/relationships/image" Target="../media/image120.png"/><Relationship Id="rId10" Type="http://schemas.openxmlformats.org/officeDocument/2006/relationships/image" Target="../media/image125.png"/><Relationship Id="rId4" Type="http://schemas.openxmlformats.org/officeDocument/2006/relationships/image" Target="../media/image119.png"/><Relationship Id="rId9" Type="http://schemas.openxmlformats.org/officeDocument/2006/relationships/image" Target="../media/image124.png"/></Relationships>
</file>

<file path=ppt/slides/_rels/slide19.xml.rels><?xml version="1.0" encoding="UTF-8" standalone="yes"?>
<Relationships xmlns="http://schemas.openxmlformats.org/package/2006/relationships"><Relationship Id="rId8" Type="http://schemas.openxmlformats.org/officeDocument/2006/relationships/image" Target="../media/image134.png"/><Relationship Id="rId3" Type="http://schemas.openxmlformats.org/officeDocument/2006/relationships/image" Target="../media/image129.png"/><Relationship Id="rId7" Type="http://schemas.openxmlformats.org/officeDocument/2006/relationships/image" Target="../media/image133.png"/><Relationship Id="rId2" Type="http://schemas.openxmlformats.org/officeDocument/2006/relationships/image" Target="../media/image128.png"/><Relationship Id="rId1" Type="http://schemas.openxmlformats.org/officeDocument/2006/relationships/slideLayout" Target="../slideLayouts/slideLayout2.xml"/><Relationship Id="rId6" Type="http://schemas.openxmlformats.org/officeDocument/2006/relationships/image" Target="../media/image132.png"/><Relationship Id="rId5" Type="http://schemas.openxmlformats.org/officeDocument/2006/relationships/image" Target="../media/image131.png"/><Relationship Id="rId4" Type="http://schemas.openxmlformats.org/officeDocument/2006/relationships/image" Target="../media/image130.png"/></Relationships>
</file>

<file path=ppt/slides/_rels/slide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0.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8" Type="http://schemas.openxmlformats.org/officeDocument/2006/relationships/image" Target="../media/image139.png"/><Relationship Id="rId3" Type="http://schemas.openxmlformats.org/officeDocument/2006/relationships/image" Target="../media/image57.png"/><Relationship Id="rId7" Type="http://schemas.openxmlformats.org/officeDocument/2006/relationships/image" Target="../media/image138.pn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137.png"/><Relationship Id="rId5" Type="http://schemas.openxmlformats.org/officeDocument/2006/relationships/image" Target="../media/image136.png"/><Relationship Id="rId4" Type="http://schemas.openxmlformats.org/officeDocument/2006/relationships/image" Target="../media/image135.png"/></Relationships>
</file>

<file path=ppt/slides/_rels/slide22.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image" Target="../media/image140.png"/><Relationship Id="rId1" Type="http://schemas.openxmlformats.org/officeDocument/2006/relationships/slideLayout" Target="../slideLayouts/slideLayout2.xml"/><Relationship Id="rId6" Type="http://schemas.openxmlformats.org/officeDocument/2006/relationships/image" Target="../media/image144.png"/><Relationship Id="rId5" Type="http://schemas.openxmlformats.org/officeDocument/2006/relationships/image" Target="../media/image143.png"/><Relationship Id="rId4" Type="http://schemas.openxmlformats.org/officeDocument/2006/relationships/image" Target="../media/image142.png"/></Relationships>
</file>

<file path=ppt/slides/_rels/slide24.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132.png"/><Relationship Id="rId5" Type="http://schemas.openxmlformats.org/officeDocument/2006/relationships/image" Target="../media/image130.png"/><Relationship Id="rId4" Type="http://schemas.openxmlformats.org/officeDocument/2006/relationships/image" Target="../media/image135.png"/></Relationships>
</file>

<file path=ppt/slides/_rels/slide2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132.png"/><Relationship Id="rId5" Type="http://schemas.openxmlformats.org/officeDocument/2006/relationships/image" Target="../media/image130.png"/><Relationship Id="rId4" Type="http://schemas.openxmlformats.org/officeDocument/2006/relationships/image" Target="../media/image135.png"/></Relationships>
</file>

<file path=ppt/slides/_rels/slide27.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8" Type="http://schemas.openxmlformats.org/officeDocument/2006/relationships/image" Target="../media/image150.png"/><Relationship Id="rId3" Type="http://schemas.openxmlformats.org/officeDocument/2006/relationships/image" Target="../media/image6.png"/><Relationship Id="rId7" Type="http://schemas.openxmlformats.org/officeDocument/2006/relationships/image" Target="../media/image149.png"/><Relationship Id="rId2" Type="http://schemas.openxmlformats.org/officeDocument/2006/relationships/image" Target="../media/image145.png"/><Relationship Id="rId1" Type="http://schemas.openxmlformats.org/officeDocument/2006/relationships/slideLayout" Target="../slideLayouts/slideLayout2.xml"/><Relationship Id="rId6" Type="http://schemas.openxmlformats.org/officeDocument/2006/relationships/image" Target="../media/image148.png"/><Relationship Id="rId5" Type="http://schemas.openxmlformats.org/officeDocument/2006/relationships/image" Target="../media/image147.png"/><Relationship Id="rId4" Type="http://schemas.openxmlformats.org/officeDocument/2006/relationships/image" Target="../media/image146.png"/><Relationship Id="rId9" Type="http://schemas.openxmlformats.org/officeDocument/2006/relationships/image" Target="../media/image132.png"/></Relationships>
</file>

<file path=ppt/slides/_rels/slide3.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jp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 Id="rId9" Type="http://schemas.openxmlformats.org/officeDocument/2006/relationships/image" Target="../media/image42.png"/></Relationships>
</file>

<file path=ppt/slides/_rels/slide4.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53.png"/><Relationship Id="rId3" Type="http://schemas.openxmlformats.org/officeDocument/2006/relationships/image" Target="../media/image44.png"/><Relationship Id="rId7" Type="http://schemas.openxmlformats.org/officeDocument/2006/relationships/image" Target="../media/image48.png"/><Relationship Id="rId12" Type="http://schemas.openxmlformats.org/officeDocument/2006/relationships/image" Target="../media/image52.png"/><Relationship Id="rId2"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47.png"/><Relationship Id="rId11" Type="http://schemas.openxmlformats.org/officeDocument/2006/relationships/image" Target="../media/image51.png"/><Relationship Id="rId5" Type="http://schemas.openxmlformats.org/officeDocument/2006/relationships/image" Target="../media/image46.png"/><Relationship Id="rId15" Type="http://schemas.openxmlformats.org/officeDocument/2006/relationships/image" Target="../media/image55.png"/><Relationship Id="rId10" Type="http://schemas.openxmlformats.org/officeDocument/2006/relationships/image" Target="../media/image50.png"/><Relationship Id="rId4" Type="http://schemas.openxmlformats.org/officeDocument/2006/relationships/image" Target="../media/image45.png"/><Relationship Id="rId9" Type="http://schemas.openxmlformats.org/officeDocument/2006/relationships/image" Target="../media/image49.png"/><Relationship Id="rId14" Type="http://schemas.openxmlformats.org/officeDocument/2006/relationships/image" Target="../media/image54.png"/></Relationships>
</file>

<file path=ppt/slides/_rels/slide5.xml.rels><?xml version="1.0" encoding="UTF-8" standalone="yes"?>
<Relationships xmlns="http://schemas.openxmlformats.org/package/2006/relationships"><Relationship Id="rId8" Type="http://schemas.openxmlformats.org/officeDocument/2006/relationships/image" Target="../media/image60.jpg"/><Relationship Id="rId3" Type="http://schemas.openxmlformats.org/officeDocument/2006/relationships/image" Target="../media/image57.png"/><Relationship Id="rId7" Type="http://schemas.openxmlformats.org/officeDocument/2006/relationships/image" Target="../media/image49.pn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59.png"/><Relationship Id="rId4" Type="http://schemas.openxmlformats.org/officeDocument/2006/relationships/image" Target="../media/image58.png"/></Relationships>
</file>

<file path=ppt/slides/_rels/slide6.xml.rels><?xml version="1.0" encoding="UTF-8" standalone="yes"?>
<Relationships xmlns="http://schemas.openxmlformats.org/package/2006/relationships"><Relationship Id="rId2" Type="http://schemas.openxmlformats.org/officeDocument/2006/relationships/hyperlink" Target="http://www.oracle.com/technetwork/java/javase/downloads/index.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image" Target="../media/image62.png"/><Relationship Id="rId7" Type="http://schemas.openxmlformats.org/officeDocument/2006/relationships/image" Target="../media/image64.png"/><Relationship Id="rId2" Type="http://schemas.openxmlformats.org/officeDocument/2006/relationships/image" Target="../media/image61.jpg"/><Relationship Id="rId1" Type="http://schemas.openxmlformats.org/officeDocument/2006/relationships/slideLayout" Target="../slideLayouts/slideLayout5.xml"/><Relationship Id="rId6" Type="http://schemas.openxmlformats.org/officeDocument/2006/relationships/image" Target="../media/image37.png"/><Relationship Id="rId5" Type="http://schemas.openxmlformats.org/officeDocument/2006/relationships/image" Target="../media/image36.png"/><Relationship Id="rId10" Type="http://schemas.openxmlformats.org/officeDocument/2006/relationships/image" Target="../media/image66.png"/><Relationship Id="rId4" Type="http://schemas.openxmlformats.org/officeDocument/2006/relationships/image" Target="../media/image63.png"/><Relationship Id="rId9"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5.xml"/><Relationship Id="rId4" Type="http://schemas.openxmlformats.org/officeDocument/2006/relationships/image" Target="../media/image69.png"/></Relationships>
</file>

<file path=ppt/slides/_rels/slide9.xml.rels><?xml version="1.0" encoding="UTF-8" standalone="yes"?>
<Relationships xmlns="http://schemas.openxmlformats.org/package/2006/relationships"><Relationship Id="rId8" Type="http://schemas.openxmlformats.org/officeDocument/2006/relationships/image" Target="../media/image49.png"/><Relationship Id="rId13" Type="http://schemas.openxmlformats.org/officeDocument/2006/relationships/image" Target="../media/image79.png"/><Relationship Id="rId3" Type="http://schemas.openxmlformats.org/officeDocument/2006/relationships/image" Target="../media/image71.jpg"/><Relationship Id="rId7" Type="http://schemas.openxmlformats.org/officeDocument/2006/relationships/image" Target="../media/image36.png"/><Relationship Id="rId12" Type="http://schemas.openxmlformats.org/officeDocument/2006/relationships/image" Target="../media/image78.png"/><Relationship Id="rId2" Type="http://schemas.openxmlformats.org/officeDocument/2006/relationships/image" Target="../media/image70.jpg"/><Relationship Id="rId16" Type="http://schemas.openxmlformats.org/officeDocument/2006/relationships/image" Target="../media/image82.png"/><Relationship Id="rId1" Type="http://schemas.openxmlformats.org/officeDocument/2006/relationships/slideLayout" Target="../slideLayouts/slideLayout2.xml"/><Relationship Id="rId6" Type="http://schemas.openxmlformats.org/officeDocument/2006/relationships/image" Target="../media/image74.png"/><Relationship Id="rId11" Type="http://schemas.openxmlformats.org/officeDocument/2006/relationships/image" Target="../media/image77.png"/><Relationship Id="rId5" Type="http://schemas.openxmlformats.org/officeDocument/2006/relationships/image" Target="../media/image73.png"/><Relationship Id="rId15" Type="http://schemas.openxmlformats.org/officeDocument/2006/relationships/image" Target="../media/image81.png"/><Relationship Id="rId10" Type="http://schemas.openxmlformats.org/officeDocument/2006/relationships/image" Target="../media/image76.jpg"/><Relationship Id="rId4" Type="http://schemas.openxmlformats.org/officeDocument/2006/relationships/image" Target="../media/image72.png"/><Relationship Id="rId9" Type="http://schemas.openxmlformats.org/officeDocument/2006/relationships/image" Target="../media/image75.png"/><Relationship Id="rId14" Type="http://schemas.openxmlformats.org/officeDocument/2006/relationships/image" Target="../media/image80.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bg1"/>
          </a:fgClr>
          <a:bgClr>
            <a:schemeClr val="bg1"/>
          </a:bgClr>
        </a:pattFill>
        <a:effectLst/>
      </p:bgPr>
    </p:bg>
    <p:spTree>
      <p:nvGrpSpPr>
        <p:cNvPr id="1" name=""/>
        <p:cNvGrpSpPr/>
        <p:nvPr/>
      </p:nvGrpSpPr>
      <p:grpSpPr>
        <a:xfrm>
          <a:off x="0" y="0"/>
          <a:ext cx="0" cy="0"/>
          <a:chOff x="0" y="0"/>
          <a:chExt cx="0" cy="0"/>
        </a:xfrm>
      </p:grpSpPr>
      <p:grpSp>
        <p:nvGrpSpPr>
          <p:cNvPr id="2" name="object 2"/>
          <p:cNvGrpSpPr/>
          <p:nvPr/>
        </p:nvGrpSpPr>
        <p:grpSpPr>
          <a:xfrm>
            <a:off x="4762" y="383481"/>
            <a:ext cx="9139237" cy="6095799"/>
            <a:chOff x="4762" y="383481"/>
            <a:chExt cx="9139237" cy="6095799"/>
          </a:xfrm>
        </p:grpSpPr>
        <p:pic>
          <p:nvPicPr>
            <p:cNvPr id="3" name="object 3" descr="White modern architecture"/>
            <p:cNvPicPr/>
            <p:nvPr/>
          </p:nvPicPr>
          <p:blipFill>
            <a:blip r:embed="rId2">
              <a:extLst>
                <a:ext uri="{28A0092B-C50C-407E-A947-70E740481C1C}">
                  <a14:useLocalDpi xmlns:a14="http://schemas.microsoft.com/office/drawing/2010/main" val="0"/>
                </a:ext>
              </a:extLst>
            </a:blip>
            <a:srcRect/>
            <a:stretch/>
          </p:blipFill>
          <p:spPr>
            <a:xfrm>
              <a:off x="4762" y="383481"/>
              <a:ext cx="9139237" cy="6095799"/>
            </a:xfrm>
            <a:prstGeom prst="rect">
              <a:avLst/>
            </a:prstGeom>
          </p:spPr>
        </p:pic>
        <p:pic>
          <p:nvPicPr>
            <p:cNvPr id="4" name="object 4"/>
            <p:cNvPicPr/>
            <p:nvPr/>
          </p:nvPicPr>
          <p:blipFill>
            <a:blip r:embed="rId3" cstate="print"/>
            <a:stretch>
              <a:fillRect/>
            </a:stretch>
          </p:blipFill>
          <p:spPr>
            <a:xfrm>
              <a:off x="685800" y="2209800"/>
              <a:ext cx="2746247" cy="2746247"/>
            </a:xfrm>
            <a:prstGeom prst="rect">
              <a:avLst/>
            </a:prstGeom>
          </p:spPr>
        </p:pic>
        <p:pic>
          <p:nvPicPr>
            <p:cNvPr id="5" name="object 5"/>
            <p:cNvPicPr/>
            <p:nvPr/>
          </p:nvPicPr>
          <p:blipFill>
            <a:blip r:embed="rId4" cstate="print"/>
            <a:stretch>
              <a:fillRect/>
            </a:stretch>
          </p:blipFill>
          <p:spPr>
            <a:xfrm>
              <a:off x="3924296" y="4034028"/>
              <a:ext cx="833627" cy="1011935"/>
            </a:xfrm>
            <a:prstGeom prst="rect">
              <a:avLst/>
            </a:prstGeom>
          </p:spPr>
        </p:pic>
        <p:pic>
          <p:nvPicPr>
            <p:cNvPr id="6" name="object 6"/>
            <p:cNvPicPr/>
            <p:nvPr/>
          </p:nvPicPr>
          <p:blipFill>
            <a:blip r:embed="rId5" cstate="print"/>
            <a:stretch>
              <a:fillRect/>
            </a:stretch>
          </p:blipFill>
          <p:spPr>
            <a:xfrm>
              <a:off x="4212335" y="4149851"/>
              <a:ext cx="972311" cy="819911"/>
            </a:xfrm>
            <a:prstGeom prst="rect">
              <a:avLst/>
            </a:prstGeom>
          </p:spPr>
        </p:pic>
        <p:pic>
          <p:nvPicPr>
            <p:cNvPr id="7" name="object 7"/>
            <p:cNvPicPr/>
            <p:nvPr/>
          </p:nvPicPr>
          <p:blipFill>
            <a:blip r:embed="rId6" cstate="print"/>
            <a:stretch>
              <a:fillRect/>
            </a:stretch>
          </p:blipFill>
          <p:spPr>
            <a:xfrm>
              <a:off x="4820411" y="4149851"/>
              <a:ext cx="1630679" cy="819911"/>
            </a:xfrm>
            <a:prstGeom prst="rect">
              <a:avLst/>
            </a:prstGeom>
          </p:spPr>
        </p:pic>
        <p:pic>
          <p:nvPicPr>
            <p:cNvPr id="8" name="object 8"/>
            <p:cNvPicPr/>
            <p:nvPr/>
          </p:nvPicPr>
          <p:blipFill>
            <a:blip r:embed="rId7" cstate="print"/>
            <a:stretch>
              <a:fillRect/>
            </a:stretch>
          </p:blipFill>
          <p:spPr>
            <a:xfrm>
              <a:off x="6028940" y="4034028"/>
              <a:ext cx="790947" cy="1011935"/>
            </a:xfrm>
            <a:prstGeom prst="rect">
              <a:avLst/>
            </a:prstGeom>
          </p:spPr>
        </p:pic>
        <p:pic>
          <p:nvPicPr>
            <p:cNvPr id="9" name="object 9"/>
            <p:cNvPicPr/>
            <p:nvPr/>
          </p:nvPicPr>
          <p:blipFill>
            <a:blip r:embed="rId8" cstate="print"/>
            <a:stretch>
              <a:fillRect/>
            </a:stretch>
          </p:blipFill>
          <p:spPr>
            <a:xfrm>
              <a:off x="6274304" y="4149851"/>
              <a:ext cx="1211579" cy="819911"/>
            </a:xfrm>
            <a:prstGeom prst="rect">
              <a:avLst/>
            </a:prstGeom>
          </p:spPr>
        </p:pic>
        <p:pic>
          <p:nvPicPr>
            <p:cNvPr id="10" name="object 10"/>
            <p:cNvPicPr/>
            <p:nvPr/>
          </p:nvPicPr>
          <p:blipFill>
            <a:blip r:embed="rId9" cstate="print"/>
            <a:stretch>
              <a:fillRect/>
            </a:stretch>
          </p:blipFill>
          <p:spPr>
            <a:xfrm>
              <a:off x="7063736" y="4034028"/>
              <a:ext cx="864107" cy="1011935"/>
            </a:xfrm>
            <a:prstGeom prst="rect">
              <a:avLst/>
            </a:prstGeom>
          </p:spPr>
        </p:pic>
        <p:pic>
          <p:nvPicPr>
            <p:cNvPr id="11" name="object 11"/>
            <p:cNvPicPr/>
            <p:nvPr/>
          </p:nvPicPr>
          <p:blipFill>
            <a:blip r:embed="rId10" cstate="print"/>
            <a:stretch>
              <a:fillRect/>
            </a:stretch>
          </p:blipFill>
          <p:spPr>
            <a:xfrm>
              <a:off x="4034023" y="4683247"/>
              <a:ext cx="550163" cy="623315"/>
            </a:xfrm>
            <a:prstGeom prst="rect">
              <a:avLst/>
            </a:prstGeom>
          </p:spPr>
        </p:pic>
        <p:pic>
          <p:nvPicPr>
            <p:cNvPr id="12" name="object 12"/>
            <p:cNvPicPr/>
            <p:nvPr/>
          </p:nvPicPr>
          <p:blipFill>
            <a:blip r:embed="rId11" cstate="print"/>
            <a:stretch>
              <a:fillRect/>
            </a:stretch>
          </p:blipFill>
          <p:spPr>
            <a:xfrm>
              <a:off x="4245864" y="4753368"/>
              <a:ext cx="533387" cy="505955"/>
            </a:xfrm>
            <a:prstGeom prst="rect">
              <a:avLst/>
            </a:prstGeom>
          </p:spPr>
        </p:pic>
        <p:pic>
          <p:nvPicPr>
            <p:cNvPr id="13" name="object 13"/>
            <p:cNvPicPr/>
            <p:nvPr/>
          </p:nvPicPr>
          <p:blipFill>
            <a:blip r:embed="rId12" cstate="print"/>
            <a:stretch>
              <a:fillRect/>
            </a:stretch>
          </p:blipFill>
          <p:spPr>
            <a:xfrm>
              <a:off x="4520183" y="4683247"/>
              <a:ext cx="685800" cy="623315"/>
            </a:xfrm>
            <a:prstGeom prst="rect">
              <a:avLst/>
            </a:prstGeom>
          </p:spPr>
        </p:pic>
        <p:pic>
          <p:nvPicPr>
            <p:cNvPr id="14" name="object 14"/>
            <p:cNvPicPr/>
            <p:nvPr/>
          </p:nvPicPr>
          <p:blipFill>
            <a:blip r:embed="rId13" cstate="print"/>
            <a:stretch>
              <a:fillRect/>
            </a:stretch>
          </p:blipFill>
          <p:spPr>
            <a:xfrm>
              <a:off x="4834123" y="4683247"/>
              <a:ext cx="592835" cy="623315"/>
            </a:xfrm>
            <a:prstGeom prst="rect">
              <a:avLst/>
            </a:prstGeom>
          </p:spPr>
        </p:pic>
        <p:pic>
          <p:nvPicPr>
            <p:cNvPr id="15" name="object 15"/>
            <p:cNvPicPr/>
            <p:nvPr/>
          </p:nvPicPr>
          <p:blipFill>
            <a:blip r:embed="rId14" cstate="print"/>
            <a:stretch>
              <a:fillRect/>
            </a:stretch>
          </p:blipFill>
          <p:spPr>
            <a:xfrm>
              <a:off x="5088635" y="4753368"/>
              <a:ext cx="989073" cy="505955"/>
            </a:xfrm>
            <a:prstGeom prst="rect">
              <a:avLst/>
            </a:prstGeom>
          </p:spPr>
        </p:pic>
        <p:pic>
          <p:nvPicPr>
            <p:cNvPr id="16" name="object 16"/>
            <p:cNvPicPr/>
            <p:nvPr/>
          </p:nvPicPr>
          <p:blipFill>
            <a:blip r:embed="rId15" cstate="print"/>
            <a:stretch>
              <a:fillRect/>
            </a:stretch>
          </p:blipFill>
          <p:spPr>
            <a:xfrm>
              <a:off x="5847588" y="4753368"/>
              <a:ext cx="850391" cy="505955"/>
            </a:xfrm>
            <a:prstGeom prst="rect">
              <a:avLst/>
            </a:prstGeom>
          </p:spPr>
        </p:pic>
        <p:pic>
          <p:nvPicPr>
            <p:cNvPr id="17" name="object 17"/>
            <p:cNvPicPr/>
            <p:nvPr/>
          </p:nvPicPr>
          <p:blipFill>
            <a:blip r:embed="rId16" cstate="print"/>
            <a:stretch>
              <a:fillRect/>
            </a:stretch>
          </p:blipFill>
          <p:spPr>
            <a:xfrm>
              <a:off x="6469379" y="4753368"/>
              <a:ext cx="886967" cy="505955"/>
            </a:xfrm>
            <a:prstGeom prst="rect">
              <a:avLst/>
            </a:prstGeom>
          </p:spPr>
        </p:pic>
        <p:pic>
          <p:nvPicPr>
            <p:cNvPr id="18" name="object 18"/>
            <p:cNvPicPr/>
            <p:nvPr/>
          </p:nvPicPr>
          <p:blipFill>
            <a:blip r:embed="rId17" cstate="print"/>
            <a:stretch>
              <a:fillRect/>
            </a:stretch>
          </p:blipFill>
          <p:spPr>
            <a:xfrm>
              <a:off x="7127747" y="4753368"/>
              <a:ext cx="836672" cy="505955"/>
            </a:xfrm>
            <a:prstGeom prst="rect">
              <a:avLst/>
            </a:prstGeom>
          </p:spPr>
        </p:pic>
      </p:grpSp>
      <p:sp>
        <p:nvSpPr>
          <p:cNvPr id="19" name="object 19"/>
          <p:cNvSpPr txBox="1"/>
          <p:nvPr/>
        </p:nvSpPr>
        <p:spPr>
          <a:xfrm>
            <a:off x="4193540" y="4076378"/>
            <a:ext cx="3618229" cy="1035050"/>
          </a:xfrm>
          <a:prstGeom prst="rect">
            <a:avLst/>
          </a:prstGeom>
        </p:spPr>
        <p:txBody>
          <a:bodyPr vert="horz" wrap="square" lIns="0" tIns="90805" rIns="0" bIns="0" rtlCol="0">
            <a:spAutoFit/>
          </a:bodyPr>
          <a:lstStyle/>
          <a:p>
            <a:pPr marL="12700">
              <a:lnSpc>
                <a:spcPct val="100000"/>
              </a:lnSpc>
              <a:spcBef>
                <a:spcPts val="715"/>
              </a:spcBef>
            </a:pPr>
            <a:r>
              <a:rPr sz="3600" b="1" spc="10" dirty="0">
                <a:solidFill>
                  <a:srgbClr val="FF5A33"/>
                </a:solidFill>
                <a:latin typeface="Segoe UI"/>
                <a:cs typeface="Segoe UI"/>
              </a:rPr>
              <a:t>L</a:t>
            </a:r>
            <a:r>
              <a:rPr sz="2850" b="1" spc="10" dirty="0">
                <a:solidFill>
                  <a:srgbClr val="FF5A33"/>
                </a:solidFill>
                <a:latin typeface="Segoe UI"/>
                <a:cs typeface="Segoe UI"/>
              </a:rPr>
              <a:t>ẬP</a:t>
            </a:r>
            <a:r>
              <a:rPr sz="2850" b="1" spc="185" dirty="0">
                <a:solidFill>
                  <a:srgbClr val="FF5A33"/>
                </a:solidFill>
                <a:latin typeface="Segoe UI"/>
                <a:cs typeface="Segoe UI"/>
              </a:rPr>
              <a:t> </a:t>
            </a:r>
            <a:r>
              <a:rPr sz="2850" b="1" spc="15" dirty="0">
                <a:solidFill>
                  <a:srgbClr val="FF5A33"/>
                </a:solidFill>
                <a:latin typeface="Segoe UI"/>
                <a:cs typeface="Segoe UI"/>
              </a:rPr>
              <a:t>TRÌNH</a:t>
            </a:r>
            <a:r>
              <a:rPr sz="2850" b="1" spc="165" dirty="0">
                <a:solidFill>
                  <a:srgbClr val="FF5A33"/>
                </a:solidFill>
                <a:latin typeface="Segoe UI"/>
                <a:cs typeface="Segoe UI"/>
              </a:rPr>
              <a:t> </a:t>
            </a:r>
            <a:r>
              <a:rPr sz="3600" b="1" spc="-90" dirty="0">
                <a:solidFill>
                  <a:srgbClr val="FF5A33"/>
                </a:solidFill>
                <a:latin typeface="Segoe UI"/>
                <a:cs typeface="Segoe UI"/>
              </a:rPr>
              <a:t>J</a:t>
            </a:r>
            <a:r>
              <a:rPr sz="2850" b="1" spc="-90" dirty="0">
                <a:solidFill>
                  <a:srgbClr val="FF5A33"/>
                </a:solidFill>
                <a:latin typeface="Segoe UI"/>
                <a:cs typeface="Segoe UI"/>
              </a:rPr>
              <a:t>AVA</a:t>
            </a:r>
            <a:r>
              <a:rPr sz="2850" b="1" spc="170" dirty="0">
                <a:solidFill>
                  <a:srgbClr val="FF5A33"/>
                </a:solidFill>
                <a:latin typeface="Segoe UI"/>
                <a:cs typeface="Segoe UI"/>
              </a:rPr>
              <a:t> </a:t>
            </a:r>
            <a:r>
              <a:rPr sz="3600" b="1" dirty="0">
                <a:solidFill>
                  <a:srgbClr val="FF5A33"/>
                </a:solidFill>
                <a:latin typeface="Segoe UI"/>
                <a:cs typeface="Segoe UI"/>
              </a:rPr>
              <a:t>1</a:t>
            </a:r>
            <a:endParaRPr sz="3600" dirty="0">
              <a:latin typeface="Segoe UI"/>
              <a:cs typeface="Segoe UI"/>
            </a:endParaRPr>
          </a:p>
          <a:p>
            <a:pPr marL="12700">
              <a:lnSpc>
                <a:spcPct val="100000"/>
              </a:lnSpc>
              <a:spcBef>
                <a:spcPts val="375"/>
              </a:spcBef>
            </a:pPr>
            <a:r>
              <a:rPr sz="2200" b="1" dirty="0">
                <a:solidFill>
                  <a:srgbClr val="FF5A33"/>
                </a:solidFill>
                <a:latin typeface="Segoe UI"/>
                <a:cs typeface="Segoe UI"/>
              </a:rPr>
              <a:t>B</a:t>
            </a:r>
            <a:r>
              <a:rPr sz="1750" b="1" dirty="0">
                <a:solidFill>
                  <a:srgbClr val="FF5A33"/>
                </a:solidFill>
                <a:latin typeface="Segoe UI"/>
                <a:cs typeface="Segoe UI"/>
              </a:rPr>
              <a:t>ÀI</a:t>
            </a:r>
            <a:r>
              <a:rPr sz="1750" b="1" spc="130" dirty="0">
                <a:solidFill>
                  <a:srgbClr val="FF5A33"/>
                </a:solidFill>
                <a:latin typeface="Segoe UI"/>
                <a:cs typeface="Segoe UI"/>
              </a:rPr>
              <a:t> </a:t>
            </a:r>
            <a:r>
              <a:rPr sz="2200" b="1" spc="-5" dirty="0">
                <a:solidFill>
                  <a:srgbClr val="FF5A33"/>
                </a:solidFill>
                <a:latin typeface="Segoe UI"/>
                <a:cs typeface="Segoe UI"/>
              </a:rPr>
              <a:t>1:</a:t>
            </a:r>
            <a:r>
              <a:rPr sz="2200" b="1" dirty="0">
                <a:solidFill>
                  <a:srgbClr val="FF5A33"/>
                </a:solidFill>
                <a:latin typeface="Segoe UI"/>
                <a:cs typeface="Segoe UI"/>
              </a:rPr>
              <a:t> </a:t>
            </a:r>
            <a:r>
              <a:rPr sz="2200" b="1" spc="5" dirty="0">
                <a:solidFill>
                  <a:srgbClr val="FF5A33"/>
                </a:solidFill>
                <a:latin typeface="Segoe UI"/>
                <a:cs typeface="Segoe UI"/>
              </a:rPr>
              <a:t>N</a:t>
            </a:r>
            <a:r>
              <a:rPr sz="1750" b="1" spc="5" dirty="0">
                <a:solidFill>
                  <a:srgbClr val="FF5A33"/>
                </a:solidFill>
                <a:latin typeface="Segoe UI"/>
                <a:cs typeface="Segoe UI"/>
              </a:rPr>
              <a:t>HỮNG</a:t>
            </a:r>
            <a:r>
              <a:rPr sz="1750" b="1" spc="100" dirty="0">
                <a:solidFill>
                  <a:srgbClr val="FF5A33"/>
                </a:solidFill>
                <a:latin typeface="Segoe UI"/>
                <a:cs typeface="Segoe UI"/>
              </a:rPr>
              <a:t> </a:t>
            </a:r>
            <a:r>
              <a:rPr sz="1750" b="1" spc="5" dirty="0">
                <a:solidFill>
                  <a:srgbClr val="FF5A33"/>
                </a:solidFill>
                <a:latin typeface="Segoe UI"/>
                <a:cs typeface="Segoe UI"/>
              </a:rPr>
              <a:t>KHÁI</a:t>
            </a:r>
            <a:r>
              <a:rPr sz="1750" b="1" spc="105" dirty="0">
                <a:solidFill>
                  <a:srgbClr val="FF5A33"/>
                </a:solidFill>
                <a:latin typeface="Segoe UI"/>
                <a:cs typeface="Segoe UI"/>
              </a:rPr>
              <a:t> </a:t>
            </a:r>
            <a:r>
              <a:rPr sz="1750" b="1" spc="5" dirty="0">
                <a:solidFill>
                  <a:srgbClr val="FF5A33"/>
                </a:solidFill>
                <a:latin typeface="Segoe UI"/>
                <a:cs typeface="Segoe UI"/>
              </a:rPr>
              <a:t>NIỆM</a:t>
            </a:r>
            <a:r>
              <a:rPr sz="1750" b="1" spc="110" dirty="0">
                <a:solidFill>
                  <a:srgbClr val="FF5A33"/>
                </a:solidFill>
                <a:latin typeface="Segoe UI"/>
                <a:cs typeface="Segoe UI"/>
              </a:rPr>
              <a:t> </a:t>
            </a:r>
            <a:r>
              <a:rPr sz="1750" b="1" spc="-60" dirty="0">
                <a:solidFill>
                  <a:srgbClr val="FF5A33"/>
                </a:solidFill>
                <a:latin typeface="Segoe UI"/>
                <a:cs typeface="Segoe UI"/>
              </a:rPr>
              <a:t>JAVA</a:t>
            </a:r>
            <a:endParaRPr sz="1750" dirty="0">
              <a:latin typeface="Segoe UI"/>
              <a:cs typeface="Segoe U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38150" y="192024"/>
            <a:ext cx="8362950" cy="789940"/>
            <a:chOff x="438150" y="192024"/>
            <a:chExt cx="8362950" cy="789940"/>
          </a:xfrm>
        </p:grpSpPr>
        <p:pic>
          <p:nvPicPr>
            <p:cNvPr id="3" name="object 3"/>
            <p:cNvPicPr/>
            <p:nvPr/>
          </p:nvPicPr>
          <p:blipFill>
            <a:blip r:embed="rId2" cstate="print"/>
            <a:stretch>
              <a:fillRect/>
            </a:stretch>
          </p:blipFill>
          <p:spPr>
            <a:xfrm>
              <a:off x="5274560" y="192024"/>
              <a:ext cx="690362" cy="789431"/>
            </a:xfrm>
            <a:prstGeom prst="rect">
              <a:avLst/>
            </a:prstGeom>
          </p:spPr>
        </p:pic>
        <p:pic>
          <p:nvPicPr>
            <p:cNvPr id="4" name="object 4"/>
            <p:cNvPicPr/>
            <p:nvPr/>
          </p:nvPicPr>
          <p:blipFill>
            <a:blip r:embed="rId3" cstate="print"/>
            <a:stretch>
              <a:fillRect/>
            </a:stretch>
          </p:blipFill>
          <p:spPr>
            <a:xfrm>
              <a:off x="5538213" y="281939"/>
              <a:ext cx="1473707" cy="640079"/>
            </a:xfrm>
            <a:prstGeom prst="rect">
              <a:avLst/>
            </a:prstGeom>
          </p:spPr>
        </p:pic>
        <p:pic>
          <p:nvPicPr>
            <p:cNvPr id="5" name="object 5"/>
            <p:cNvPicPr/>
            <p:nvPr/>
          </p:nvPicPr>
          <p:blipFill>
            <a:blip r:embed="rId4" cstate="print"/>
            <a:stretch>
              <a:fillRect/>
            </a:stretch>
          </p:blipFill>
          <p:spPr>
            <a:xfrm>
              <a:off x="6725411" y="281939"/>
              <a:ext cx="1271015" cy="640079"/>
            </a:xfrm>
            <a:prstGeom prst="rect">
              <a:avLst/>
            </a:prstGeom>
          </p:spPr>
        </p:pic>
        <p:pic>
          <p:nvPicPr>
            <p:cNvPr id="6" name="object 6"/>
            <p:cNvPicPr/>
            <p:nvPr/>
          </p:nvPicPr>
          <p:blipFill>
            <a:blip r:embed="rId5" cstate="print"/>
            <a:stretch>
              <a:fillRect/>
            </a:stretch>
          </p:blipFill>
          <p:spPr>
            <a:xfrm>
              <a:off x="7667238" y="192024"/>
              <a:ext cx="617219" cy="789431"/>
            </a:xfrm>
            <a:prstGeom prst="rect">
              <a:avLst/>
            </a:prstGeom>
          </p:spPr>
        </p:pic>
        <p:pic>
          <p:nvPicPr>
            <p:cNvPr id="7" name="object 7"/>
            <p:cNvPicPr/>
            <p:nvPr/>
          </p:nvPicPr>
          <p:blipFill>
            <a:blip r:embed="rId6" cstate="print"/>
            <a:stretch>
              <a:fillRect/>
            </a:stretch>
          </p:blipFill>
          <p:spPr>
            <a:xfrm>
              <a:off x="7857740" y="281939"/>
              <a:ext cx="943355" cy="640079"/>
            </a:xfrm>
            <a:prstGeom prst="rect">
              <a:avLst/>
            </a:prstGeom>
          </p:spPr>
        </p:pic>
      </p:grpSp>
      <p:sp>
        <p:nvSpPr>
          <p:cNvPr id="8" name="object 8"/>
          <p:cNvSpPr txBox="1">
            <a:spLocks noGrp="1"/>
          </p:cNvSpPr>
          <p:nvPr>
            <p:ph type="title"/>
          </p:nvPr>
        </p:nvSpPr>
        <p:spPr>
          <a:xfrm>
            <a:off x="5481320" y="283114"/>
            <a:ext cx="3126105" cy="452120"/>
          </a:xfrm>
          <a:prstGeom prst="rect">
            <a:avLst/>
          </a:prstGeom>
        </p:spPr>
        <p:txBody>
          <a:bodyPr vert="horz" wrap="square" lIns="0" tIns="12065" rIns="0" bIns="0" rtlCol="0">
            <a:spAutoFit/>
          </a:bodyPr>
          <a:lstStyle/>
          <a:p>
            <a:pPr marL="12700">
              <a:lnSpc>
                <a:spcPct val="100000"/>
              </a:lnSpc>
              <a:spcBef>
                <a:spcPts val="95"/>
              </a:spcBef>
            </a:pPr>
            <a:r>
              <a:rPr sz="2800" spc="-10" dirty="0"/>
              <a:t>C</a:t>
            </a:r>
            <a:r>
              <a:rPr spc="-10" dirty="0"/>
              <a:t>HƯƠNG</a:t>
            </a:r>
            <a:r>
              <a:rPr spc="114" dirty="0"/>
              <a:t> </a:t>
            </a:r>
            <a:r>
              <a:rPr spc="-10" dirty="0"/>
              <a:t>TRÌNH</a:t>
            </a:r>
            <a:r>
              <a:rPr spc="120" dirty="0"/>
              <a:t> </a:t>
            </a:r>
            <a:r>
              <a:rPr sz="2800" spc="-90" dirty="0"/>
              <a:t>J</a:t>
            </a:r>
            <a:r>
              <a:rPr spc="-90" dirty="0"/>
              <a:t>AVA</a:t>
            </a:r>
            <a:endParaRPr sz="2800"/>
          </a:p>
        </p:txBody>
      </p:sp>
      <p:grpSp>
        <p:nvGrpSpPr>
          <p:cNvPr id="9" name="object 9"/>
          <p:cNvGrpSpPr/>
          <p:nvPr/>
        </p:nvGrpSpPr>
        <p:grpSpPr>
          <a:xfrm>
            <a:off x="1438653" y="995362"/>
            <a:ext cx="5709920" cy="2324100"/>
            <a:chOff x="1438653" y="995362"/>
            <a:chExt cx="5709920" cy="2324100"/>
          </a:xfrm>
        </p:grpSpPr>
        <p:pic>
          <p:nvPicPr>
            <p:cNvPr id="10" name="object 10"/>
            <p:cNvPicPr/>
            <p:nvPr/>
          </p:nvPicPr>
          <p:blipFill>
            <a:blip r:embed="rId7" cstate="print"/>
            <a:stretch>
              <a:fillRect/>
            </a:stretch>
          </p:blipFill>
          <p:spPr>
            <a:xfrm>
              <a:off x="2062162" y="995362"/>
              <a:ext cx="5086350" cy="2324100"/>
            </a:xfrm>
            <a:prstGeom prst="rect">
              <a:avLst/>
            </a:prstGeom>
          </p:spPr>
        </p:pic>
        <p:pic>
          <p:nvPicPr>
            <p:cNvPr id="11" name="object 11"/>
            <p:cNvPicPr/>
            <p:nvPr/>
          </p:nvPicPr>
          <p:blipFill>
            <a:blip r:embed="rId8" cstate="print"/>
            <a:stretch>
              <a:fillRect/>
            </a:stretch>
          </p:blipFill>
          <p:spPr>
            <a:xfrm>
              <a:off x="1453896" y="1955304"/>
              <a:ext cx="1008887" cy="1008875"/>
            </a:xfrm>
            <a:prstGeom prst="rect">
              <a:avLst/>
            </a:prstGeom>
          </p:spPr>
        </p:pic>
        <p:pic>
          <p:nvPicPr>
            <p:cNvPr id="12" name="object 12"/>
            <p:cNvPicPr/>
            <p:nvPr/>
          </p:nvPicPr>
          <p:blipFill>
            <a:blip r:embed="rId9" cstate="print"/>
            <a:stretch>
              <a:fillRect/>
            </a:stretch>
          </p:blipFill>
          <p:spPr>
            <a:xfrm>
              <a:off x="1438653" y="1914144"/>
              <a:ext cx="1165849" cy="1258823"/>
            </a:xfrm>
            <a:prstGeom prst="rect">
              <a:avLst/>
            </a:prstGeom>
          </p:spPr>
        </p:pic>
        <p:pic>
          <p:nvPicPr>
            <p:cNvPr id="13" name="object 13"/>
            <p:cNvPicPr/>
            <p:nvPr/>
          </p:nvPicPr>
          <p:blipFill>
            <a:blip r:embed="rId10" cstate="print"/>
            <a:stretch>
              <a:fillRect/>
            </a:stretch>
          </p:blipFill>
          <p:spPr>
            <a:xfrm>
              <a:off x="1499615" y="1981200"/>
              <a:ext cx="914399" cy="914400"/>
            </a:xfrm>
            <a:prstGeom prst="rect">
              <a:avLst/>
            </a:prstGeom>
          </p:spPr>
        </p:pic>
        <p:sp>
          <p:nvSpPr>
            <p:cNvPr id="14" name="object 14"/>
            <p:cNvSpPr/>
            <p:nvPr/>
          </p:nvSpPr>
          <p:spPr>
            <a:xfrm>
              <a:off x="1499615" y="1981200"/>
              <a:ext cx="914400" cy="914400"/>
            </a:xfrm>
            <a:custGeom>
              <a:avLst/>
              <a:gdLst/>
              <a:ahLst/>
              <a:cxnLst/>
              <a:rect l="l" t="t" r="r" b="b"/>
              <a:pathLst>
                <a:path w="914400" h="914400">
                  <a:moveTo>
                    <a:pt x="0" y="457200"/>
                  </a:moveTo>
                  <a:lnTo>
                    <a:pt x="2360" y="410454"/>
                  </a:lnTo>
                  <a:lnTo>
                    <a:pt x="9288" y="365059"/>
                  </a:lnTo>
                  <a:lnTo>
                    <a:pt x="20555" y="321243"/>
                  </a:lnTo>
                  <a:lnTo>
                    <a:pt x="35929" y="279238"/>
                  </a:lnTo>
                  <a:lnTo>
                    <a:pt x="55182" y="239272"/>
                  </a:lnTo>
                  <a:lnTo>
                    <a:pt x="78083" y="201576"/>
                  </a:lnTo>
                  <a:lnTo>
                    <a:pt x="104403" y="166379"/>
                  </a:lnTo>
                  <a:lnTo>
                    <a:pt x="133911" y="133911"/>
                  </a:lnTo>
                  <a:lnTo>
                    <a:pt x="166379" y="104403"/>
                  </a:lnTo>
                  <a:lnTo>
                    <a:pt x="201576" y="78083"/>
                  </a:lnTo>
                  <a:lnTo>
                    <a:pt x="239272" y="55182"/>
                  </a:lnTo>
                  <a:lnTo>
                    <a:pt x="279238" y="35929"/>
                  </a:lnTo>
                  <a:lnTo>
                    <a:pt x="321243" y="20555"/>
                  </a:lnTo>
                  <a:lnTo>
                    <a:pt x="365059" y="9288"/>
                  </a:lnTo>
                  <a:lnTo>
                    <a:pt x="410454" y="2360"/>
                  </a:lnTo>
                  <a:lnTo>
                    <a:pt x="457200" y="0"/>
                  </a:lnTo>
                  <a:lnTo>
                    <a:pt x="503945" y="2360"/>
                  </a:lnTo>
                  <a:lnTo>
                    <a:pt x="549340" y="9288"/>
                  </a:lnTo>
                  <a:lnTo>
                    <a:pt x="593156" y="20555"/>
                  </a:lnTo>
                  <a:lnTo>
                    <a:pt x="635161" y="35929"/>
                  </a:lnTo>
                  <a:lnTo>
                    <a:pt x="675127" y="55182"/>
                  </a:lnTo>
                  <a:lnTo>
                    <a:pt x="712823" y="78083"/>
                  </a:lnTo>
                  <a:lnTo>
                    <a:pt x="748020" y="104403"/>
                  </a:lnTo>
                  <a:lnTo>
                    <a:pt x="780488" y="133911"/>
                  </a:lnTo>
                  <a:lnTo>
                    <a:pt x="809996" y="166379"/>
                  </a:lnTo>
                  <a:lnTo>
                    <a:pt x="836316" y="201576"/>
                  </a:lnTo>
                  <a:lnTo>
                    <a:pt x="859217" y="239272"/>
                  </a:lnTo>
                  <a:lnTo>
                    <a:pt x="878470" y="279238"/>
                  </a:lnTo>
                  <a:lnTo>
                    <a:pt x="893844" y="321243"/>
                  </a:lnTo>
                  <a:lnTo>
                    <a:pt x="905111" y="365059"/>
                  </a:lnTo>
                  <a:lnTo>
                    <a:pt x="912039" y="410454"/>
                  </a:lnTo>
                  <a:lnTo>
                    <a:pt x="914400" y="457200"/>
                  </a:lnTo>
                  <a:lnTo>
                    <a:pt x="912039" y="503945"/>
                  </a:lnTo>
                  <a:lnTo>
                    <a:pt x="905111" y="549340"/>
                  </a:lnTo>
                  <a:lnTo>
                    <a:pt x="893844" y="593156"/>
                  </a:lnTo>
                  <a:lnTo>
                    <a:pt x="878470" y="635161"/>
                  </a:lnTo>
                  <a:lnTo>
                    <a:pt x="859217" y="675127"/>
                  </a:lnTo>
                  <a:lnTo>
                    <a:pt x="836316" y="712823"/>
                  </a:lnTo>
                  <a:lnTo>
                    <a:pt x="809996" y="748020"/>
                  </a:lnTo>
                  <a:lnTo>
                    <a:pt x="780488" y="780488"/>
                  </a:lnTo>
                  <a:lnTo>
                    <a:pt x="748020" y="809996"/>
                  </a:lnTo>
                  <a:lnTo>
                    <a:pt x="712823" y="836316"/>
                  </a:lnTo>
                  <a:lnTo>
                    <a:pt x="675127" y="859217"/>
                  </a:lnTo>
                  <a:lnTo>
                    <a:pt x="635161" y="878470"/>
                  </a:lnTo>
                  <a:lnTo>
                    <a:pt x="593156" y="893844"/>
                  </a:lnTo>
                  <a:lnTo>
                    <a:pt x="549340" y="905111"/>
                  </a:lnTo>
                  <a:lnTo>
                    <a:pt x="503945" y="912039"/>
                  </a:lnTo>
                  <a:lnTo>
                    <a:pt x="457200" y="914400"/>
                  </a:lnTo>
                  <a:lnTo>
                    <a:pt x="410454" y="912039"/>
                  </a:lnTo>
                  <a:lnTo>
                    <a:pt x="365059" y="905111"/>
                  </a:lnTo>
                  <a:lnTo>
                    <a:pt x="321243" y="893844"/>
                  </a:lnTo>
                  <a:lnTo>
                    <a:pt x="279238" y="878470"/>
                  </a:lnTo>
                  <a:lnTo>
                    <a:pt x="239272" y="859217"/>
                  </a:lnTo>
                  <a:lnTo>
                    <a:pt x="201576" y="836316"/>
                  </a:lnTo>
                  <a:lnTo>
                    <a:pt x="166379" y="809996"/>
                  </a:lnTo>
                  <a:lnTo>
                    <a:pt x="133911" y="780488"/>
                  </a:lnTo>
                  <a:lnTo>
                    <a:pt x="104403" y="748020"/>
                  </a:lnTo>
                  <a:lnTo>
                    <a:pt x="78083" y="712823"/>
                  </a:lnTo>
                  <a:lnTo>
                    <a:pt x="55182" y="675127"/>
                  </a:lnTo>
                  <a:lnTo>
                    <a:pt x="35929" y="635161"/>
                  </a:lnTo>
                  <a:lnTo>
                    <a:pt x="20555" y="593156"/>
                  </a:lnTo>
                  <a:lnTo>
                    <a:pt x="9288" y="549340"/>
                  </a:lnTo>
                  <a:lnTo>
                    <a:pt x="2360" y="503945"/>
                  </a:lnTo>
                  <a:lnTo>
                    <a:pt x="0" y="457200"/>
                  </a:lnTo>
                  <a:close/>
                </a:path>
              </a:pathLst>
            </a:custGeom>
            <a:ln w="9525">
              <a:solidFill>
                <a:srgbClr val="98B954"/>
              </a:solidFill>
            </a:ln>
          </p:spPr>
          <p:txBody>
            <a:bodyPr wrap="square" lIns="0" tIns="0" rIns="0" bIns="0" rtlCol="0"/>
            <a:lstStyle/>
            <a:p>
              <a:endParaRPr/>
            </a:p>
          </p:txBody>
        </p:sp>
      </p:grpSp>
      <p:grpSp>
        <p:nvGrpSpPr>
          <p:cNvPr id="15" name="object 15"/>
          <p:cNvGrpSpPr/>
          <p:nvPr/>
        </p:nvGrpSpPr>
        <p:grpSpPr>
          <a:xfrm>
            <a:off x="614362" y="3471862"/>
            <a:ext cx="8001000" cy="2930525"/>
            <a:chOff x="614362" y="3471862"/>
            <a:chExt cx="8001000" cy="2930525"/>
          </a:xfrm>
        </p:grpSpPr>
        <p:pic>
          <p:nvPicPr>
            <p:cNvPr id="16" name="object 16"/>
            <p:cNvPicPr/>
            <p:nvPr/>
          </p:nvPicPr>
          <p:blipFill>
            <a:blip r:embed="rId11" cstate="print"/>
            <a:stretch>
              <a:fillRect/>
            </a:stretch>
          </p:blipFill>
          <p:spPr>
            <a:xfrm>
              <a:off x="614362" y="3477958"/>
              <a:ext cx="3810000" cy="2314575"/>
            </a:xfrm>
            <a:prstGeom prst="rect">
              <a:avLst/>
            </a:prstGeom>
          </p:spPr>
        </p:pic>
        <p:pic>
          <p:nvPicPr>
            <p:cNvPr id="17" name="object 17"/>
            <p:cNvPicPr/>
            <p:nvPr/>
          </p:nvPicPr>
          <p:blipFill>
            <a:blip r:embed="rId12" cstate="print"/>
            <a:stretch>
              <a:fillRect/>
            </a:stretch>
          </p:blipFill>
          <p:spPr>
            <a:xfrm>
              <a:off x="4805362" y="3471862"/>
              <a:ext cx="3810000" cy="2314575"/>
            </a:xfrm>
            <a:prstGeom prst="rect">
              <a:avLst/>
            </a:prstGeom>
          </p:spPr>
        </p:pic>
        <p:pic>
          <p:nvPicPr>
            <p:cNvPr id="18" name="object 18"/>
            <p:cNvPicPr/>
            <p:nvPr/>
          </p:nvPicPr>
          <p:blipFill>
            <a:blip r:embed="rId13" cstate="print"/>
            <a:stretch>
              <a:fillRect/>
            </a:stretch>
          </p:blipFill>
          <p:spPr>
            <a:xfrm>
              <a:off x="3128962" y="4916233"/>
              <a:ext cx="3095625" cy="1485899"/>
            </a:xfrm>
            <a:prstGeom prst="rect">
              <a:avLst/>
            </a:prstGeom>
          </p:spPr>
        </p:pic>
        <p:pic>
          <p:nvPicPr>
            <p:cNvPr id="19" name="object 19"/>
            <p:cNvPicPr/>
            <p:nvPr/>
          </p:nvPicPr>
          <p:blipFill>
            <a:blip r:embed="rId8" cstate="print"/>
            <a:stretch>
              <a:fillRect/>
            </a:stretch>
          </p:blipFill>
          <p:spPr>
            <a:xfrm>
              <a:off x="1911096" y="4393691"/>
              <a:ext cx="1008887" cy="1008887"/>
            </a:xfrm>
            <a:prstGeom prst="rect">
              <a:avLst/>
            </a:prstGeom>
          </p:spPr>
        </p:pic>
        <p:pic>
          <p:nvPicPr>
            <p:cNvPr id="20" name="object 20"/>
            <p:cNvPicPr/>
            <p:nvPr/>
          </p:nvPicPr>
          <p:blipFill>
            <a:blip r:embed="rId9" cstate="print"/>
            <a:stretch>
              <a:fillRect/>
            </a:stretch>
          </p:blipFill>
          <p:spPr>
            <a:xfrm>
              <a:off x="1895853" y="4352544"/>
              <a:ext cx="1165849" cy="1258823"/>
            </a:xfrm>
            <a:prstGeom prst="rect">
              <a:avLst/>
            </a:prstGeom>
          </p:spPr>
        </p:pic>
        <p:pic>
          <p:nvPicPr>
            <p:cNvPr id="21" name="object 21"/>
            <p:cNvPicPr/>
            <p:nvPr/>
          </p:nvPicPr>
          <p:blipFill>
            <a:blip r:embed="rId10" cstate="print"/>
            <a:stretch>
              <a:fillRect/>
            </a:stretch>
          </p:blipFill>
          <p:spPr>
            <a:xfrm>
              <a:off x="1956816" y="4419600"/>
              <a:ext cx="914399" cy="914400"/>
            </a:xfrm>
            <a:prstGeom prst="rect">
              <a:avLst/>
            </a:prstGeom>
          </p:spPr>
        </p:pic>
        <p:sp>
          <p:nvSpPr>
            <p:cNvPr id="22" name="object 22"/>
            <p:cNvSpPr/>
            <p:nvPr/>
          </p:nvSpPr>
          <p:spPr>
            <a:xfrm>
              <a:off x="1956816" y="4419600"/>
              <a:ext cx="914400" cy="914400"/>
            </a:xfrm>
            <a:custGeom>
              <a:avLst/>
              <a:gdLst/>
              <a:ahLst/>
              <a:cxnLst/>
              <a:rect l="l" t="t" r="r" b="b"/>
              <a:pathLst>
                <a:path w="914400" h="914400">
                  <a:moveTo>
                    <a:pt x="0" y="457200"/>
                  </a:moveTo>
                  <a:lnTo>
                    <a:pt x="2360" y="410454"/>
                  </a:lnTo>
                  <a:lnTo>
                    <a:pt x="9288" y="365059"/>
                  </a:lnTo>
                  <a:lnTo>
                    <a:pt x="20555" y="321243"/>
                  </a:lnTo>
                  <a:lnTo>
                    <a:pt x="35929" y="279238"/>
                  </a:lnTo>
                  <a:lnTo>
                    <a:pt x="55182" y="239272"/>
                  </a:lnTo>
                  <a:lnTo>
                    <a:pt x="78083" y="201576"/>
                  </a:lnTo>
                  <a:lnTo>
                    <a:pt x="104403" y="166379"/>
                  </a:lnTo>
                  <a:lnTo>
                    <a:pt x="133911" y="133911"/>
                  </a:lnTo>
                  <a:lnTo>
                    <a:pt x="166379" y="104403"/>
                  </a:lnTo>
                  <a:lnTo>
                    <a:pt x="201576" y="78083"/>
                  </a:lnTo>
                  <a:lnTo>
                    <a:pt x="239272" y="55182"/>
                  </a:lnTo>
                  <a:lnTo>
                    <a:pt x="279238" y="35929"/>
                  </a:lnTo>
                  <a:lnTo>
                    <a:pt x="321243" y="20555"/>
                  </a:lnTo>
                  <a:lnTo>
                    <a:pt x="365059" y="9288"/>
                  </a:lnTo>
                  <a:lnTo>
                    <a:pt x="410454" y="2360"/>
                  </a:lnTo>
                  <a:lnTo>
                    <a:pt x="457200" y="0"/>
                  </a:lnTo>
                  <a:lnTo>
                    <a:pt x="503945" y="2360"/>
                  </a:lnTo>
                  <a:lnTo>
                    <a:pt x="549340" y="9288"/>
                  </a:lnTo>
                  <a:lnTo>
                    <a:pt x="593156" y="20555"/>
                  </a:lnTo>
                  <a:lnTo>
                    <a:pt x="635161" y="35929"/>
                  </a:lnTo>
                  <a:lnTo>
                    <a:pt x="675127" y="55182"/>
                  </a:lnTo>
                  <a:lnTo>
                    <a:pt x="712823" y="78083"/>
                  </a:lnTo>
                  <a:lnTo>
                    <a:pt x="748020" y="104403"/>
                  </a:lnTo>
                  <a:lnTo>
                    <a:pt x="780488" y="133911"/>
                  </a:lnTo>
                  <a:lnTo>
                    <a:pt x="809996" y="166379"/>
                  </a:lnTo>
                  <a:lnTo>
                    <a:pt x="836316" y="201576"/>
                  </a:lnTo>
                  <a:lnTo>
                    <a:pt x="859217" y="239272"/>
                  </a:lnTo>
                  <a:lnTo>
                    <a:pt x="878470" y="279238"/>
                  </a:lnTo>
                  <a:lnTo>
                    <a:pt x="893844" y="321243"/>
                  </a:lnTo>
                  <a:lnTo>
                    <a:pt x="905111" y="365059"/>
                  </a:lnTo>
                  <a:lnTo>
                    <a:pt x="912039" y="410454"/>
                  </a:lnTo>
                  <a:lnTo>
                    <a:pt x="914400" y="457200"/>
                  </a:lnTo>
                  <a:lnTo>
                    <a:pt x="912039" y="503945"/>
                  </a:lnTo>
                  <a:lnTo>
                    <a:pt x="905111" y="549340"/>
                  </a:lnTo>
                  <a:lnTo>
                    <a:pt x="893844" y="593156"/>
                  </a:lnTo>
                  <a:lnTo>
                    <a:pt x="878470" y="635161"/>
                  </a:lnTo>
                  <a:lnTo>
                    <a:pt x="859217" y="675127"/>
                  </a:lnTo>
                  <a:lnTo>
                    <a:pt x="836316" y="712823"/>
                  </a:lnTo>
                  <a:lnTo>
                    <a:pt x="809996" y="748020"/>
                  </a:lnTo>
                  <a:lnTo>
                    <a:pt x="780488" y="780488"/>
                  </a:lnTo>
                  <a:lnTo>
                    <a:pt x="748020" y="809996"/>
                  </a:lnTo>
                  <a:lnTo>
                    <a:pt x="712823" y="836316"/>
                  </a:lnTo>
                  <a:lnTo>
                    <a:pt x="675127" y="859217"/>
                  </a:lnTo>
                  <a:lnTo>
                    <a:pt x="635161" y="878470"/>
                  </a:lnTo>
                  <a:lnTo>
                    <a:pt x="593156" y="893844"/>
                  </a:lnTo>
                  <a:lnTo>
                    <a:pt x="549340" y="905111"/>
                  </a:lnTo>
                  <a:lnTo>
                    <a:pt x="503945" y="912039"/>
                  </a:lnTo>
                  <a:lnTo>
                    <a:pt x="457200" y="914400"/>
                  </a:lnTo>
                  <a:lnTo>
                    <a:pt x="410454" y="912039"/>
                  </a:lnTo>
                  <a:lnTo>
                    <a:pt x="365059" y="905111"/>
                  </a:lnTo>
                  <a:lnTo>
                    <a:pt x="321243" y="893844"/>
                  </a:lnTo>
                  <a:lnTo>
                    <a:pt x="279238" y="878470"/>
                  </a:lnTo>
                  <a:lnTo>
                    <a:pt x="239272" y="859217"/>
                  </a:lnTo>
                  <a:lnTo>
                    <a:pt x="201576" y="836316"/>
                  </a:lnTo>
                  <a:lnTo>
                    <a:pt x="166379" y="809996"/>
                  </a:lnTo>
                  <a:lnTo>
                    <a:pt x="133911" y="780488"/>
                  </a:lnTo>
                  <a:lnTo>
                    <a:pt x="104403" y="748020"/>
                  </a:lnTo>
                  <a:lnTo>
                    <a:pt x="78083" y="712823"/>
                  </a:lnTo>
                  <a:lnTo>
                    <a:pt x="55182" y="675127"/>
                  </a:lnTo>
                  <a:lnTo>
                    <a:pt x="35929" y="635161"/>
                  </a:lnTo>
                  <a:lnTo>
                    <a:pt x="20555" y="593156"/>
                  </a:lnTo>
                  <a:lnTo>
                    <a:pt x="9288" y="549340"/>
                  </a:lnTo>
                  <a:lnTo>
                    <a:pt x="2360" y="503945"/>
                  </a:lnTo>
                  <a:lnTo>
                    <a:pt x="0" y="457200"/>
                  </a:lnTo>
                  <a:close/>
                </a:path>
              </a:pathLst>
            </a:custGeom>
            <a:ln w="9525">
              <a:solidFill>
                <a:srgbClr val="98B954"/>
              </a:solidFill>
            </a:ln>
          </p:spPr>
          <p:txBody>
            <a:bodyPr wrap="square" lIns="0" tIns="0" rIns="0" bIns="0" rtlCol="0"/>
            <a:lstStyle/>
            <a:p>
              <a:endParaRPr/>
            </a:p>
          </p:txBody>
        </p:sp>
      </p:grpSp>
      <p:sp>
        <p:nvSpPr>
          <p:cNvPr id="23" name="object 23"/>
          <p:cNvSpPr txBox="1"/>
          <p:nvPr/>
        </p:nvSpPr>
        <p:spPr>
          <a:xfrm>
            <a:off x="1802257" y="2053844"/>
            <a:ext cx="309245" cy="696595"/>
          </a:xfrm>
          <a:prstGeom prst="rect">
            <a:avLst/>
          </a:prstGeom>
        </p:spPr>
        <p:txBody>
          <a:bodyPr vert="horz" wrap="square" lIns="0" tIns="13335" rIns="0" bIns="0" rtlCol="0">
            <a:spAutoFit/>
          </a:bodyPr>
          <a:lstStyle/>
          <a:p>
            <a:pPr marL="12700">
              <a:lnSpc>
                <a:spcPct val="100000"/>
              </a:lnSpc>
              <a:spcBef>
                <a:spcPts val="105"/>
              </a:spcBef>
            </a:pPr>
            <a:r>
              <a:rPr sz="4400" b="1" dirty="0">
                <a:latin typeface="Calibri"/>
                <a:cs typeface="Calibri"/>
              </a:rPr>
              <a:t>1</a:t>
            </a:r>
            <a:endParaRPr sz="4400">
              <a:latin typeface="Calibri"/>
              <a:cs typeface="Calibri"/>
            </a:endParaRPr>
          </a:p>
        </p:txBody>
      </p:sp>
      <p:sp>
        <p:nvSpPr>
          <p:cNvPr id="24" name="object 24"/>
          <p:cNvSpPr txBox="1"/>
          <p:nvPr/>
        </p:nvSpPr>
        <p:spPr>
          <a:xfrm>
            <a:off x="2259457" y="4492244"/>
            <a:ext cx="309245" cy="696595"/>
          </a:xfrm>
          <a:prstGeom prst="rect">
            <a:avLst/>
          </a:prstGeom>
        </p:spPr>
        <p:txBody>
          <a:bodyPr vert="horz" wrap="square" lIns="0" tIns="12700" rIns="0" bIns="0" rtlCol="0">
            <a:spAutoFit/>
          </a:bodyPr>
          <a:lstStyle/>
          <a:p>
            <a:pPr marL="12700">
              <a:lnSpc>
                <a:spcPct val="100000"/>
              </a:lnSpc>
              <a:spcBef>
                <a:spcPts val="100"/>
              </a:spcBef>
            </a:pPr>
            <a:r>
              <a:rPr sz="4400" b="1" dirty="0">
                <a:latin typeface="Calibri"/>
                <a:cs typeface="Calibri"/>
              </a:rPr>
              <a:t>2</a:t>
            </a:r>
            <a:endParaRPr sz="4400">
              <a:latin typeface="Calibri"/>
              <a:cs typeface="Calibri"/>
            </a:endParaRPr>
          </a:p>
        </p:txBody>
      </p:sp>
      <p:grpSp>
        <p:nvGrpSpPr>
          <p:cNvPr id="25" name="object 25"/>
          <p:cNvGrpSpPr/>
          <p:nvPr/>
        </p:nvGrpSpPr>
        <p:grpSpPr>
          <a:xfrm>
            <a:off x="5196837" y="5419344"/>
            <a:ext cx="1165860" cy="1259205"/>
            <a:chOff x="5196837" y="5419344"/>
            <a:chExt cx="1165860" cy="1259205"/>
          </a:xfrm>
        </p:grpSpPr>
        <p:pic>
          <p:nvPicPr>
            <p:cNvPr id="26" name="object 26"/>
            <p:cNvPicPr/>
            <p:nvPr/>
          </p:nvPicPr>
          <p:blipFill>
            <a:blip r:embed="rId8" cstate="print"/>
            <a:stretch>
              <a:fillRect/>
            </a:stretch>
          </p:blipFill>
          <p:spPr>
            <a:xfrm>
              <a:off x="5212079" y="5460492"/>
              <a:ext cx="1008887" cy="1008887"/>
            </a:xfrm>
            <a:prstGeom prst="rect">
              <a:avLst/>
            </a:prstGeom>
          </p:spPr>
        </p:pic>
        <p:pic>
          <p:nvPicPr>
            <p:cNvPr id="27" name="object 27"/>
            <p:cNvPicPr/>
            <p:nvPr/>
          </p:nvPicPr>
          <p:blipFill>
            <a:blip r:embed="rId9" cstate="print"/>
            <a:stretch>
              <a:fillRect/>
            </a:stretch>
          </p:blipFill>
          <p:spPr>
            <a:xfrm>
              <a:off x="5196837" y="5419344"/>
              <a:ext cx="1165850" cy="1258823"/>
            </a:xfrm>
            <a:prstGeom prst="rect">
              <a:avLst/>
            </a:prstGeom>
          </p:spPr>
        </p:pic>
        <p:pic>
          <p:nvPicPr>
            <p:cNvPr id="28" name="object 28"/>
            <p:cNvPicPr/>
            <p:nvPr/>
          </p:nvPicPr>
          <p:blipFill>
            <a:blip r:embed="rId10" cstate="print"/>
            <a:stretch>
              <a:fillRect/>
            </a:stretch>
          </p:blipFill>
          <p:spPr>
            <a:xfrm>
              <a:off x="5257799" y="5486400"/>
              <a:ext cx="914400" cy="914400"/>
            </a:xfrm>
            <a:prstGeom prst="rect">
              <a:avLst/>
            </a:prstGeom>
          </p:spPr>
        </p:pic>
        <p:sp>
          <p:nvSpPr>
            <p:cNvPr id="29" name="object 29"/>
            <p:cNvSpPr/>
            <p:nvPr/>
          </p:nvSpPr>
          <p:spPr>
            <a:xfrm>
              <a:off x="5257799" y="5486400"/>
              <a:ext cx="914400" cy="914400"/>
            </a:xfrm>
            <a:custGeom>
              <a:avLst/>
              <a:gdLst/>
              <a:ahLst/>
              <a:cxnLst/>
              <a:rect l="l" t="t" r="r" b="b"/>
              <a:pathLst>
                <a:path w="914400" h="914400">
                  <a:moveTo>
                    <a:pt x="0" y="457200"/>
                  </a:moveTo>
                  <a:lnTo>
                    <a:pt x="2360" y="410454"/>
                  </a:lnTo>
                  <a:lnTo>
                    <a:pt x="9288" y="365059"/>
                  </a:lnTo>
                  <a:lnTo>
                    <a:pt x="20555" y="321243"/>
                  </a:lnTo>
                  <a:lnTo>
                    <a:pt x="35929" y="279238"/>
                  </a:lnTo>
                  <a:lnTo>
                    <a:pt x="55182" y="239272"/>
                  </a:lnTo>
                  <a:lnTo>
                    <a:pt x="78083" y="201576"/>
                  </a:lnTo>
                  <a:lnTo>
                    <a:pt x="104403" y="166379"/>
                  </a:lnTo>
                  <a:lnTo>
                    <a:pt x="133911" y="133911"/>
                  </a:lnTo>
                  <a:lnTo>
                    <a:pt x="166379" y="104403"/>
                  </a:lnTo>
                  <a:lnTo>
                    <a:pt x="201576" y="78083"/>
                  </a:lnTo>
                  <a:lnTo>
                    <a:pt x="239272" y="55182"/>
                  </a:lnTo>
                  <a:lnTo>
                    <a:pt x="279238" y="35929"/>
                  </a:lnTo>
                  <a:lnTo>
                    <a:pt x="321243" y="20555"/>
                  </a:lnTo>
                  <a:lnTo>
                    <a:pt x="365059" y="9288"/>
                  </a:lnTo>
                  <a:lnTo>
                    <a:pt x="410454" y="2360"/>
                  </a:lnTo>
                  <a:lnTo>
                    <a:pt x="457200" y="0"/>
                  </a:lnTo>
                  <a:lnTo>
                    <a:pt x="503945" y="2360"/>
                  </a:lnTo>
                  <a:lnTo>
                    <a:pt x="549340" y="9288"/>
                  </a:lnTo>
                  <a:lnTo>
                    <a:pt x="593156" y="20555"/>
                  </a:lnTo>
                  <a:lnTo>
                    <a:pt x="635161" y="35929"/>
                  </a:lnTo>
                  <a:lnTo>
                    <a:pt x="675127" y="55182"/>
                  </a:lnTo>
                  <a:lnTo>
                    <a:pt x="712823" y="78083"/>
                  </a:lnTo>
                  <a:lnTo>
                    <a:pt x="748020" y="104403"/>
                  </a:lnTo>
                  <a:lnTo>
                    <a:pt x="780488" y="133911"/>
                  </a:lnTo>
                  <a:lnTo>
                    <a:pt x="809996" y="166379"/>
                  </a:lnTo>
                  <a:lnTo>
                    <a:pt x="836316" y="201576"/>
                  </a:lnTo>
                  <a:lnTo>
                    <a:pt x="859217" y="239272"/>
                  </a:lnTo>
                  <a:lnTo>
                    <a:pt x="878470" y="279238"/>
                  </a:lnTo>
                  <a:lnTo>
                    <a:pt x="893844" y="321243"/>
                  </a:lnTo>
                  <a:lnTo>
                    <a:pt x="905111" y="365059"/>
                  </a:lnTo>
                  <a:lnTo>
                    <a:pt x="912039" y="410454"/>
                  </a:lnTo>
                  <a:lnTo>
                    <a:pt x="914400" y="457200"/>
                  </a:lnTo>
                  <a:lnTo>
                    <a:pt x="912039" y="503945"/>
                  </a:lnTo>
                  <a:lnTo>
                    <a:pt x="905111" y="549340"/>
                  </a:lnTo>
                  <a:lnTo>
                    <a:pt x="893844" y="593156"/>
                  </a:lnTo>
                  <a:lnTo>
                    <a:pt x="878470" y="635161"/>
                  </a:lnTo>
                  <a:lnTo>
                    <a:pt x="859217" y="675127"/>
                  </a:lnTo>
                  <a:lnTo>
                    <a:pt x="836316" y="712823"/>
                  </a:lnTo>
                  <a:lnTo>
                    <a:pt x="809996" y="748020"/>
                  </a:lnTo>
                  <a:lnTo>
                    <a:pt x="780488" y="780488"/>
                  </a:lnTo>
                  <a:lnTo>
                    <a:pt x="748020" y="809996"/>
                  </a:lnTo>
                  <a:lnTo>
                    <a:pt x="712823" y="836316"/>
                  </a:lnTo>
                  <a:lnTo>
                    <a:pt x="675127" y="859217"/>
                  </a:lnTo>
                  <a:lnTo>
                    <a:pt x="635161" y="878470"/>
                  </a:lnTo>
                  <a:lnTo>
                    <a:pt x="593156" y="893844"/>
                  </a:lnTo>
                  <a:lnTo>
                    <a:pt x="549340" y="905111"/>
                  </a:lnTo>
                  <a:lnTo>
                    <a:pt x="503945" y="912039"/>
                  </a:lnTo>
                  <a:lnTo>
                    <a:pt x="457200" y="914400"/>
                  </a:lnTo>
                  <a:lnTo>
                    <a:pt x="410454" y="912039"/>
                  </a:lnTo>
                  <a:lnTo>
                    <a:pt x="365059" y="905111"/>
                  </a:lnTo>
                  <a:lnTo>
                    <a:pt x="321243" y="893844"/>
                  </a:lnTo>
                  <a:lnTo>
                    <a:pt x="279238" y="878470"/>
                  </a:lnTo>
                  <a:lnTo>
                    <a:pt x="239272" y="859217"/>
                  </a:lnTo>
                  <a:lnTo>
                    <a:pt x="201576" y="836316"/>
                  </a:lnTo>
                  <a:lnTo>
                    <a:pt x="166379" y="809996"/>
                  </a:lnTo>
                  <a:lnTo>
                    <a:pt x="133911" y="780488"/>
                  </a:lnTo>
                  <a:lnTo>
                    <a:pt x="104403" y="748020"/>
                  </a:lnTo>
                  <a:lnTo>
                    <a:pt x="78083" y="712823"/>
                  </a:lnTo>
                  <a:lnTo>
                    <a:pt x="55182" y="675127"/>
                  </a:lnTo>
                  <a:lnTo>
                    <a:pt x="35929" y="635161"/>
                  </a:lnTo>
                  <a:lnTo>
                    <a:pt x="20555" y="593156"/>
                  </a:lnTo>
                  <a:lnTo>
                    <a:pt x="9288" y="549340"/>
                  </a:lnTo>
                  <a:lnTo>
                    <a:pt x="2360" y="503945"/>
                  </a:lnTo>
                  <a:lnTo>
                    <a:pt x="0" y="457200"/>
                  </a:lnTo>
                  <a:close/>
                </a:path>
              </a:pathLst>
            </a:custGeom>
            <a:ln w="9525">
              <a:solidFill>
                <a:srgbClr val="98B954"/>
              </a:solidFill>
            </a:ln>
          </p:spPr>
          <p:txBody>
            <a:bodyPr wrap="square" lIns="0" tIns="0" rIns="0" bIns="0" rtlCol="0"/>
            <a:lstStyle/>
            <a:p>
              <a:endParaRPr/>
            </a:p>
          </p:txBody>
        </p:sp>
      </p:grpSp>
      <p:sp>
        <p:nvSpPr>
          <p:cNvPr id="30" name="object 30"/>
          <p:cNvSpPr txBox="1"/>
          <p:nvPr/>
        </p:nvSpPr>
        <p:spPr>
          <a:xfrm>
            <a:off x="5560439" y="5559044"/>
            <a:ext cx="309245" cy="696595"/>
          </a:xfrm>
          <a:prstGeom prst="rect">
            <a:avLst/>
          </a:prstGeom>
        </p:spPr>
        <p:txBody>
          <a:bodyPr vert="horz" wrap="square" lIns="0" tIns="12700" rIns="0" bIns="0" rtlCol="0">
            <a:spAutoFit/>
          </a:bodyPr>
          <a:lstStyle/>
          <a:p>
            <a:pPr marL="12700">
              <a:lnSpc>
                <a:spcPct val="100000"/>
              </a:lnSpc>
              <a:spcBef>
                <a:spcPts val="100"/>
              </a:spcBef>
            </a:pPr>
            <a:r>
              <a:rPr sz="4400" b="1" dirty="0">
                <a:latin typeface="Calibri"/>
                <a:cs typeface="Calibri"/>
              </a:rPr>
              <a:t>3</a:t>
            </a:r>
            <a:endParaRPr sz="4400">
              <a:latin typeface="Calibri"/>
              <a:cs typeface="Calibri"/>
            </a:endParaRPr>
          </a:p>
        </p:txBody>
      </p:sp>
      <p:grpSp>
        <p:nvGrpSpPr>
          <p:cNvPr id="31" name="object 31"/>
          <p:cNvGrpSpPr/>
          <p:nvPr/>
        </p:nvGrpSpPr>
        <p:grpSpPr>
          <a:xfrm>
            <a:off x="7632192" y="4770119"/>
            <a:ext cx="1165860" cy="1259205"/>
            <a:chOff x="7632192" y="4770119"/>
            <a:chExt cx="1165860" cy="1259205"/>
          </a:xfrm>
        </p:grpSpPr>
        <p:pic>
          <p:nvPicPr>
            <p:cNvPr id="32" name="object 32"/>
            <p:cNvPicPr/>
            <p:nvPr/>
          </p:nvPicPr>
          <p:blipFill>
            <a:blip r:embed="rId14" cstate="print"/>
            <a:stretch>
              <a:fillRect/>
            </a:stretch>
          </p:blipFill>
          <p:spPr>
            <a:xfrm>
              <a:off x="7647432" y="4811268"/>
              <a:ext cx="1008875" cy="1008887"/>
            </a:xfrm>
            <a:prstGeom prst="rect">
              <a:avLst/>
            </a:prstGeom>
          </p:spPr>
        </p:pic>
        <p:pic>
          <p:nvPicPr>
            <p:cNvPr id="33" name="object 33"/>
            <p:cNvPicPr/>
            <p:nvPr/>
          </p:nvPicPr>
          <p:blipFill>
            <a:blip r:embed="rId9" cstate="print"/>
            <a:stretch>
              <a:fillRect/>
            </a:stretch>
          </p:blipFill>
          <p:spPr>
            <a:xfrm>
              <a:off x="7632192" y="4770119"/>
              <a:ext cx="1165856" cy="1258823"/>
            </a:xfrm>
            <a:prstGeom prst="rect">
              <a:avLst/>
            </a:prstGeom>
          </p:spPr>
        </p:pic>
        <p:pic>
          <p:nvPicPr>
            <p:cNvPr id="34" name="object 34"/>
            <p:cNvPicPr/>
            <p:nvPr/>
          </p:nvPicPr>
          <p:blipFill>
            <a:blip r:embed="rId10" cstate="print"/>
            <a:stretch>
              <a:fillRect/>
            </a:stretch>
          </p:blipFill>
          <p:spPr>
            <a:xfrm>
              <a:off x="7693152" y="4836794"/>
              <a:ext cx="914399" cy="914400"/>
            </a:xfrm>
            <a:prstGeom prst="rect">
              <a:avLst/>
            </a:prstGeom>
          </p:spPr>
        </p:pic>
        <p:sp>
          <p:nvSpPr>
            <p:cNvPr id="35" name="object 35"/>
            <p:cNvSpPr/>
            <p:nvPr/>
          </p:nvSpPr>
          <p:spPr>
            <a:xfrm>
              <a:off x="7693152" y="4836794"/>
              <a:ext cx="914400" cy="914400"/>
            </a:xfrm>
            <a:custGeom>
              <a:avLst/>
              <a:gdLst/>
              <a:ahLst/>
              <a:cxnLst/>
              <a:rect l="l" t="t" r="r" b="b"/>
              <a:pathLst>
                <a:path w="914400" h="914400">
                  <a:moveTo>
                    <a:pt x="0" y="457199"/>
                  </a:moveTo>
                  <a:lnTo>
                    <a:pt x="2360" y="410454"/>
                  </a:lnTo>
                  <a:lnTo>
                    <a:pt x="9288" y="365059"/>
                  </a:lnTo>
                  <a:lnTo>
                    <a:pt x="20555" y="321243"/>
                  </a:lnTo>
                  <a:lnTo>
                    <a:pt x="35929" y="279238"/>
                  </a:lnTo>
                  <a:lnTo>
                    <a:pt x="55182" y="239272"/>
                  </a:lnTo>
                  <a:lnTo>
                    <a:pt x="78083" y="201576"/>
                  </a:lnTo>
                  <a:lnTo>
                    <a:pt x="104403" y="166379"/>
                  </a:lnTo>
                  <a:lnTo>
                    <a:pt x="133911" y="133911"/>
                  </a:lnTo>
                  <a:lnTo>
                    <a:pt x="166379" y="104403"/>
                  </a:lnTo>
                  <a:lnTo>
                    <a:pt x="201576" y="78083"/>
                  </a:lnTo>
                  <a:lnTo>
                    <a:pt x="239272" y="55182"/>
                  </a:lnTo>
                  <a:lnTo>
                    <a:pt x="279238" y="35929"/>
                  </a:lnTo>
                  <a:lnTo>
                    <a:pt x="321243" y="20555"/>
                  </a:lnTo>
                  <a:lnTo>
                    <a:pt x="365059" y="9288"/>
                  </a:lnTo>
                  <a:lnTo>
                    <a:pt x="410454" y="2360"/>
                  </a:lnTo>
                  <a:lnTo>
                    <a:pt x="457200" y="0"/>
                  </a:lnTo>
                  <a:lnTo>
                    <a:pt x="503945" y="2360"/>
                  </a:lnTo>
                  <a:lnTo>
                    <a:pt x="549340" y="9288"/>
                  </a:lnTo>
                  <a:lnTo>
                    <a:pt x="593156" y="20555"/>
                  </a:lnTo>
                  <a:lnTo>
                    <a:pt x="635161" y="35929"/>
                  </a:lnTo>
                  <a:lnTo>
                    <a:pt x="675127" y="55182"/>
                  </a:lnTo>
                  <a:lnTo>
                    <a:pt x="712823" y="78083"/>
                  </a:lnTo>
                  <a:lnTo>
                    <a:pt x="748020" y="104403"/>
                  </a:lnTo>
                  <a:lnTo>
                    <a:pt x="780488" y="133911"/>
                  </a:lnTo>
                  <a:lnTo>
                    <a:pt x="809996" y="166379"/>
                  </a:lnTo>
                  <a:lnTo>
                    <a:pt x="836316" y="201576"/>
                  </a:lnTo>
                  <a:lnTo>
                    <a:pt x="859217" y="239272"/>
                  </a:lnTo>
                  <a:lnTo>
                    <a:pt x="878470" y="279238"/>
                  </a:lnTo>
                  <a:lnTo>
                    <a:pt x="893844" y="321243"/>
                  </a:lnTo>
                  <a:lnTo>
                    <a:pt x="905111" y="365059"/>
                  </a:lnTo>
                  <a:lnTo>
                    <a:pt x="912039" y="410454"/>
                  </a:lnTo>
                  <a:lnTo>
                    <a:pt x="914400" y="457199"/>
                  </a:lnTo>
                  <a:lnTo>
                    <a:pt x="912039" y="503945"/>
                  </a:lnTo>
                  <a:lnTo>
                    <a:pt x="905111" y="549340"/>
                  </a:lnTo>
                  <a:lnTo>
                    <a:pt x="893844" y="593156"/>
                  </a:lnTo>
                  <a:lnTo>
                    <a:pt x="878470" y="635161"/>
                  </a:lnTo>
                  <a:lnTo>
                    <a:pt x="859217" y="675127"/>
                  </a:lnTo>
                  <a:lnTo>
                    <a:pt x="836316" y="712823"/>
                  </a:lnTo>
                  <a:lnTo>
                    <a:pt x="809996" y="748020"/>
                  </a:lnTo>
                  <a:lnTo>
                    <a:pt x="780488" y="780488"/>
                  </a:lnTo>
                  <a:lnTo>
                    <a:pt x="748020" y="809996"/>
                  </a:lnTo>
                  <a:lnTo>
                    <a:pt x="712823" y="836316"/>
                  </a:lnTo>
                  <a:lnTo>
                    <a:pt x="675127" y="859217"/>
                  </a:lnTo>
                  <a:lnTo>
                    <a:pt x="635161" y="878470"/>
                  </a:lnTo>
                  <a:lnTo>
                    <a:pt x="593156" y="893844"/>
                  </a:lnTo>
                  <a:lnTo>
                    <a:pt x="549340" y="905111"/>
                  </a:lnTo>
                  <a:lnTo>
                    <a:pt x="503945" y="912039"/>
                  </a:lnTo>
                  <a:lnTo>
                    <a:pt x="457200" y="914399"/>
                  </a:lnTo>
                  <a:lnTo>
                    <a:pt x="410454" y="912039"/>
                  </a:lnTo>
                  <a:lnTo>
                    <a:pt x="365059" y="905111"/>
                  </a:lnTo>
                  <a:lnTo>
                    <a:pt x="321243" y="893844"/>
                  </a:lnTo>
                  <a:lnTo>
                    <a:pt x="279238" y="878470"/>
                  </a:lnTo>
                  <a:lnTo>
                    <a:pt x="239272" y="859217"/>
                  </a:lnTo>
                  <a:lnTo>
                    <a:pt x="201576" y="836316"/>
                  </a:lnTo>
                  <a:lnTo>
                    <a:pt x="166379" y="809996"/>
                  </a:lnTo>
                  <a:lnTo>
                    <a:pt x="133911" y="780488"/>
                  </a:lnTo>
                  <a:lnTo>
                    <a:pt x="104403" y="748020"/>
                  </a:lnTo>
                  <a:lnTo>
                    <a:pt x="78083" y="712823"/>
                  </a:lnTo>
                  <a:lnTo>
                    <a:pt x="55182" y="675127"/>
                  </a:lnTo>
                  <a:lnTo>
                    <a:pt x="35929" y="635161"/>
                  </a:lnTo>
                  <a:lnTo>
                    <a:pt x="20555" y="593156"/>
                  </a:lnTo>
                  <a:lnTo>
                    <a:pt x="9288" y="549340"/>
                  </a:lnTo>
                  <a:lnTo>
                    <a:pt x="2360" y="503945"/>
                  </a:lnTo>
                  <a:lnTo>
                    <a:pt x="0" y="457199"/>
                  </a:lnTo>
                  <a:close/>
                </a:path>
              </a:pathLst>
            </a:custGeom>
            <a:ln w="9525">
              <a:solidFill>
                <a:srgbClr val="98B954"/>
              </a:solidFill>
            </a:ln>
          </p:spPr>
          <p:txBody>
            <a:bodyPr wrap="square" lIns="0" tIns="0" rIns="0" bIns="0" rtlCol="0"/>
            <a:lstStyle/>
            <a:p>
              <a:endParaRPr/>
            </a:p>
          </p:txBody>
        </p:sp>
      </p:grpSp>
      <p:sp>
        <p:nvSpPr>
          <p:cNvPr id="36" name="object 36"/>
          <p:cNvSpPr txBox="1"/>
          <p:nvPr/>
        </p:nvSpPr>
        <p:spPr>
          <a:xfrm>
            <a:off x="7995793" y="4909439"/>
            <a:ext cx="309245" cy="696595"/>
          </a:xfrm>
          <a:prstGeom prst="rect">
            <a:avLst/>
          </a:prstGeom>
        </p:spPr>
        <p:txBody>
          <a:bodyPr vert="horz" wrap="square" lIns="0" tIns="12700" rIns="0" bIns="0" rtlCol="0">
            <a:spAutoFit/>
          </a:bodyPr>
          <a:lstStyle/>
          <a:p>
            <a:pPr marL="12700">
              <a:lnSpc>
                <a:spcPct val="100000"/>
              </a:lnSpc>
              <a:spcBef>
                <a:spcPts val="100"/>
              </a:spcBef>
            </a:pPr>
            <a:r>
              <a:rPr sz="4400" b="1" dirty="0">
                <a:latin typeface="Calibri"/>
                <a:cs typeface="Calibri"/>
              </a:rPr>
              <a:t>4</a:t>
            </a:r>
            <a:endParaRPr sz="4400">
              <a:latin typeface="Calibri"/>
              <a:cs typeface="Calibri"/>
            </a:endParaRPr>
          </a:p>
        </p:txBody>
      </p:sp>
      <p:grpSp>
        <p:nvGrpSpPr>
          <p:cNvPr id="37" name="object 37"/>
          <p:cNvGrpSpPr/>
          <p:nvPr/>
        </p:nvGrpSpPr>
        <p:grpSpPr>
          <a:xfrm>
            <a:off x="367281" y="5899403"/>
            <a:ext cx="2883535" cy="749935"/>
            <a:chOff x="367281" y="5899403"/>
            <a:chExt cx="2883535" cy="749935"/>
          </a:xfrm>
        </p:grpSpPr>
        <p:pic>
          <p:nvPicPr>
            <p:cNvPr id="38" name="object 38"/>
            <p:cNvPicPr/>
            <p:nvPr/>
          </p:nvPicPr>
          <p:blipFill>
            <a:blip r:embed="rId15" cstate="print"/>
            <a:stretch>
              <a:fillRect/>
            </a:stretch>
          </p:blipFill>
          <p:spPr>
            <a:xfrm>
              <a:off x="587171" y="6112916"/>
              <a:ext cx="629062" cy="229373"/>
            </a:xfrm>
            <a:prstGeom prst="rect">
              <a:avLst/>
            </a:prstGeom>
          </p:spPr>
        </p:pic>
        <p:pic>
          <p:nvPicPr>
            <p:cNvPr id="39" name="object 39"/>
            <p:cNvPicPr/>
            <p:nvPr/>
          </p:nvPicPr>
          <p:blipFill>
            <a:blip r:embed="rId16" cstate="print"/>
            <a:stretch>
              <a:fillRect/>
            </a:stretch>
          </p:blipFill>
          <p:spPr>
            <a:xfrm>
              <a:off x="367281" y="5899403"/>
              <a:ext cx="1086611" cy="749807"/>
            </a:xfrm>
            <a:prstGeom prst="rect">
              <a:avLst/>
            </a:prstGeom>
          </p:spPr>
        </p:pic>
        <p:pic>
          <p:nvPicPr>
            <p:cNvPr id="40" name="object 40"/>
            <p:cNvPicPr/>
            <p:nvPr/>
          </p:nvPicPr>
          <p:blipFill>
            <a:blip r:embed="rId17" cstate="print"/>
            <a:stretch>
              <a:fillRect/>
            </a:stretch>
          </p:blipFill>
          <p:spPr>
            <a:xfrm>
              <a:off x="1331188" y="6097485"/>
              <a:ext cx="1436530" cy="303751"/>
            </a:xfrm>
            <a:prstGeom prst="rect">
              <a:avLst/>
            </a:prstGeom>
          </p:spPr>
        </p:pic>
        <p:pic>
          <p:nvPicPr>
            <p:cNvPr id="41" name="object 41"/>
            <p:cNvPicPr/>
            <p:nvPr/>
          </p:nvPicPr>
          <p:blipFill>
            <a:blip r:embed="rId18" cstate="print"/>
            <a:stretch>
              <a:fillRect/>
            </a:stretch>
          </p:blipFill>
          <p:spPr>
            <a:xfrm>
              <a:off x="1104900" y="5899404"/>
              <a:ext cx="1882127" cy="749807"/>
            </a:xfrm>
            <a:prstGeom prst="rect">
              <a:avLst/>
            </a:prstGeom>
          </p:spPr>
        </p:pic>
        <p:pic>
          <p:nvPicPr>
            <p:cNvPr id="42" name="object 42"/>
            <p:cNvPicPr/>
            <p:nvPr/>
          </p:nvPicPr>
          <p:blipFill>
            <a:blip r:embed="rId19" cstate="print"/>
            <a:stretch>
              <a:fillRect/>
            </a:stretch>
          </p:blipFill>
          <p:spPr>
            <a:xfrm>
              <a:off x="2880563" y="6112395"/>
              <a:ext cx="137920" cy="225906"/>
            </a:xfrm>
            <a:prstGeom prst="rect">
              <a:avLst/>
            </a:prstGeom>
          </p:spPr>
        </p:pic>
        <p:pic>
          <p:nvPicPr>
            <p:cNvPr id="43" name="object 43"/>
            <p:cNvPicPr/>
            <p:nvPr/>
          </p:nvPicPr>
          <p:blipFill>
            <a:blip r:embed="rId20" cstate="print"/>
            <a:stretch>
              <a:fillRect/>
            </a:stretch>
          </p:blipFill>
          <p:spPr>
            <a:xfrm>
              <a:off x="2641091" y="5899403"/>
              <a:ext cx="609600" cy="749807"/>
            </a:xfrm>
            <a:prstGeom prst="rect">
              <a:avLst/>
            </a:prstGeom>
          </p:spPr>
        </p:pic>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7085010" y="1609773"/>
            <a:ext cx="1603375" cy="917575"/>
            <a:chOff x="7085010" y="1609773"/>
            <a:chExt cx="1603375" cy="917575"/>
          </a:xfrm>
        </p:grpSpPr>
        <p:sp>
          <p:nvSpPr>
            <p:cNvPr id="3" name="object 3"/>
            <p:cNvSpPr/>
            <p:nvPr/>
          </p:nvSpPr>
          <p:spPr>
            <a:xfrm>
              <a:off x="8534397" y="2373360"/>
              <a:ext cx="152400" cy="152400"/>
            </a:xfrm>
            <a:custGeom>
              <a:avLst/>
              <a:gdLst/>
              <a:ahLst/>
              <a:cxnLst/>
              <a:rect l="l" t="t" r="r" b="b"/>
              <a:pathLst>
                <a:path w="152400" h="152400">
                  <a:moveTo>
                    <a:pt x="152400" y="0"/>
                  </a:moveTo>
                  <a:lnTo>
                    <a:pt x="30480" y="30480"/>
                  </a:lnTo>
                  <a:lnTo>
                    <a:pt x="0" y="152400"/>
                  </a:lnTo>
                  <a:lnTo>
                    <a:pt x="152400" y="0"/>
                  </a:lnTo>
                  <a:close/>
                </a:path>
              </a:pathLst>
            </a:custGeom>
            <a:solidFill>
              <a:srgbClr val="CECECE"/>
            </a:solidFill>
          </p:spPr>
          <p:txBody>
            <a:bodyPr wrap="square" lIns="0" tIns="0" rIns="0" bIns="0" rtlCol="0"/>
            <a:lstStyle/>
            <a:p>
              <a:endParaRPr/>
            </a:p>
          </p:txBody>
        </p:sp>
        <p:sp>
          <p:nvSpPr>
            <p:cNvPr id="4" name="object 4"/>
            <p:cNvSpPr/>
            <p:nvPr/>
          </p:nvSpPr>
          <p:spPr>
            <a:xfrm>
              <a:off x="7086597" y="1611360"/>
              <a:ext cx="1600200" cy="914400"/>
            </a:xfrm>
            <a:custGeom>
              <a:avLst/>
              <a:gdLst/>
              <a:ahLst/>
              <a:cxnLst/>
              <a:rect l="l" t="t" r="r" b="b"/>
              <a:pathLst>
                <a:path w="1600200" h="914400">
                  <a:moveTo>
                    <a:pt x="1447800" y="914400"/>
                  </a:moveTo>
                  <a:lnTo>
                    <a:pt x="1478280" y="792480"/>
                  </a:lnTo>
                  <a:lnTo>
                    <a:pt x="1600200" y="762000"/>
                  </a:lnTo>
                  <a:lnTo>
                    <a:pt x="1447800" y="914400"/>
                  </a:lnTo>
                  <a:lnTo>
                    <a:pt x="0" y="914400"/>
                  </a:lnTo>
                  <a:lnTo>
                    <a:pt x="0" y="0"/>
                  </a:lnTo>
                  <a:lnTo>
                    <a:pt x="1600200" y="0"/>
                  </a:lnTo>
                  <a:lnTo>
                    <a:pt x="1600200" y="762000"/>
                  </a:lnTo>
                </a:path>
              </a:pathLst>
            </a:custGeom>
            <a:ln w="3175">
              <a:solidFill>
                <a:srgbClr val="4BACC6"/>
              </a:solidFill>
            </a:ln>
          </p:spPr>
          <p:txBody>
            <a:bodyPr wrap="square" lIns="0" tIns="0" rIns="0" bIns="0" rtlCol="0"/>
            <a:lstStyle/>
            <a:p>
              <a:endParaRPr/>
            </a:p>
          </p:txBody>
        </p:sp>
      </p:grpSp>
      <p:sp>
        <p:nvSpPr>
          <p:cNvPr id="5" name="object 5"/>
          <p:cNvSpPr txBox="1"/>
          <p:nvPr/>
        </p:nvSpPr>
        <p:spPr>
          <a:xfrm>
            <a:off x="7263509" y="1827260"/>
            <a:ext cx="1244600" cy="299720"/>
          </a:xfrm>
          <a:prstGeom prst="rect">
            <a:avLst/>
          </a:prstGeom>
        </p:spPr>
        <p:txBody>
          <a:bodyPr vert="horz" wrap="square" lIns="0" tIns="12700" rIns="0" bIns="0" rtlCol="0">
            <a:spAutoFit/>
          </a:bodyPr>
          <a:lstStyle/>
          <a:p>
            <a:pPr marL="12700">
              <a:lnSpc>
                <a:spcPct val="100000"/>
              </a:lnSpc>
              <a:spcBef>
                <a:spcPts val="100"/>
              </a:spcBef>
            </a:pPr>
            <a:r>
              <a:rPr sz="1800" spc="-15" dirty="0">
                <a:latin typeface="Calibri"/>
                <a:cs typeface="Calibri"/>
              </a:rPr>
              <a:t>Program.java</a:t>
            </a:r>
            <a:endParaRPr sz="1800">
              <a:latin typeface="Calibri"/>
              <a:cs typeface="Calibri"/>
            </a:endParaRPr>
          </a:p>
        </p:txBody>
      </p:sp>
      <p:grpSp>
        <p:nvGrpSpPr>
          <p:cNvPr id="6" name="object 6"/>
          <p:cNvGrpSpPr/>
          <p:nvPr/>
        </p:nvGrpSpPr>
        <p:grpSpPr>
          <a:xfrm>
            <a:off x="3756656" y="192024"/>
            <a:ext cx="5044440" cy="789940"/>
            <a:chOff x="3756656" y="192024"/>
            <a:chExt cx="5044440" cy="789940"/>
          </a:xfrm>
        </p:grpSpPr>
        <p:pic>
          <p:nvPicPr>
            <p:cNvPr id="7" name="object 7"/>
            <p:cNvPicPr/>
            <p:nvPr/>
          </p:nvPicPr>
          <p:blipFill>
            <a:blip r:embed="rId2" cstate="print"/>
            <a:stretch>
              <a:fillRect/>
            </a:stretch>
          </p:blipFill>
          <p:spPr>
            <a:xfrm>
              <a:off x="3756656" y="192024"/>
              <a:ext cx="690362" cy="789431"/>
            </a:xfrm>
            <a:prstGeom prst="rect">
              <a:avLst/>
            </a:prstGeom>
          </p:spPr>
        </p:pic>
        <p:pic>
          <p:nvPicPr>
            <p:cNvPr id="8" name="object 8"/>
            <p:cNvPicPr/>
            <p:nvPr/>
          </p:nvPicPr>
          <p:blipFill>
            <a:blip r:embed="rId3" cstate="print"/>
            <a:stretch>
              <a:fillRect/>
            </a:stretch>
          </p:blipFill>
          <p:spPr>
            <a:xfrm>
              <a:off x="4020311" y="281939"/>
              <a:ext cx="789431" cy="640079"/>
            </a:xfrm>
            <a:prstGeom prst="rect">
              <a:avLst/>
            </a:prstGeom>
          </p:spPr>
        </p:pic>
        <p:pic>
          <p:nvPicPr>
            <p:cNvPr id="9" name="object 9"/>
            <p:cNvPicPr/>
            <p:nvPr/>
          </p:nvPicPr>
          <p:blipFill>
            <a:blip r:embed="rId4" cstate="print"/>
            <a:stretch>
              <a:fillRect/>
            </a:stretch>
          </p:blipFill>
          <p:spPr>
            <a:xfrm>
              <a:off x="4526280" y="281939"/>
              <a:ext cx="1121663" cy="640079"/>
            </a:xfrm>
            <a:prstGeom prst="rect">
              <a:avLst/>
            </a:prstGeom>
          </p:spPr>
        </p:pic>
        <p:pic>
          <p:nvPicPr>
            <p:cNvPr id="10" name="object 10"/>
            <p:cNvPicPr/>
            <p:nvPr/>
          </p:nvPicPr>
          <p:blipFill>
            <a:blip r:embed="rId5" cstate="print"/>
            <a:stretch>
              <a:fillRect/>
            </a:stretch>
          </p:blipFill>
          <p:spPr>
            <a:xfrm>
              <a:off x="5361431" y="281939"/>
              <a:ext cx="1652015" cy="640079"/>
            </a:xfrm>
            <a:prstGeom prst="rect">
              <a:avLst/>
            </a:prstGeom>
          </p:spPr>
        </p:pic>
        <p:pic>
          <p:nvPicPr>
            <p:cNvPr id="11" name="object 11"/>
            <p:cNvPicPr/>
            <p:nvPr/>
          </p:nvPicPr>
          <p:blipFill>
            <a:blip r:embed="rId6" cstate="print"/>
            <a:stretch>
              <a:fillRect/>
            </a:stretch>
          </p:blipFill>
          <p:spPr>
            <a:xfrm>
              <a:off x="6725411" y="281939"/>
              <a:ext cx="1271015" cy="640079"/>
            </a:xfrm>
            <a:prstGeom prst="rect">
              <a:avLst/>
            </a:prstGeom>
          </p:spPr>
        </p:pic>
        <p:pic>
          <p:nvPicPr>
            <p:cNvPr id="12" name="object 12"/>
            <p:cNvPicPr/>
            <p:nvPr/>
          </p:nvPicPr>
          <p:blipFill>
            <a:blip r:embed="rId7" cstate="print"/>
            <a:stretch>
              <a:fillRect/>
            </a:stretch>
          </p:blipFill>
          <p:spPr>
            <a:xfrm>
              <a:off x="7667238" y="192024"/>
              <a:ext cx="617219" cy="789431"/>
            </a:xfrm>
            <a:prstGeom prst="rect">
              <a:avLst/>
            </a:prstGeom>
          </p:spPr>
        </p:pic>
        <p:pic>
          <p:nvPicPr>
            <p:cNvPr id="13" name="object 13"/>
            <p:cNvPicPr/>
            <p:nvPr/>
          </p:nvPicPr>
          <p:blipFill>
            <a:blip r:embed="rId8" cstate="print"/>
            <a:stretch>
              <a:fillRect/>
            </a:stretch>
          </p:blipFill>
          <p:spPr>
            <a:xfrm>
              <a:off x="7857740" y="281939"/>
              <a:ext cx="943355" cy="640079"/>
            </a:xfrm>
            <a:prstGeom prst="rect">
              <a:avLst/>
            </a:prstGeom>
          </p:spPr>
        </p:pic>
      </p:grpSp>
      <p:sp>
        <p:nvSpPr>
          <p:cNvPr id="14" name="object 14"/>
          <p:cNvSpPr txBox="1">
            <a:spLocks noGrp="1"/>
          </p:cNvSpPr>
          <p:nvPr>
            <p:ph type="title"/>
          </p:nvPr>
        </p:nvSpPr>
        <p:spPr>
          <a:xfrm>
            <a:off x="3963415" y="283114"/>
            <a:ext cx="4644390" cy="452120"/>
          </a:xfrm>
          <a:prstGeom prst="rect">
            <a:avLst/>
          </a:prstGeom>
        </p:spPr>
        <p:txBody>
          <a:bodyPr vert="horz" wrap="square" lIns="0" tIns="12065" rIns="0" bIns="0" rtlCol="0">
            <a:spAutoFit/>
          </a:bodyPr>
          <a:lstStyle/>
          <a:p>
            <a:pPr marL="12700">
              <a:lnSpc>
                <a:spcPct val="100000"/>
              </a:lnSpc>
              <a:spcBef>
                <a:spcPts val="95"/>
              </a:spcBef>
            </a:pPr>
            <a:r>
              <a:rPr sz="2800" spc="-10" dirty="0"/>
              <a:t>C</a:t>
            </a:r>
            <a:r>
              <a:rPr spc="-10" dirty="0"/>
              <a:t>ẤU</a:t>
            </a:r>
            <a:r>
              <a:rPr spc="155" dirty="0"/>
              <a:t> </a:t>
            </a:r>
            <a:r>
              <a:rPr spc="-10" dirty="0"/>
              <a:t>TRÚC</a:t>
            </a:r>
            <a:r>
              <a:rPr spc="145" dirty="0"/>
              <a:t> </a:t>
            </a:r>
            <a:r>
              <a:rPr spc="-10" dirty="0"/>
              <a:t>CHƯƠNG</a:t>
            </a:r>
            <a:r>
              <a:rPr spc="125" dirty="0"/>
              <a:t> </a:t>
            </a:r>
            <a:r>
              <a:rPr spc="-10" dirty="0"/>
              <a:t>TRÌNH</a:t>
            </a:r>
            <a:r>
              <a:rPr spc="140" dirty="0"/>
              <a:t> </a:t>
            </a:r>
            <a:r>
              <a:rPr sz="2800" spc="-90" dirty="0"/>
              <a:t>J</a:t>
            </a:r>
            <a:r>
              <a:rPr spc="-90" dirty="0"/>
              <a:t>AVA</a:t>
            </a:r>
            <a:endParaRPr sz="2800"/>
          </a:p>
        </p:txBody>
      </p:sp>
      <p:sp>
        <p:nvSpPr>
          <p:cNvPr id="15" name="object 15"/>
          <p:cNvSpPr txBox="1">
            <a:spLocks noGrp="1"/>
          </p:cNvSpPr>
          <p:nvPr>
            <p:ph type="body" idx="1"/>
          </p:nvPr>
        </p:nvSpPr>
        <p:spPr>
          <a:prstGeom prst="rect">
            <a:avLst/>
          </a:prstGeom>
        </p:spPr>
        <p:txBody>
          <a:bodyPr vert="horz" wrap="square" lIns="0" tIns="57150" rIns="0" bIns="0" rtlCol="0">
            <a:spAutoFit/>
          </a:bodyPr>
          <a:lstStyle/>
          <a:p>
            <a:pPr marL="355600" indent="-343535">
              <a:lnSpc>
                <a:spcPct val="100000"/>
              </a:lnSpc>
              <a:spcBef>
                <a:spcPts val="450"/>
              </a:spcBef>
              <a:buClr>
                <a:srgbClr val="FF5A33"/>
              </a:buClr>
              <a:buFont typeface="Wingdings"/>
              <a:buChar char=""/>
              <a:tabLst>
                <a:tab pos="356235" algn="l"/>
              </a:tabLst>
            </a:pPr>
            <a:r>
              <a:rPr spc="-5" dirty="0" err="1"/>
              <a:t>com.</a:t>
            </a:r>
            <a:r>
              <a:rPr lang="en-US" spc="-5" dirty="0" err="1"/>
              <a:t>nestech</a:t>
            </a:r>
            <a:r>
              <a:rPr spc="-5" dirty="0"/>
              <a:t>:</a:t>
            </a:r>
            <a:r>
              <a:rPr spc="-25" dirty="0"/>
              <a:t> </a:t>
            </a:r>
            <a:r>
              <a:rPr spc="-15" dirty="0"/>
              <a:t>tên</a:t>
            </a:r>
            <a:r>
              <a:rPr spc="-5" dirty="0"/>
              <a:t> gói</a:t>
            </a:r>
            <a:r>
              <a:rPr spc="-10" dirty="0"/>
              <a:t> </a:t>
            </a:r>
            <a:r>
              <a:rPr spc="-5" dirty="0"/>
              <a:t>chứa </a:t>
            </a:r>
            <a:r>
              <a:rPr spc="-10" dirty="0"/>
              <a:t>lớp</a:t>
            </a:r>
          </a:p>
          <a:p>
            <a:pPr marL="756285" lvl="1" indent="-287020">
              <a:lnSpc>
                <a:spcPts val="2735"/>
              </a:lnSpc>
              <a:spcBef>
                <a:spcPts val="305"/>
              </a:spcBef>
              <a:buClr>
                <a:srgbClr val="FF5A33"/>
              </a:buClr>
              <a:buFont typeface="Wingdings"/>
              <a:buChar char=""/>
              <a:tabLst>
                <a:tab pos="756920" algn="l"/>
              </a:tabLst>
            </a:pPr>
            <a:r>
              <a:rPr sz="2400" spc="-5" dirty="0">
                <a:latin typeface="Segoe UI"/>
                <a:cs typeface="Segoe UI"/>
              </a:rPr>
              <a:t>Sử</a:t>
            </a:r>
            <a:r>
              <a:rPr sz="2400" dirty="0">
                <a:latin typeface="Segoe UI"/>
                <a:cs typeface="Segoe UI"/>
              </a:rPr>
              <a:t> </a:t>
            </a:r>
            <a:r>
              <a:rPr sz="2400" spc="-5" dirty="0">
                <a:latin typeface="Segoe UI"/>
                <a:cs typeface="Segoe UI"/>
              </a:rPr>
              <a:t>dụng</a:t>
            </a:r>
            <a:r>
              <a:rPr sz="2400" spc="10" dirty="0">
                <a:latin typeface="Segoe UI"/>
                <a:cs typeface="Segoe UI"/>
              </a:rPr>
              <a:t> </a:t>
            </a:r>
            <a:r>
              <a:rPr sz="2400" spc="-5" dirty="0">
                <a:latin typeface="Segoe UI"/>
                <a:cs typeface="Segoe UI"/>
              </a:rPr>
              <a:t>ký</a:t>
            </a:r>
            <a:r>
              <a:rPr sz="2400" dirty="0">
                <a:latin typeface="Segoe UI"/>
                <a:cs typeface="Segoe UI"/>
              </a:rPr>
              <a:t> tự</a:t>
            </a:r>
            <a:r>
              <a:rPr sz="2400" spc="5" dirty="0">
                <a:latin typeface="Segoe UI"/>
                <a:cs typeface="Segoe UI"/>
              </a:rPr>
              <a:t> </a:t>
            </a:r>
            <a:r>
              <a:rPr sz="2400" spc="-5" dirty="0">
                <a:latin typeface="Segoe UI"/>
                <a:cs typeface="Segoe UI"/>
              </a:rPr>
              <a:t>thường</a:t>
            </a:r>
            <a:r>
              <a:rPr sz="2400" spc="10" dirty="0">
                <a:latin typeface="Segoe UI"/>
                <a:cs typeface="Segoe UI"/>
              </a:rPr>
              <a:t> </a:t>
            </a:r>
            <a:r>
              <a:rPr sz="2400" spc="-25" dirty="0">
                <a:latin typeface="Segoe UI"/>
                <a:cs typeface="Segoe UI"/>
              </a:rPr>
              <a:t>và</a:t>
            </a:r>
            <a:r>
              <a:rPr sz="2400" dirty="0">
                <a:latin typeface="Segoe UI"/>
                <a:cs typeface="Segoe UI"/>
              </a:rPr>
              <a:t> dấu</a:t>
            </a:r>
            <a:r>
              <a:rPr sz="2400" spc="10" dirty="0">
                <a:latin typeface="Segoe UI"/>
                <a:cs typeface="Segoe UI"/>
              </a:rPr>
              <a:t> </a:t>
            </a:r>
            <a:r>
              <a:rPr sz="2400" spc="-5" dirty="0">
                <a:latin typeface="Segoe UI"/>
                <a:cs typeface="Segoe UI"/>
              </a:rPr>
              <a:t>chấm.</a:t>
            </a:r>
            <a:r>
              <a:rPr sz="2400" spc="15" dirty="0">
                <a:latin typeface="Segoe UI"/>
                <a:cs typeface="Segoe UI"/>
              </a:rPr>
              <a:t> </a:t>
            </a:r>
            <a:r>
              <a:rPr sz="2400" dirty="0">
                <a:latin typeface="Segoe UI"/>
                <a:cs typeface="Segoe UI"/>
              </a:rPr>
              <a:t>Có</a:t>
            </a:r>
            <a:r>
              <a:rPr sz="2400" spc="5" dirty="0">
                <a:latin typeface="Segoe UI"/>
                <a:cs typeface="Segoe UI"/>
              </a:rPr>
              <a:t> </a:t>
            </a:r>
            <a:r>
              <a:rPr sz="2400" spc="-5" dirty="0">
                <a:latin typeface="Segoe UI"/>
                <a:cs typeface="Segoe UI"/>
              </a:rPr>
              <a:t>thể</a:t>
            </a:r>
            <a:r>
              <a:rPr sz="2400" spc="-10" dirty="0">
                <a:latin typeface="Segoe UI"/>
                <a:cs typeface="Segoe UI"/>
              </a:rPr>
              <a:t> xem</a:t>
            </a:r>
            <a:endParaRPr sz="2400" dirty="0">
              <a:latin typeface="Segoe UI"/>
              <a:cs typeface="Segoe UI"/>
            </a:endParaRPr>
          </a:p>
          <a:p>
            <a:pPr marL="756285">
              <a:lnSpc>
                <a:spcPts val="2735"/>
              </a:lnSpc>
            </a:pPr>
            <a:r>
              <a:rPr sz="2400" spc="-10" dirty="0"/>
              <a:t>package</a:t>
            </a:r>
            <a:r>
              <a:rPr sz="2400" dirty="0"/>
              <a:t> </a:t>
            </a:r>
            <a:r>
              <a:rPr sz="2400" spc="-5" dirty="0"/>
              <a:t>như</a:t>
            </a:r>
            <a:r>
              <a:rPr sz="2400" spc="10" dirty="0"/>
              <a:t> </a:t>
            </a:r>
            <a:r>
              <a:rPr sz="2400" spc="-5" dirty="0"/>
              <a:t>folder</a:t>
            </a:r>
            <a:r>
              <a:rPr sz="2400" dirty="0"/>
              <a:t> </a:t>
            </a:r>
            <a:r>
              <a:rPr sz="2400" spc="-5" dirty="0"/>
              <a:t>còn</a:t>
            </a:r>
            <a:r>
              <a:rPr sz="2400" spc="20" dirty="0"/>
              <a:t> </a:t>
            </a:r>
            <a:r>
              <a:rPr sz="2400" spc="-5" dirty="0"/>
              <a:t>class</a:t>
            </a:r>
            <a:r>
              <a:rPr sz="2400" spc="5" dirty="0"/>
              <a:t> </a:t>
            </a:r>
            <a:r>
              <a:rPr sz="2400" spc="-5" dirty="0"/>
              <a:t>như</a:t>
            </a:r>
            <a:r>
              <a:rPr sz="2400" spc="10" dirty="0"/>
              <a:t> </a:t>
            </a:r>
            <a:r>
              <a:rPr sz="2400" spc="-5" dirty="0"/>
              <a:t>file.</a:t>
            </a:r>
            <a:endParaRPr sz="2400" dirty="0"/>
          </a:p>
          <a:p>
            <a:pPr marL="355600" indent="-343535">
              <a:lnSpc>
                <a:spcPct val="100000"/>
              </a:lnSpc>
              <a:spcBef>
                <a:spcPts val="320"/>
              </a:spcBef>
              <a:buClr>
                <a:srgbClr val="FF5A33"/>
              </a:buClr>
              <a:buFont typeface="Wingdings"/>
              <a:buChar char=""/>
              <a:tabLst>
                <a:tab pos="356235" algn="l"/>
              </a:tabLst>
            </a:pPr>
            <a:r>
              <a:rPr spc="-10" dirty="0"/>
              <a:t>Program:</a:t>
            </a:r>
            <a:r>
              <a:rPr spc="-20" dirty="0"/>
              <a:t> </a:t>
            </a:r>
            <a:r>
              <a:rPr spc="-15" dirty="0"/>
              <a:t>tên </a:t>
            </a:r>
            <a:r>
              <a:rPr spc="-10" dirty="0"/>
              <a:t>lớp</a:t>
            </a:r>
          </a:p>
          <a:p>
            <a:pPr marL="756285" lvl="1" indent="-287020">
              <a:lnSpc>
                <a:spcPct val="100000"/>
              </a:lnSpc>
              <a:spcBef>
                <a:spcPts val="305"/>
              </a:spcBef>
              <a:buClr>
                <a:srgbClr val="FF5A33"/>
              </a:buClr>
              <a:buFont typeface="Wingdings"/>
              <a:buChar char=""/>
              <a:tabLst>
                <a:tab pos="756920" algn="l"/>
              </a:tabLst>
            </a:pPr>
            <a:r>
              <a:rPr sz="2400" spc="-5" dirty="0">
                <a:latin typeface="Segoe UI"/>
                <a:cs typeface="Segoe UI"/>
              </a:rPr>
              <a:t>Phải</a:t>
            </a:r>
            <a:r>
              <a:rPr sz="2400" spc="15" dirty="0">
                <a:latin typeface="Segoe UI"/>
                <a:cs typeface="Segoe UI"/>
              </a:rPr>
              <a:t> </a:t>
            </a:r>
            <a:r>
              <a:rPr sz="2400" spc="-5" dirty="0">
                <a:latin typeface="Segoe UI"/>
                <a:cs typeface="Segoe UI"/>
              </a:rPr>
              <a:t>giống</a:t>
            </a:r>
            <a:r>
              <a:rPr sz="2400" spc="20" dirty="0">
                <a:latin typeface="Segoe UI"/>
                <a:cs typeface="Segoe UI"/>
              </a:rPr>
              <a:t> </a:t>
            </a:r>
            <a:r>
              <a:rPr sz="2400" spc="-10" dirty="0">
                <a:latin typeface="Segoe UI"/>
                <a:cs typeface="Segoe UI"/>
              </a:rPr>
              <a:t>tên</a:t>
            </a:r>
            <a:r>
              <a:rPr sz="2400" dirty="0">
                <a:latin typeface="Segoe UI"/>
                <a:cs typeface="Segoe UI"/>
              </a:rPr>
              <a:t> </a:t>
            </a:r>
            <a:r>
              <a:rPr sz="2400" spc="-5" dirty="0">
                <a:latin typeface="Segoe UI"/>
                <a:cs typeface="Segoe UI"/>
              </a:rPr>
              <a:t>file</a:t>
            </a:r>
            <a:r>
              <a:rPr sz="2400" spc="10" dirty="0">
                <a:latin typeface="Segoe UI"/>
                <a:cs typeface="Segoe UI"/>
              </a:rPr>
              <a:t> </a:t>
            </a:r>
            <a:r>
              <a:rPr sz="2400" spc="-15" dirty="0">
                <a:latin typeface="Segoe UI"/>
                <a:cs typeface="Segoe UI"/>
              </a:rPr>
              <a:t>java.</a:t>
            </a:r>
            <a:r>
              <a:rPr sz="2400" spc="15" dirty="0">
                <a:latin typeface="Segoe UI"/>
                <a:cs typeface="Segoe UI"/>
              </a:rPr>
              <a:t> </a:t>
            </a:r>
            <a:r>
              <a:rPr sz="2400" spc="-5" dirty="0">
                <a:latin typeface="Segoe UI"/>
                <a:cs typeface="Segoe UI"/>
              </a:rPr>
              <a:t>Viết</a:t>
            </a:r>
            <a:r>
              <a:rPr sz="2400" spc="5" dirty="0">
                <a:latin typeface="Segoe UI"/>
                <a:cs typeface="Segoe UI"/>
              </a:rPr>
              <a:t> </a:t>
            </a:r>
            <a:r>
              <a:rPr sz="2400" spc="-15" dirty="0">
                <a:latin typeface="Segoe UI"/>
                <a:cs typeface="Segoe UI"/>
              </a:rPr>
              <a:t>hoa</a:t>
            </a:r>
            <a:r>
              <a:rPr sz="2400" spc="20" dirty="0">
                <a:latin typeface="Segoe UI"/>
                <a:cs typeface="Segoe UI"/>
              </a:rPr>
              <a:t> </a:t>
            </a:r>
            <a:r>
              <a:rPr sz="2400" spc="-5" dirty="0">
                <a:latin typeface="Segoe UI"/>
                <a:cs typeface="Segoe UI"/>
              </a:rPr>
              <a:t>ký</a:t>
            </a:r>
            <a:r>
              <a:rPr sz="2400" dirty="0">
                <a:latin typeface="Segoe UI"/>
                <a:cs typeface="Segoe UI"/>
              </a:rPr>
              <a:t> tự</a:t>
            </a:r>
            <a:r>
              <a:rPr sz="2400" spc="5" dirty="0">
                <a:latin typeface="Segoe UI"/>
                <a:cs typeface="Segoe UI"/>
              </a:rPr>
              <a:t> </a:t>
            </a:r>
            <a:r>
              <a:rPr sz="2400" dirty="0">
                <a:latin typeface="Segoe UI"/>
                <a:cs typeface="Segoe UI"/>
              </a:rPr>
              <a:t>đầu</a:t>
            </a:r>
            <a:r>
              <a:rPr sz="2400" spc="-5" dirty="0">
                <a:latin typeface="Segoe UI"/>
                <a:cs typeface="Segoe UI"/>
              </a:rPr>
              <a:t> của</a:t>
            </a:r>
            <a:r>
              <a:rPr sz="2400" spc="20" dirty="0">
                <a:latin typeface="Segoe UI"/>
                <a:cs typeface="Segoe UI"/>
              </a:rPr>
              <a:t> </a:t>
            </a:r>
            <a:r>
              <a:rPr sz="2400" spc="-5" dirty="0">
                <a:latin typeface="Segoe UI"/>
                <a:cs typeface="Segoe UI"/>
              </a:rPr>
              <a:t>mỗi</a:t>
            </a:r>
            <a:r>
              <a:rPr sz="2400" spc="20" dirty="0">
                <a:latin typeface="Segoe UI"/>
                <a:cs typeface="Segoe UI"/>
              </a:rPr>
              <a:t> </a:t>
            </a:r>
            <a:r>
              <a:rPr sz="2400" dirty="0">
                <a:latin typeface="Segoe UI"/>
                <a:cs typeface="Segoe UI"/>
              </a:rPr>
              <a:t>từ</a:t>
            </a:r>
          </a:p>
          <a:p>
            <a:pPr marL="355600" indent="-343535">
              <a:lnSpc>
                <a:spcPct val="100000"/>
              </a:lnSpc>
              <a:spcBef>
                <a:spcPts val="320"/>
              </a:spcBef>
              <a:buClr>
                <a:srgbClr val="FF5A33"/>
              </a:buClr>
              <a:buFont typeface="Wingdings"/>
              <a:buChar char=""/>
              <a:tabLst>
                <a:tab pos="356235" algn="l"/>
              </a:tabLst>
            </a:pPr>
            <a:r>
              <a:rPr spc="-5" dirty="0"/>
              <a:t>main():</a:t>
            </a:r>
            <a:r>
              <a:rPr spc="20" dirty="0"/>
              <a:t> </a:t>
            </a:r>
            <a:r>
              <a:rPr spc="-5" dirty="0"/>
              <a:t>phương</a:t>
            </a:r>
            <a:r>
              <a:rPr spc="15" dirty="0"/>
              <a:t> </a:t>
            </a:r>
            <a:r>
              <a:rPr spc="-5" dirty="0"/>
              <a:t>thức bắt</a:t>
            </a:r>
            <a:r>
              <a:rPr spc="-10" dirty="0"/>
              <a:t> </a:t>
            </a:r>
            <a:r>
              <a:rPr spc="-5" dirty="0"/>
              <a:t>đầu</a:t>
            </a:r>
            <a:r>
              <a:rPr spc="-10" dirty="0"/>
              <a:t> </a:t>
            </a:r>
            <a:r>
              <a:rPr dirty="0"/>
              <a:t>chạy</a:t>
            </a:r>
          </a:p>
          <a:p>
            <a:pPr marL="756285" marR="29209" lvl="1" indent="-287020">
              <a:lnSpc>
                <a:spcPts val="2590"/>
              </a:lnSpc>
              <a:spcBef>
                <a:spcPts val="630"/>
              </a:spcBef>
              <a:buClr>
                <a:srgbClr val="FF5A33"/>
              </a:buClr>
              <a:buFont typeface="Wingdings"/>
              <a:buChar char=""/>
              <a:tabLst>
                <a:tab pos="756920" algn="l"/>
              </a:tabLst>
            </a:pPr>
            <a:r>
              <a:rPr sz="2400" spc="-5" dirty="0">
                <a:latin typeface="Segoe UI"/>
                <a:cs typeface="Segoe UI"/>
              </a:rPr>
              <a:t>Lớp</a:t>
            </a:r>
            <a:r>
              <a:rPr sz="2400" dirty="0">
                <a:latin typeface="Segoe UI"/>
                <a:cs typeface="Segoe UI"/>
              </a:rPr>
              <a:t> </a:t>
            </a:r>
            <a:r>
              <a:rPr sz="2400" spc="-5" dirty="0">
                <a:latin typeface="Segoe UI"/>
                <a:cs typeface="Segoe UI"/>
              </a:rPr>
              <a:t>có</a:t>
            </a:r>
            <a:r>
              <a:rPr sz="2400" spc="15" dirty="0">
                <a:latin typeface="Segoe UI"/>
                <a:cs typeface="Segoe UI"/>
              </a:rPr>
              <a:t> </a:t>
            </a:r>
            <a:r>
              <a:rPr sz="2400" spc="-5" dirty="0">
                <a:latin typeface="Segoe UI"/>
                <a:cs typeface="Segoe UI"/>
              </a:rPr>
              <a:t>thể</a:t>
            </a:r>
            <a:r>
              <a:rPr sz="2400" spc="5" dirty="0">
                <a:latin typeface="Segoe UI"/>
                <a:cs typeface="Segoe UI"/>
              </a:rPr>
              <a:t> </a:t>
            </a:r>
            <a:r>
              <a:rPr sz="2400" spc="-5" dirty="0">
                <a:latin typeface="Segoe UI"/>
                <a:cs typeface="Segoe UI"/>
              </a:rPr>
              <a:t>có</a:t>
            </a:r>
            <a:r>
              <a:rPr sz="2400" spc="5" dirty="0">
                <a:latin typeface="Segoe UI"/>
                <a:cs typeface="Segoe UI"/>
              </a:rPr>
              <a:t> </a:t>
            </a:r>
            <a:r>
              <a:rPr sz="2400" spc="-5" dirty="0">
                <a:latin typeface="Segoe UI"/>
                <a:cs typeface="Segoe UI"/>
              </a:rPr>
              <a:t>nhiều</a:t>
            </a:r>
            <a:r>
              <a:rPr sz="2400" spc="20" dirty="0">
                <a:latin typeface="Segoe UI"/>
                <a:cs typeface="Segoe UI"/>
              </a:rPr>
              <a:t> </a:t>
            </a:r>
            <a:r>
              <a:rPr sz="2400" spc="-5" dirty="0">
                <a:latin typeface="Segoe UI"/>
                <a:cs typeface="Segoe UI"/>
              </a:rPr>
              <a:t>phương</a:t>
            </a:r>
            <a:r>
              <a:rPr sz="2400" spc="20" dirty="0">
                <a:latin typeface="Segoe UI"/>
                <a:cs typeface="Segoe UI"/>
              </a:rPr>
              <a:t> </a:t>
            </a:r>
            <a:r>
              <a:rPr sz="2400" dirty="0">
                <a:latin typeface="Segoe UI"/>
                <a:cs typeface="Segoe UI"/>
              </a:rPr>
              <a:t>thức</a:t>
            </a:r>
            <a:r>
              <a:rPr sz="2400" spc="-5" dirty="0">
                <a:latin typeface="Segoe UI"/>
                <a:cs typeface="Segoe UI"/>
              </a:rPr>
              <a:t> nhưng</a:t>
            </a:r>
            <a:r>
              <a:rPr sz="2400" spc="20" dirty="0">
                <a:latin typeface="Segoe UI"/>
                <a:cs typeface="Segoe UI"/>
              </a:rPr>
              <a:t> </a:t>
            </a:r>
            <a:r>
              <a:rPr sz="2400" spc="-5" dirty="0">
                <a:latin typeface="Segoe UI"/>
                <a:cs typeface="Segoe UI"/>
              </a:rPr>
              <a:t>main()</a:t>
            </a:r>
            <a:r>
              <a:rPr sz="2400" spc="20" dirty="0">
                <a:latin typeface="Segoe UI"/>
                <a:cs typeface="Segoe UI"/>
              </a:rPr>
              <a:t> </a:t>
            </a:r>
            <a:r>
              <a:rPr sz="2400" spc="-5" dirty="0">
                <a:latin typeface="Segoe UI"/>
                <a:cs typeface="Segoe UI"/>
              </a:rPr>
              <a:t>được </a:t>
            </a:r>
            <a:r>
              <a:rPr sz="2400" spc="-645" dirty="0">
                <a:latin typeface="Segoe UI"/>
                <a:cs typeface="Segoe UI"/>
              </a:rPr>
              <a:t> </a:t>
            </a:r>
            <a:r>
              <a:rPr sz="2400" spc="-5" dirty="0">
                <a:latin typeface="Segoe UI"/>
                <a:cs typeface="Segoe UI"/>
              </a:rPr>
              <a:t>gọi</a:t>
            </a:r>
            <a:r>
              <a:rPr sz="2400" spc="15" dirty="0">
                <a:latin typeface="Segoe UI"/>
                <a:cs typeface="Segoe UI"/>
              </a:rPr>
              <a:t> </a:t>
            </a:r>
            <a:r>
              <a:rPr sz="2400" dirty="0">
                <a:latin typeface="Segoe UI"/>
                <a:cs typeface="Segoe UI"/>
              </a:rPr>
              <a:t>tự</a:t>
            </a:r>
            <a:r>
              <a:rPr sz="2400" spc="-5" dirty="0">
                <a:latin typeface="Segoe UI"/>
                <a:cs typeface="Segoe UI"/>
              </a:rPr>
              <a:t> động</a:t>
            </a:r>
            <a:r>
              <a:rPr sz="2400" spc="15" dirty="0">
                <a:latin typeface="Segoe UI"/>
                <a:cs typeface="Segoe UI"/>
              </a:rPr>
              <a:t> </a:t>
            </a:r>
            <a:r>
              <a:rPr sz="2400" spc="-5" dirty="0">
                <a:latin typeface="Segoe UI"/>
                <a:cs typeface="Segoe UI"/>
              </a:rPr>
              <a:t>khi</a:t>
            </a:r>
            <a:r>
              <a:rPr sz="2400" spc="15" dirty="0">
                <a:latin typeface="Segoe UI"/>
                <a:cs typeface="Segoe UI"/>
              </a:rPr>
              <a:t> </a:t>
            </a:r>
            <a:r>
              <a:rPr sz="2400" dirty="0">
                <a:latin typeface="Segoe UI"/>
                <a:cs typeface="Segoe UI"/>
              </a:rPr>
              <a:t>ứng</a:t>
            </a:r>
            <a:r>
              <a:rPr sz="2400" spc="5" dirty="0">
                <a:latin typeface="Segoe UI"/>
                <a:cs typeface="Segoe UI"/>
              </a:rPr>
              <a:t> </a:t>
            </a:r>
            <a:r>
              <a:rPr sz="2400" spc="-5" dirty="0">
                <a:latin typeface="Segoe UI"/>
                <a:cs typeface="Segoe UI"/>
              </a:rPr>
              <a:t>dụng</a:t>
            </a:r>
            <a:r>
              <a:rPr sz="2400" spc="15" dirty="0">
                <a:latin typeface="Segoe UI"/>
                <a:cs typeface="Segoe UI"/>
              </a:rPr>
              <a:t> </a:t>
            </a:r>
            <a:r>
              <a:rPr sz="2400" spc="-5" dirty="0">
                <a:latin typeface="Segoe UI"/>
                <a:cs typeface="Segoe UI"/>
              </a:rPr>
              <a:t>chạy</a:t>
            </a:r>
            <a:endParaRPr sz="2400" dirty="0">
              <a:latin typeface="Segoe UI"/>
              <a:cs typeface="Segoe UI"/>
            </a:endParaRPr>
          </a:p>
        </p:txBody>
      </p:sp>
      <p:sp>
        <p:nvSpPr>
          <p:cNvPr id="16" name="object 16"/>
          <p:cNvSpPr/>
          <p:nvPr/>
        </p:nvSpPr>
        <p:spPr>
          <a:xfrm>
            <a:off x="457200" y="914400"/>
            <a:ext cx="5229860" cy="2308860"/>
          </a:xfrm>
          <a:custGeom>
            <a:avLst/>
            <a:gdLst/>
            <a:ahLst/>
            <a:cxnLst/>
            <a:rect l="l" t="t" r="r" b="b"/>
            <a:pathLst>
              <a:path w="5229860" h="2308860">
                <a:moveTo>
                  <a:pt x="0" y="0"/>
                </a:moveTo>
                <a:lnTo>
                  <a:pt x="5229694" y="0"/>
                </a:lnTo>
                <a:lnTo>
                  <a:pt x="5229694" y="2308326"/>
                </a:lnTo>
                <a:lnTo>
                  <a:pt x="0" y="2308326"/>
                </a:lnTo>
                <a:lnTo>
                  <a:pt x="0" y="0"/>
                </a:lnTo>
                <a:close/>
              </a:path>
            </a:pathLst>
          </a:custGeom>
          <a:ln w="9525">
            <a:solidFill>
              <a:srgbClr val="4F81BD"/>
            </a:solidFill>
          </a:ln>
        </p:spPr>
        <p:txBody>
          <a:bodyPr wrap="square" lIns="0" tIns="0" rIns="0" bIns="0" rtlCol="0"/>
          <a:lstStyle/>
          <a:p>
            <a:endParaRPr/>
          </a:p>
        </p:txBody>
      </p:sp>
      <p:sp>
        <p:nvSpPr>
          <p:cNvPr id="17" name="object 17"/>
          <p:cNvSpPr txBox="1"/>
          <p:nvPr/>
        </p:nvSpPr>
        <p:spPr>
          <a:xfrm>
            <a:off x="457200" y="914400"/>
            <a:ext cx="5229860" cy="2308860"/>
          </a:xfrm>
          <a:prstGeom prst="rect">
            <a:avLst/>
          </a:prstGeom>
          <a:ln w="9525">
            <a:solidFill>
              <a:srgbClr val="4F81BD"/>
            </a:solidFill>
          </a:ln>
        </p:spPr>
        <p:txBody>
          <a:bodyPr vert="horz" wrap="square" lIns="0" tIns="26034" rIns="0" bIns="0" rtlCol="0">
            <a:spAutoFit/>
          </a:bodyPr>
          <a:lstStyle/>
          <a:p>
            <a:pPr marL="91440">
              <a:lnSpc>
                <a:spcPct val="100000"/>
              </a:lnSpc>
              <a:spcBef>
                <a:spcPts val="204"/>
              </a:spcBef>
            </a:pPr>
            <a:r>
              <a:rPr sz="2400" spc="-10" dirty="0">
                <a:latin typeface="Calibri"/>
                <a:cs typeface="Calibri"/>
              </a:rPr>
              <a:t>package</a:t>
            </a:r>
            <a:r>
              <a:rPr sz="2400" spc="-50" dirty="0">
                <a:latin typeface="Calibri"/>
                <a:cs typeface="Calibri"/>
              </a:rPr>
              <a:t> </a:t>
            </a:r>
            <a:r>
              <a:rPr sz="2400" b="1" spc="-5" dirty="0" err="1">
                <a:solidFill>
                  <a:srgbClr val="FF0000"/>
                </a:solidFill>
                <a:latin typeface="Calibri"/>
                <a:cs typeface="Calibri"/>
              </a:rPr>
              <a:t>com.</a:t>
            </a:r>
            <a:r>
              <a:rPr lang="en-US" sz="2400" b="1" spc="-5" dirty="0" err="1">
                <a:solidFill>
                  <a:srgbClr val="FF0000"/>
                </a:solidFill>
                <a:latin typeface="Calibri"/>
                <a:cs typeface="Calibri"/>
              </a:rPr>
              <a:t>nestech</a:t>
            </a:r>
            <a:r>
              <a:rPr sz="2400" spc="-5" dirty="0">
                <a:latin typeface="Calibri"/>
                <a:cs typeface="Calibri"/>
              </a:rPr>
              <a:t>;</a:t>
            </a:r>
            <a:endParaRPr sz="2400" dirty="0">
              <a:latin typeface="Calibri"/>
              <a:cs typeface="Calibri"/>
            </a:endParaRPr>
          </a:p>
          <a:p>
            <a:pPr marL="90805">
              <a:lnSpc>
                <a:spcPct val="100000"/>
              </a:lnSpc>
            </a:pPr>
            <a:r>
              <a:rPr sz="2400" spc="-5" dirty="0">
                <a:latin typeface="Calibri"/>
                <a:cs typeface="Calibri"/>
              </a:rPr>
              <a:t>public</a:t>
            </a:r>
            <a:r>
              <a:rPr sz="2400" spc="-25" dirty="0">
                <a:latin typeface="Calibri"/>
                <a:cs typeface="Calibri"/>
              </a:rPr>
              <a:t> </a:t>
            </a:r>
            <a:r>
              <a:rPr sz="2400" dirty="0">
                <a:latin typeface="Calibri"/>
                <a:cs typeface="Calibri"/>
              </a:rPr>
              <a:t>class</a:t>
            </a:r>
            <a:r>
              <a:rPr sz="2400" spc="-25" dirty="0">
                <a:latin typeface="Calibri"/>
                <a:cs typeface="Calibri"/>
              </a:rPr>
              <a:t> </a:t>
            </a:r>
            <a:r>
              <a:rPr sz="2400" b="1" spc="-15" dirty="0">
                <a:solidFill>
                  <a:srgbClr val="FF0000"/>
                </a:solidFill>
                <a:latin typeface="Calibri"/>
                <a:cs typeface="Calibri"/>
              </a:rPr>
              <a:t>Program</a:t>
            </a:r>
            <a:r>
              <a:rPr sz="2400" spc="-15" dirty="0">
                <a:latin typeface="Calibri"/>
                <a:cs typeface="Calibri"/>
              </a:rPr>
              <a:t>{</a:t>
            </a:r>
            <a:endParaRPr sz="2400" dirty="0">
              <a:latin typeface="Calibri"/>
              <a:cs typeface="Calibri"/>
            </a:endParaRPr>
          </a:p>
          <a:p>
            <a:pPr marL="548005">
              <a:lnSpc>
                <a:spcPct val="100000"/>
              </a:lnSpc>
            </a:pPr>
            <a:r>
              <a:rPr sz="2400" spc="-5" dirty="0">
                <a:latin typeface="Calibri"/>
                <a:cs typeface="Calibri"/>
              </a:rPr>
              <a:t>public</a:t>
            </a:r>
            <a:r>
              <a:rPr sz="2400" spc="-15" dirty="0">
                <a:latin typeface="Calibri"/>
                <a:cs typeface="Calibri"/>
              </a:rPr>
              <a:t> static</a:t>
            </a:r>
            <a:r>
              <a:rPr sz="2400" spc="-30" dirty="0">
                <a:latin typeface="Calibri"/>
                <a:cs typeface="Calibri"/>
              </a:rPr>
              <a:t> </a:t>
            </a:r>
            <a:r>
              <a:rPr sz="2400" spc="-10" dirty="0">
                <a:latin typeface="Calibri"/>
                <a:cs typeface="Calibri"/>
              </a:rPr>
              <a:t>void</a:t>
            </a:r>
            <a:r>
              <a:rPr sz="2400" dirty="0">
                <a:latin typeface="Calibri"/>
                <a:cs typeface="Calibri"/>
              </a:rPr>
              <a:t> </a:t>
            </a:r>
            <a:r>
              <a:rPr sz="2400" b="1" spc="-5" dirty="0">
                <a:solidFill>
                  <a:srgbClr val="FF0000"/>
                </a:solidFill>
                <a:latin typeface="Calibri"/>
                <a:cs typeface="Calibri"/>
              </a:rPr>
              <a:t>main</a:t>
            </a:r>
            <a:r>
              <a:rPr sz="2400" spc="-5" dirty="0">
                <a:latin typeface="Calibri"/>
                <a:cs typeface="Calibri"/>
              </a:rPr>
              <a:t>(String[]</a:t>
            </a:r>
            <a:r>
              <a:rPr sz="2400" spc="-25" dirty="0">
                <a:latin typeface="Calibri"/>
                <a:cs typeface="Calibri"/>
              </a:rPr>
              <a:t> </a:t>
            </a:r>
            <a:r>
              <a:rPr sz="2400" spc="-10" dirty="0">
                <a:latin typeface="Calibri"/>
                <a:cs typeface="Calibri"/>
              </a:rPr>
              <a:t>args){</a:t>
            </a:r>
            <a:endParaRPr sz="2400" dirty="0">
              <a:latin typeface="Calibri"/>
              <a:cs typeface="Calibri"/>
            </a:endParaRPr>
          </a:p>
          <a:p>
            <a:pPr marL="1005205">
              <a:lnSpc>
                <a:spcPct val="100000"/>
              </a:lnSpc>
            </a:pPr>
            <a:r>
              <a:rPr sz="2400" spc="-5" dirty="0">
                <a:solidFill>
                  <a:srgbClr val="4F6228"/>
                </a:solidFill>
                <a:latin typeface="Calibri"/>
                <a:cs typeface="Calibri"/>
              </a:rPr>
              <a:t>//</a:t>
            </a:r>
            <a:r>
              <a:rPr sz="2400" spc="-30" dirty="0">
                <a:solidFill>
                  <a:srgbClr val="4F6228"/>
                </a:solidFill>
                <a:latin typeface="Calibri"/>
                <a:cs typeface="Calibri"/>
              </a:rPr>
              <a:t> </a:t>
            </a:r>
            <a:r>
              <a:rPr sz="2400" dirty="0">
                <a:solidFill>
                  <a:srgbClr val="4F6228"/>
                </a:solidFill>
                <a:latin typeface="Calibri"/>
                <a:cs typeface="Calibri"/>
              </a:rPr>
              <a:t>mã</a:t>
            </a:r>
            <a:r>
              <a:rPr sz="2400" spc="-35" dirty="0">
                <a:solidFill>
                  <a:srgbClr val="4F6228"/>
                </a:solidFill>
                <a:latin typeface="Calibri"/>
                <a:cs typeface="Calibri"/>
              </a:rPr>
              <a:t> </a:t>
            </a:r>
            <a:r>
              <a:rPr sz="2400" dirty="0">
                <a:solidFill>
                  <a:srgbClr val="4F6228"/>
                </a:solidFill>
                <a:latin typeface="Calibri"/>
                <a:cs typeface="Calibri"/>
              </a:rPr>
              <a:t>thực</a:t>
            </a:r>
            <a:r>
              <a:rPr sz="2400" spc="-30" dirty="0">
                <a:solidFill>
                  <a:srgbClr val="4F6228"/>
                </a:solidFill>
                <a:latin typeface="Calibri"/>
                <a:cs typeface="Calibri"/>
              </a:rPr>
              <a:t> </a:t>
            </a:r>
            <a:r>
              <a:rPr sz="2400" dirty="0">
                <a:solidFill>
                  <a:srgbClr val="4F6228"/>
                </a:solidFill>
                <a:latin typeface="Calibri"/>
                <a:cs typeface="Calibri"/>
              </a:rPr>
              <a:t>thi</a:t>
            </a:r>
            <a:endParaRPr sz="2400" dirty="0">
              <a:latin typeface="Calibri"/>
              <a:cs typeface="Calibri"/>
            </a:endParaRPr>
          </a:p>
          <a:p>
            <a:pPr marL="548005">
              <a:lnSpc>
                <a:spcPct val="100000"/>
              </a:lnSpc>
            </a:pPr>
            <a:r>
              <a:rPr sz="2400" dirty="0">
                <a:latin typeface="Calibri"/>
                <a:cs typeface="Calibri"/>
              </a:rPr>
              <a:t>}</a:t>
            </a:r>
          </a:p>
          <a:p>
            <a:pPr marL="90805">
              <a:lnSpc>
                <a:spcPct val="100000"/>
              </a:lnSpc>
            </a:pPr>
            <a:r>
              <a:rPr sz="2400" dirty="0">
                <a:latin typeface="Calibri"/>
                <a:cs typeface="Calibri"/>
              </a:rPr>
              <a:t>}</a:t>
            </a:r>
          </a:p>
        </p:txBody>
      </p:sp>
      <p:grpSp>
        <p:nvGrpSpPr>
          <p:cNvPr id="18" name="object 18"/>
          <p:cNvGrpSpPr/>
          <p:nvPr/>
        </p:nvGrpSpPr>
        <p:grpSpPr>
          <a:xfrm>
            <a:off x="5686901" y="2017758"/>
            <a:ext cx="1393825" cy="101600"/>
            <a:chOff x="5686901" y="2017758"/>
            <a:chExt cx="1393825" cy="101600"/>
          </a:xfrm>
        </p:grpSpPr>
        <p:sp>
          <p:nvSpPr>
            <p:cNvPr id="19" name="object 19"/>
            <p:cNvSpPr/>
            <p:nvPr/>
          </p:nvSpPr>
          <p:spPr>
            <a:xfrm>
              <a:off x="5686901" y="2068562"/>
              <a:ext cx="1387475" cy="0"/>
            </a:xfrm>
            <a:custGeom>
              <a:avLst/>
              <a:gdLst/>
              <a:ahLst/>
              <a:cxnLst/>
              <a:rect l="l" t="t" r="r" b="b"/>
              <a:pathLst>
                <a:path w="1387475">
                  <a:moveTo>
                    <a:pt x="0" y="0"/>
                  </a:moveTo>
                  <a:lnTo>
                    <a:pt x="1387132" y="0"/>
                  </a:lnTo>
                </a:path>
              </a:pathLst>
            </a:custGeom>
            <a:ln w="12700">
              <a:solidFill>
                <a:srgbClr val="4A7EBB"/>
              </a:solidFill>
            </a:ln>
          </p:spPr>
          <p:txBody>
            <a:bodyPr wrap="square" lIns="0" tIns="0" rIns="0" bIns="0" rtlCol="0"/>
            <a:lstStyle/>
            <a:p>
              <a:endParaRPr/>
            </a:p>
          </p:txBody>
        </p:sp>
        <p:sp>
          <p:nvSpPr>
            <p:cNvPr id="20" name="object 20"/>
            <p:cNvSpPr/>
            <p:nvPr/>
          </p:nvSpPr>
          <p:spPr>
            <a:xfrm>
              <a:off x="6997828" y="2024108"/>
              <a:ext cx="76200" cy="88900"/>
            </a:xfrm>
            <a:custGeom>
              <a:avLst/>
              <a:gdLst/>
              <a:ahLst/>
              <a:cxnLst/>
              <a:rect l="l" t="t" r="r" b="b"/>
              <a:pathLst>
                <a:path w="76200" h="88900">
                  <a:moveTo>
                    <a:pt x="0" y="0"/>
                  </a:moveTo>
                  <a:lnTo>
                    <a:pt x="76200" y="44450"/>
                  </a:lnTo>
                  <a:lnTo>
                    <a:pt x="0" y="88900"/>
                  </a:lnTo>
                </a:path>
              </a:pathLst>
            </a:custGeom>
            <a:ln w="12700">
              <a:solidFill>
                <a:srgbClr val="4A7EBB"/>
              </a:solidFill>
            </a:ln>
          </p:spPr>
          <p:txBody>
            <a:bodyPr wrap="square" lIns="0" tIns="0" rIns="0" bIns="0" rtlCol="0"/>
            <a:lstStyle/>
            <a:p>
              <a:endParaRPr/>
            </a:p>
          </p:txBody>
        </p:sp>
      </p:grpSp>
      <p:sp>
        <p:nvSpPr>
          <p:cNvPr id="21" name="object 21"/>
          <p:cNvSpPr txBox="1"/>
          <p:nvPr/>
        </p:nvSpPr>
        <p:spPr>
          <a:xfrm>
            <a:off x="6031556" y="1731743"/>
            <a:ext cx="703580"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Save</a:t>
            </a:r>
            <a:r>
              <a:rPr sz="1800" spc="-85" dirty="0">
                <a:latin typeface="Calibri"/>
                <a:cs typeface="Calibri"/>
              </a:rPr>
              <a:t> </a:t>
            </a:r>
            <a:r>
              <a:rPr sz="1800" dirty="0">
                <a:latin typeface="Calibri"/>
                <a:cs typeface="Calibri"/>
              </a:rPr>
              <a:t>as</a:t>
            </a:r>
            <a:endParaRPr sz="1800">
              <a:latin typeface="Calibri"/>
              <a:cs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534987" y="5734748"/>
            <a:ext cx="8077200" cy="768350"/>
            <a:chOff x="534987" y="5734748"/>
            <a:chExt cx="8077200" cy="768350"/>
          </a:xfrm>
        </p:grpSpPr>
        <p:sp>
          <p:nvSpPr>
            <p:cNvPr id="3" name="object 3"/>
            <p:cNvSpPr/>
            <p:nvPr/>
          </p:nvSpPr>
          <p:spPr>
            <a:xfrm>
              <a:off x="536575" y="5736335"/>
              <a:ext cx="8074025" cy="765175"/>
            </a:xfrm>
            <a:custGeom>
              <a:avLst/>
              <a:gdLst/>
              <a:ahLst/>
              <a:cxnLst/>
              <a:rect l="l" t="t" r="r" b="b"/>
              <a:pathLst>
                <a:path w="8074025" h="765175">
                  <a:moveTo>
                    <a:pt x="8074025" y="0"/>
                  </a:moveTo>
                  <a:lnTo>
                    <a:pt x="0" y="0"/>
                  </a:lnTo>
                  <a:lnTo>
                    <a:pt x="0" y="765048"/>
                  </a:lnTo>
                  <a:lnTo>
                    <a:pt x="8074025" y="765048"/>
                  </a:lnTo>
                  <a:lnTo>
                    <a:pt x="8074025" y="0"/>
                  </a:lnTo>
                  <a:close/>
                </a:path>
              </a:pathLst>
            </a:custGeom>
            <a:solidFill>
              <a:srgbClr val="F2F2F2"/>
            </a:solidFill>
          </p:spPr>
          <p:txBody>
            <a:bodyPr wrap="square" lIns="0" tIns="0" rIns="0" bIns="0" rtlCol="0"/>
            <a:lstStyle/>
            <a:p>
              <a:endParaRPr/>
            </a:p>
          </p:txBody>
        </p:sp>
        <p:sp>
          <p:nvSpPr>
            <p:cNvPr id="4" name="object 4"/>
            <p:cNvSpPr/>
            <p:nvPr/>
          </p:nvSpPr>
          <p:spPr>
            <a:xfrm>
              <a:off x="536575" y="5736335"/>
              <a:ext cx="8074025" cy="765175"/>
            </a:xfrm>
            <a:custGeom>
              <a:avLst/>
              <a:gdLst/>
              <a:ahLst/>
              <a:cxnLst/>
              <a:rect l="l" t="t" r="r" b="b"/>
              <a:pathLst>
                <a:path w="8074025" h="765175">
                  <a:moveTo>
                    <a:pt x="0" y="0"/>
                  </a:moveTo>
                  <a:lnTo>
                    <a:pt x="8074025" y="0"/>
                  </a:lnTo>
                  <a:lnTo>
                    <a:pt x="8074025" y="765048"/>
                  </a:lnTo>
                  <a:lnTo>
                    <a:pt x="0" y="765048"/>
                  </a:lnTo>
                  <a:lnTo>
                    <a:pt x="0" y="0"/>
                  </a:lnTo>
                  <a:close/>
                </a:path>
              </a:pathLst>
            </a:custGeom>
            <a:ln w="3175">
              <a:solidFill>
                <a:srgbClr val="385D8A"/>
              </a:solidFill>
            </a:ln>
          </p:spPr>
          <p:txBody>
            <a:bodyPr wrap="square" lIns="0" tIns="0" rIns="0" bIns="0" rtlCol="0"/>
            <a:lstStyle/>
            <a:p>
              <a:endParaRPr/>
            </a:p>
          </p:txBody>
        </p:sp>
      </p:grpSp>
      <p:pic>
        <p:nvPicPr>
          <p:cNvPr id="5" name="object 5"/>
          <p:cNvPicPr/>
          <p:nvPr/>
        </p:nvPicPr>
        <p:blipFill>
          <a:blip r:embed="rId2" cstate="print"/>
          <a:stretch>
            <a:fillRect/>
          </a:stretch>
        </p:blipFill>
        <p:spPr>
          <a:xfrm>
            <a:off x="1167493" y="3156530"/>
            <a:ext cx="6890656" cy="2400299"/>
          </a:xfrm>
          <a:prstGeom prst="rect">
            <a:avLst/>
          </a:prstGeom>
        </p:spPr>
      </p:pic>
      <p:grpSp>
        <p:nvGrpSpPr>
          <p:cNvPr id="6" name="object 6"/>
          <p:cNvGrpSpPr/>
          <p:nvPr/>
        </p:nvGrpSpPr>
        <p:grpSpPr>
          <a:xfrm>
            <a:off x="6903715" y="192024"/>
            <a:ext cx="1897380" cy="789940"/>
            <a:chOff x="6903715" y="192024"/>
            <a:chExt cx="1897380" cy="789940"/>
          </a:xfrm>
        </p:grpSpPr>
        <p:pic>
          <p:nvPicPr>
            <p:cNvPr id="7" name="object 7"/>
            <p:cNvPicPr/>
            <p:nvPr/>
          </p:nvPicPr>
          <p:blipFill>
            <a:blip r:embed="rId3" cstate="print"/>
            <a:stretch>
              <a:fillRect/>
            </a:stretch>
          </p:blipFill>
          <p:spPr>
            <a:xfrm>
              <a:off x="6903715" y="192024"/>
              <a:ext cx="687323" cy="789431"/>
            </a:xfrm>
            <a:prstGeom prst="rect">
              <a:avLst/>
            </a:prstGeom>
          </p:spPr>
        </p:pic>
        <p:pic>
          <p:nvPicPr>
            <p:cNvPr id="8" name="object 8"/>
            <p:cNvPicPr/>
            <p:nvPr/>
          </p:nvPicPr>
          <p:blipFill>
            <a:blip r:embed="rId4" cstate="print"/>
            <a:stretch>
              <a:fillRect/>
            </a:stretch>
          </p:blipFill>
          <p:spPr>
            <a:xfrm>
              <a:off x="7164323" y="281939"/>
              <a:ext cx="1636775" cy="640079"/>
            </a:xfrm>
            <a:prstGeom prst="rect">
              <a:avLst/>
            </a:prstGeom>
          </p:spPr>
        </p:pic>
      </p:grpSp>
      <p:sp>
        <p:nvSpPr>
          <p:cNvPr id="9" name="object 9"/>
          <p:cNvSpPr txBox="1">
            <a:spLocks noGrp="1"/>
          </p:cNvSpPr>
          <p:nvPr>
            <p:ph type="title"/>
          </p:nvPr>
        </p:nvSpPr>
        <p:spPr>
          <a:prstGeom prst="rect">
            <a:avLst/>
          </a:prstGeom>
        </p:spPr>
        <p:txBody>
          <a:bodyPr vert="horz" wrap="square" lIns="0" tIns="12065" rIns="0" bIns="0" rtlCol="0">
            <a:spAutoFit/>
          </a:bodyPr>
          <a:lstStyle/>
          <a:p>
            <a:pPr marL="6585584">
              <a:lnSpc>
                <a:spcPct val="100000"/>
              </a:lnSpc>
              <a:spcBef>
                <a:spcPts val="95"/>
              </a:spcBef>
            </a:pPr>
            <a:r>
              <a:rPr sz="2800" spc="-15" dirty="0"/>
              <a:t>B</a:t>
            </a:r>
            <a:r>
              <a:rPr spc="-15" dirty="0"/>
              <a:t>YTECODE</a:t>
            </a:r>
            <a:endParaRPr sz="2800"/>
          </a:p>
        </p:txBody>
      </p:sp>
      <p:sp>
        <p:nvSpPr>
          <p:cNvPr id="10" name="object 10"/>
          <p:cNvSpPr txBox="1"/>
          <p:nvPr/>
        </p:nvSpPr>
        <p:spPr>
          <a:xfrm>
            <a:off x="535816" y="1090593"/>
            <a:ext cx="8043545" cy="1817370"/>
          </a:xfrm>
          <a:prstGeom prst="rect">
            <a:avLst/>
          </a:prstGeom>
        </p:spPr>
        <p:txBody>
          <a:bodyPr vert="horz" wrap="square" lIns="0" tIns="12065" rIns="0" bIns="0" rtlCol="0">
            <a:spAutoFit/>
          </a:bodyPr>
          <a:lstStyle/>
          <a:p>
            <a:pPr marL="355600" marR="5080" indent="-343535">
              <a:lnSpc>
                <a:spcPct val="100000"/>
              </a:lnSpc>
              <a:spcBef>
                <a:spcPts val="95"/>
              </a:spcBef>
              <a:buClr>
                <a:srgbClr val="FF5A33"/>
              </a:buClr>
              <a:buFont typeface="Wingdings"/>
              <a:buChar char=""/>
              <a:tabLst>
                <a:tab pos="356235" algn="l"/>
              </a:tabLst>
            </a:pPr>
            <a:r>
              <a:rPr sz="2800" spc="-5" dirty="0">
                <a:latin typeface="Segoe UI"/>
                <a:cs typeface="Segoe UI"/>
              </a:rPr>
              <a:t>Khác</a:t>
            </a:r>
            <a:r>
              <a:rPr sz="2800" spc="-15" dirty="0">
                <a:latin typeface="Segoe UI"/>
                <a:cs typeface="Segoe UI"/>
              </a:rPr>
              <a:t> </a:t>
            </a:r>
            <a:r>
              <a:rPr sz="2800" spc="-5" dirty="0">
                <a:latin typeface="Segoe UI"/>
                <a:cs typeface="Segoe UI"/>
              </a:rPr>
              <a:t>với ngôn</a:t>
            </a:r>
            <a:r>
              <a:rPr sz="2800" dirty="0">
                <a:latin typeface="Segoe UI"/>
                <a:cs typeface="Segoe UI"/>
              </a:rPr>
              <a:t> </a:t>
            </a:r>
            <a:r>
              <a:rPr sz="2800" spc="-5" dirty="0">
                <a:latin typeface="Segoe UI"/>
                <a:cs typeface="Segoe UI"/>
              </a:rPr>
              <a:t>ngữ</a:t>
            </a:r>
            <a:r>
              <a:rPr sz="2800" spc="10" dirty="0">
                <a:latin typeface="Segoe UI"/>
                <a:cs typeface="Segoe UI"/>
              </a:rPr>
              <a:t> </a:t>
            </a:r>
            <a:r>
              <a:rPr sz="2800" spc="-5" dirty="0">
                <a:latin typeface="Segoe UI"/>
                <a:cs typeface="Segoe UI"/>
              </a:rPr>
              <a:t>lập trình</a:t>
            </a:r>
            <a:r>
              <a:rPr sz="2800" spc="10" dirty="0">
                <a:latin typeface="Segoe UI"/>
                <a:cs typeface="Segoe UI"/>
              </a:rPr>
              <a:t> </a:t>
            </a:r>
            <a:r>
              <a:rPr sz="2800" spc="-5" dirty="0">
                <a:latin typeface="Segoe UI"/>
                <a:cs typeface="Segoe UI"/>
              </a:rPr>
              <a:t>khác,</a:t>
            </a:r>
            <a:r>
              <a:rPr sz="2800" spc="-20" dirty="0">
                <a:latin typeface="Segoe UI"/>
                <a:cs typeface="Segoe UI"/>
              </a:rPr>
              <a:t> </a:t>
            </a:r>
            <a:r>
              <a:rPr sz="2800" spc="-5" dirty="0">
                <a:latin typeface="Segoe UI"/>
                <a:cs typeface="Segoe UI"/>
              </a:rPr>
              <a:t>thay</a:t>
            </a:r>
            <a:r>
              <a:rPr sz="2800" spc="5" dirty="0">
                <a:latin typeface="Segoe UI"/>
                <a:cs typeface="Segoe UI"/>
              </a:rPr>
              <a:t> </a:t>
            </a:r>
            <a:r>
              <a:rPr sz="2800" dirty="0">
                <a:latin typeface="Segoe UI"/>
                <a:cs typeface="Segoe UI"/>
              </a:rPr>
              <a:t>vì</a:t>
            </a:r>
            <a:r>
              <a:rPr sz="2800" spc="-20" dirty="0">
                <a:latin typeface="Segoe UI"/>
                <a:cs typeface="Segoe UI"/>
              </a:rPr>
              <a:t> </a:t>
            </a:r>
            <a:r>
              <a:rPr sz="2800" spc="-5" dirty="0">
                <a:latin typeface="Segoe UI"/>
                <a:cs typeface="Segoe UI"/>
              </a:rPr>
              <a:t>biên </a:t>
            </a:r>
            <a:r>
              <a:rPr sz="2800" dirty="0">
                <a:latin typeface="Segoe UI"/>
                <a:cs typeface="Segoe UI"/>
              </a:rPr>
              <a:t> </a:t>
            </a:r>
            <a:r>
              <a:rPr sz="2800" spc="-10" dirty="0">
                <a:latin typeface="Segoe UI"/>
                <a:cs typeface="Segoe UI"/>
              </a:rPr>
              <a:t>dịch</a:t>
            </a:r>
            <a:r>
              <a:rPr sz="2800" dirty="0">
                <a:latin typeface="Segoe UI"/>
                <a:cs typeface="Segoe UI"/>
              </a:rPr>
              <a:t> </a:t>
            </a:r>
            <a:r>
              <a:rPr sz="2800" spc="-5" dirty="0">
                <a:latin typeface="Segoe UI"/>
                <a:cs typeface="Segoe UI"/>
              </a:rPr>
              <a:t>mã</a:t>
            </a:r>
            <a:r>
              <a:rPr sz="2800" spc="-10" dirty="0">
                <a:latin typeface="Segoe UI"/>
                <a:cs typeface="Segoe UI"/>
              </a:rPr>
              <a:t> </a:t>
            </a:r>
            <a:r>
              <a:rPr sz="2800" spc="-5" dirty="0">
                <a:latin typeface="Segoe UI"/>
                <a:cs typeface="Segoe UI"/>
              </a:rPr>
              <a:t>nguồn</a:t>
            </a:r>
            <a:r>
              <a:rPr sz="2800" spc="15" dirty="0">
                <a:latin typeface="Segoe UI"/>
                <a:cs typeface="Segoe UI"/>
              </a:rPr>
              <a:t> </a:t>
            </a:r>
            <a:r>
              <a:rPr sz="2800" spc="-5" dirty="0">
                <a:latin typeface="Segoe UI"/>
                <a:cs typeface="Segoe UI"/>
              </a:rPr>
              <a:t>thành</a:t>
            </a:r>
            <a:r>
              <a:rPr sz="2800" dirty="0">
                <a:latin typeface="Segoe UI"/>
                <a:cs typeface="Segoe UI"/>
              </a:rPr>
              <a:t> </a:t>
            </a:r>
            <a:r>
              <a:rPr sz="2800" spc="-5" dirty="0">
                <a:latin typeface="Segoe UI"/>
                <a:cs typeface="Segoe UI"/>
              </a:rPr>
              <a:t>mã</a:t>
            </a:r>
            <a:r>
              <a:rPr sz="2800" spc="-10" dirty="0">
                <a:latin typeface="Segoe UI"/>
                <a:cs typeface="Segoe UI"/>
              </a:rPr>
              <a:t> </a:t>
            </a:r>
            <a:r>
              <a:rPr sz="2800" spc="-40" dirty="0">
                <a:latin typeface="Segoe UI"/>
                <a:cs typeface="Segoe UI"/>
              </a:rPr>
              <a:t>máy,</a:t>
            </a:r>
            <a:r>
              <a:rPr sz="2800" spc="5" dirty="0">
                <a:latin typeface="Segoe UI"/>
                <a:cs typeface="Segoe UI"/>
              </a:rPr>
              <a:t> </a:t>
            </a:r>
            <a:r>
              <a:rPr sz="2800" spc="-25" dirty="0">
                <a:latin typeface="Segoe UI"/>
                <a:cs typeface="Segoe UI"/>
              </a:rPr>
              <a:t>Java </a:t>
            </a:r>
            <a:r>
              <a:rPr sz="2800" spc="-5" dirty="0">
                <a:latin typeface="Segoe UI"/>
                <a:cs typeface="Segoe UI"/>
              </a:rPr>
              <a:t>được</a:t>
            </a:r>
            <a:r>
              <a:rPr sz="2800" spc="5" dirty="0">
                <a:latin typeface="Segoe UI"/>
                <a:cs typeface="Segoe UI"/>
              </a:rPr>
              <a:t> </a:t>
            </a:r>
            <a:r>
              <a:rPr sz="2800" spc="-5" dirty="0">
                <a:latin typeface="Segoe UI"/>
                <a:cs typeface="Segoe UI"/>
              </a:rPr>
              <a:t>thiết</a:t>
            </a:r>
            <a:r>
              <a:rPr sz="2800" spc="10" dirty="0">
                <a:latin typeface="Segoe UI"/>
                <a:cs typeface="Segoe UI"/>
              </a:rPr>
              <a:t> </a:t>
            </a:r>
            <a:r>
              <a:rPr sz="2800" spc="-5" dirty="0">
                <a:latin typeface="Segoe UI"/>
                <a:cs typeface="Segoe UI"/>
              </a:rPr>
              <a:t>kế </a:t>
            </a:r>
            <a:r>
              <a:rPr sz="2800" spc="-750" dirty="0">
                <a:latin typeface="Segoe UI"/>
                <a:cs typeface="Segoe UI"/>
              </a:rPr>
              <a:t> </a:t>
            </a:r>
            <a:r>
              <a:rPr sz="2800" spc="-5" dirty="0">
                <a:latin typeface="Segoe UI"/>
                <a:cs typeface="Segoe UI"/>
              </a:rPr>
              <a:t>biên </a:t>
            </a:r>
            <a:r>
              <a:rPr sz="2800" spc="-10" dirty="0">
                <a:latin typeface="Segoe UI"/>
                <a:cs typeface="Segoe UI"/>
              </a:rPr>
              <a:t>dịch</a:t>
            </a:r>
            <a:r>
              <a:rPr sz="2800" spc="5" dirty="0">
                <a:latin typeface="Segoe UI"/>
                <a:cs typeface="Segoe UI"/>
              </a:rPr>
              <a:t> </a:t>
            </a:r>
            <a:r>
              <a:rPr sz="2800" spc="-5" dirty="0">
                <a:latin typeface="Segoe UI"/>
                <a:cs typeface="Segoe UI"/>
              </a:rPr>
              <a:t>mã</a:t>
            </a:r>
            <a:r>
              <a:rPr sz="2800" spc="5" dirty="0">
                <a:latin typeface="Segoe UI"/>
                <a:cs typeface="Segoe UI"/>
              </a:rPr>
              <a:t> </a:t>
            </a:r>
            <a:r>
              <a:rPr sz="2800" spc="-5" dirty="0">
                <a:latin typeface="Segoe UI"/>
                <a:cs typeface="Segoe UI"/>
              </a:rPr>
              <a:t>nguồn</a:t>
            </a:r>
            <a:r>
              <a:rPr sz="2800" spc="5" dirty="0">
                <a:latin typeface="Segoe UI"/>
                <a:cs typeface="Segoe UI"/>
              </a:rPr>
              <a:t> </a:t>
            </a:r>
            <a:r>
              <a:rPr sz="2800" spc="-5" dirty="0">
                <a:latin typeface="Segoe UI"/>
                <a:cs typeface="Segoe UI"/>
              </a:rPr>
              <a:t>thành bytecode</a:t>
            </a:r>
            <a:endParaRPr sz="2800">
              <a:latin typeface="Segoe UI"/>
              <a:cs typeface="Segoe UI"/>
            </a:endParaRPr>
          </a:p>
          <a:p>
            <a:pPr marL="355600" indent="-343535">
              <a:lnSpc>
                <a:spcPct val="100000"/>
              </a:lnSpc>
              <a:spcBef>
                <a:spcPts val="675"/>
              </a:spcBef>
              <a:buClr>
                <a:srgbClr val="FF5A33"/>
              </a:buClr>
              <a:buFont typeface="Wingdings"/>
              <a:buChar char=""/>
              <a:tabLst>
                <a:tab pos="356235" algn="l"/>
              </a:tabLst>
            </a:pPr>
            <a:r>
              <a:rPr sz="2800" spc="-5" dirty="0">
                <a:latin typeface="Segoe UI"/>
                <a:cs typeface="Segoe UI"/>
              </a:rPr>
              <a:t>Bytecode</a:t>
            </a:r>
            <a:r>
              <a:rPr sz="2800" spc="-35" dirty="0">
                <a:latin typeface="Segoe UI"/>
                <a:cs typeface="Segoe UI"/>
              </a:rPr>
              <a:t> </a:t>
            </a:r>
            <a:r>
              <a:rPr sz="2800" spc="-5" dirty="0">
                <a:latin typeface="Segoe UI"/>
                <a:cs typeface="Segoe UI"/>
              </a:rPr>
              <a:t>sau đó</a:t>
            </a:r>
            <a:r>
              <a:rPr sz="2800" spc="-10" dirty="0">
                <a:latin typeface="Segoe UI"/>
                <a:cs typeface="Segoe UI"/>
              </a:rPr>
              <a:t> </a:t>
            </a:r>
            <a:r>
              <a:rPr sz="2800" spc="-5" dirty="0">
                <a:latin typeface="Segoe UI"/>
                <a:cs typeface="Segoe UI"/>
              </a:rPr>
              <a:t>được</a:t>
            </a:r>
            <a:r>
              <a:rPr sz="2800" spc="10" dirty="0">
                <a:latin typeface="Segoe UI"/>
                <a:cs typeface="Segoe UI"/>
              </a:rPr>
              <a:t> </a:t>
            </a:r>
            <a:r>
              <a:rPr sz="2800" spc="-5" dirty="0">
                <a:latin typeface="Segoe UI"/>
                <a:cs typeface="Segoe UI"/>
              </a:rPr>
              <a:t>môi</a:t>
            </a:r>
            <a:r>
              <a:rPr sz="2800" spc="-20" dirty="0">
                <a:latin typeface="Segoe UI"/>
                <a:cs typeface="Segoe UI"/>
              </a:rPr>
              <a:t> </a:t>
            </a:r>
            <a:r>
              <a:rPr sz="2800" spc="-5" dirty="0">
                <a:latin typeface="Segoe UI"/>
                <a:cs typeface="Segoe UI"/>
              </a:rPr>
              <a:t>trường</a:t>
            </a:r>
            <a:r>
              <a:rPr sz="2800" spc="15" dirty="0">
                <a:latin typeface="Segoe UI"/>
                <a:cs typeface="Segoe UI"/>
              </a:rPr>
              <a:t> </a:t>
            </a:r>
            <a:r>
              <a:rPr sz="2800" spc="-5" dirty="0">
                <a:latin typeface="Segoe UI"/>
                <a:cs typeface="Segoe UI"/>
              </a:rPr>
              <a:t>thực</a:t>
            </a:r>
            <a:r>
              <a:rPr sz="2800" dirty="0">
                <a:latin typeface="Segoe UI"/>
                <a:cs typeface="Segoe UI"/>
              </a:rPr>
              <a:t> </a:t>
            </a:r>
            <a:r>
              <a:rPr sz="2800" spc="-5" dirty="0">
                <a:latin typeface="Segoe UI"/>
                <a:cs typeface="Segoe UI"/>
              </a:rPr>
              <a:t>thi</a:t>
            </a:r>
            <a:r>
              <a:rPr sz="2800" spc="-10" dirty="0">
                <a:latin typeface="Segoe UI"/>
                <a:cs typeface="Segoe UI"/>
              </a:rPr>
              <a:t> </a:t>
            </a:r>
            <a:r>
              <a:rPr sz="2800" dirty="0">
                <a:latin typeface="Segoe UI"/>
                <a:cs typeface="Segoe UI"/>
              </a:rPr>
              <a:t>chạy</a:t>
            </a:r>
            <a:endParaRPr sz="2800">
              <a:latin typeface="Segoe UI"/>
              <a:cs typeface="Segoe UI"/>
            </a:endParaRPr>
          </a:p>
        </p:txBody>
      </p:sp>
      <p:sp>
        <p:nvSpPr>
          <p:cNvPr id="11" name="object 11"/>
          <p:cNvSpPr txBox="1"/>
          <p:nvPr/>
        </p:nvSpPr>
        <p:spPr>
          <a:xfrm>
            <a:off x="609600" y="5948908"/>
            <a:ext cx="1675130" cy="369570"/>
          </a:xfrm>
          <a:prstGeom prst="rect">
            <a:avLst/>
          </a:prstGeom>
          <a:solidFill>
            <a:srgbClr val="F2F2F2"/>
          </a:solidFill>
          <a:ln w="3175">
            <a:solidFill>
              <a:srgbClr val="000000"/>
            </a:solidFill>
          </a:ln>
        </p:spPr>
        <p:txBody>
          <a:bodyPr vert="horz" wrap="square" lIns="0" tIns="30480" rIns="0" bIns="0" rtlCol="0">
            <a:spAutoFit/>
          </a:bodyPr>
          <a:lstStyle/>
          <a:p>
            <a:pPr marL="91440">
              <a:lnSpc>
                <a:spcPct val="100000"/>
              </a:lnSpc>
              <a:spcBef>
                <a:spcPts val="240"/>
              </a:spcBef>
            </a:pPr>
            <a:r>
              <a:rPr sz="1800" spc="-15" dirty="0">
                <a:latin typeface="Calibri"/>
                <a:cs typeface="Calibri"/>
              </a:rPr>
              <a:t>HelloWorld.java</a:t>
            </a:r>
            <a:endParaRPr sz="1800">
              <a:latin typeface="Calibri"/>
              <a:cs typeface="Calibri"/>
            </a:endParaRPr>
          </a:p>
        </p:txBody>
      </p:sp>
      <p:sp>
        <p:nvSpPr>
          <p:cNvPr id="12" name="object 12"/>
          <p:cNvSpPr txBox="1"/>
          <p:nvPr/>
        </p:nvSpPr>
        <p:spPr>
          <a:xfrm>
            <a:off x="4048480" y="5948908"/>
            <a:ext cx="1743075" cy="369570"/>
          </a:xfrm>
          <a:prstGeom prst="rect">
            <a:avLst/>
          </a:prstGeom>
          <a:solidFill>
            <a:srgbClr val="F2F2F2"/>
          </a:solidFill>
          <a:ln w="3175">
            <a:solidFill>
              <a:srgbClr val="000000"/>
            </a:solidFill>
          </a:ln>
        </p:spPr>
        <p:txBody>
          <a:bodyPr vert="horz" wrap="square" lIns="0" tIns="30480" rIns="0" bIns="0" rtlCol="0">
            <a:spAutoFit/>
          </a:bodyPr>
          <a:lstStyle/>
          <a:p>
            <a:pPr marL="90805">
              <a:lnSpc>
                <a:spcPct val="100000"/>
              </a:lnSpc>
              <a:spcBef>
                <a:spcPts val="240"/>
              </a:spcBef>
            </a:pPr>
            <a:r>
              <a:rPr sz="1800" spc="-10" dirty="0">
                <a:latin typeface="Calibri"/>
                <a:cs typeface="Calibri"/>
              </a:rPr>
              <a:t>HelloWorld.class</a:t>
            </a:r>
            <a:endParaRPr sz="1800">
              <a:latin typeface="Calibri"/>
              <a:cs typeface="Calibri"/>
            </a:endParaRPr>
          </a:p>
        </p:txBody>
      </p:sp>
      <p:grpSp>
        <p:nvGrpSpPr>
          <p:cNvPr id="13" name="object 13"/>
          <p:cNvGrpSpPr/>
          <p:nvPr/>
        </p:nvGrpSpPr>
        <p:grpSpPr>
          <a:xfrm>
            <a:off x="2284160" y="6082772"/>
            <a:ext cx="1758314" cy="101600"/>
            <a:chOff x="2284160" y="6082772"/>
            <a:chExt cx="1758314" cy="101600"/>
          </a:xfrm>
        </p:grpSpPr>
        <p:sp>
          <p:nvSpPr>
            <p:cNvPr id="14" name="object 14"/>
            <p:cNvSpPr/>
            <p:nvPr/>
          </p:nvSpPr>
          <p:spPr>
            <a:xfrm>
              <a:off x="2284160" y="6133575"/>
              <a:ext cx="1751964" cy="0"/>
            </a:xfrm>
            <a:custGeom>
              <a:avLst/>
              <a:gdLst/>
              <a:ahLst/>
              <a:cxnLst/>
              <a:rect l="l" t="t" r="r" b="b"/>
              <a:pathLst>
                <a:path w="1751964">
                  <a:moveTo>
                    <a:pt x="0" y="0"/>
                  </a:moveTo>
                  <a:lnTo>
                    <a:pt x="1751749" y="0"/>
                  </a:lnTo>
                </a:path>
              </a:pathLst>
            </a:custGeom>
            <a:ln w="12700">
              <a:solidFill>
                <a:srgbClr val="4A7EBB"/>
              </a:solidFill>
            </a:ln>
          </p:spPr>
          <p:txBody>
            <a:bodyPr wrap="square" lIns="0" tIns="0" rIns="0" bIns="0" rtlCol="0"/>
            <a:lstStyle/>
            <a:p>
              <a:endParaRPr/>
            </a:p>
          </p:txBody>
        </p:sp>
        <p:sp>
          <p:nvSpPr>
            <p:cNvPr id="15" name="object 15"/>
            <p:cNvSpPr/>
            <p:nvPr/>
          </p:nvSpPr>
          <p:spPr>
            <a:xfrm>
              <a:off x="3959707" y="6089122"/>
              <a:ext cx="76200" cy="88900"/>
            </a:xfrm>
            <a:custGeom>
              <a:avLst/>
              <a:gdLst/>
              <a:ahLst/>
              <a:cxnLst/>
              <a:rect l="l" t="t" r="r" b="b"/>
              <a:pathLst>
                <a:path w="76200" h="88900">
                  <a:moveTo>
                    <a:pt x="0" y="0"/>
                  </a:moveTo>
                  <a:lnTo>
                    <a:pt x="76200" y="44449"/>
                  </a:lnTo>
                  <a:lnTo>
                    <a:pt x="0" y="88899"/>
                  </a:lnTo>
                </a:path>
              </a:pathLst>
            </a:custGeom>
            <a:ln w="12700">
              <a:solidFill>
                <a:srgbClr val="4A7EBB"/>
              </a:solidFill>
            </a:ln>
          </p:spPr>
          <p:txBody>
            <a:bodyPr wrap="square" lIns="0" tIns="0" rIns="0" bIns="0" rtlCol="0"/>
            <a:lstStyle/>
            <a:p>
              <a:endParaRPr/>
            </a:p>
          </p:txBody>
        </p:sp>
      </p:grpSp>
      <p:sp>
        <p:nvSpPr>
          <p:cNvPr id="16" name="object 16"/>
          <p:cNvSpPr txBox="1"/>
          <p:nvPr/>
        </p:nvSpPr>
        <p:spPr>
          <a:xfrm>
            <a:off x="7161110" y="5948908"/>
            <a:ext cx="1297305" cy="369570"/>
          </a:xfrm>
          <a:prstGeom prst="rect">
            <a:avLst/>
          </a:prstGeom>
          <a:solidFill>
            <a:srgbClr val="000000"/>
          </a:solidFill>
        </p:spPr>
        <p:txBody>
          <a:bodyPr vert="horz" wrap="square" lIns="0" tIns="30480" rIns="0" bIns="0" rtlCol="0">
            <a:spAutoFit/>
          </a:bodyPr>
          <a:lstStyle/>
          <a:p>
            <a:pPr marL="91440">
              <a:lnSpc>
                <a:spcPct val="100000"/>
              </a:lnSpc>
              <a:spcBef>
                <a:spcPts val="240"/>
              </a:spcBef>
            </a:pPr>
            <a:r>
              <a:rPr sz="1800" spc="-5" dirty="0">
                <a:solidFill>
                  <a:srgbClr val="FFFFFF"/>
                </a:solidFill>
                <a:latin typeface="Calibri"/>
                <a:cs typeface="Calibri"/>
              </a:rPr>
              <a:t>Hello</a:t>
            </a:r>
            <a:r>
              <a:rPr sz="1800" spc="-20" dirty="0">
                <a:solidFill>
                  <a:srgbClr val="FFFFFF"/>
                </a:solidFill>
                <a:latin typeface="Calibri"/>
                <a:cs typeface="Calibri"/>
              </a:rPr>
              <a:t> World</a:t>
            </a:r>
            <a:endParaRPr sz="1800">
              <a:latin typeface="Calibri"/>
              <a:cs typeface="Calibri"/>
            </a:endParaRPr>
          </a:p>
        </p:txBody>
      </p:sp>
      <p:grpSp>
        <p:nvGrpSpPr>
          <p:cNvPr id="17" name="object 17"/>
          <p:cNvGrpSpPr/>
          <p:nvPr/>
        </p:nvGrpSpPr>
        <p:grpSpPr>
          <a:xfrm>
            <a:off x="5791200" y="6082772"/>
            <a:ext cx="1363980" cy="101600"/>
            <a:chOff x="5791200" y="6082772"/>
            <a:chExt cx="1363980" cy="101600"/>
          </a:xfrm>
        </p:grpSpPr>
        <p:sp>
          <p:nvSpPr>
            <p:cNvPr id="18" name="object 18"/>
            <p:cNvSpPr/>
            <p:nvPr/>
          </p:nvSpPr>
          <p:spPr>
            <a:xfrm>
              <a:off x="5791200" y="6133575"/>
              <a:ext cx="1357630" cy="0"/>
            </a:xfrm>
            <a:custGeom>
              <a:avLst/>
              <a:gdLst/>
              <a:ahLst/>
              <a:cxnLst/>
              <a:rect l="l" t="t" r="r" b="b"/>
              <a:pathLst>
                <a:path w="1357629">
                  <a:moveTo>
                    <a:pt x="0" y="0"/>
                  </a:moveTo>
                  <a:lnTo>
                    <a:pt x="1357337" y="0"/>
                  </a:lnTo>
                </a:path>
              </a:pathLst>
            </a:custGeom>
            <a:ln w="12700">
              <a:solidFill>
                <a:srgbClr val="4A7EBB"/>
              </a:solidFill>
            </a:ln>
          </p:spPr>
          <p:txBody>
            <a:bodyPr wrap="square" lIns="0" tIns="0" rIns="0" bIns="0" rtlCol="0"/>
            <a:lstStyle/>
            <a:p>
              <a:endParaRPr/>
            </a:p>
          </p:txBody>
        </p:sp>
        <p:sp>
          <p:nvSpPr>
            <p:cNvPr id="19" name="object 19"/>
            <p:cNvSpPr/>
            <p:nvPr/>
          </p:nvSpPr>
          <p:spPr>
            <a:xfrm>
              <a:off x="7072343" y="6089122"/>
              <a:ext cx="76200" cy="88900"/>
            </a:xfrm>
            <a:custGeom>
              <a:avLst/>
              <a:gdLst/>
              <a:ahLst/>
              <a:cxnLst/>
              <a:rect l="l" t="t" r="r" b="b"/>
              <a:pathLst>
                <a:path w="76200" h="88900">
                  <a:moveTo>
                    <a:pt x="0" y="0"/>
                  </a:moveTo>
                  <a:lnTo>
                    <a:pt x="76200" y="44449"/>
                  </a:lnTo>
                  <a:lnTo>
                    <a:pt x="0" y="88899"/>
                  </a:lnTo>
                </a:path>
              </a:pathLst>
            </a:custGeom>
            <a:ln w="12700">
              <a:solidFill>
                <a:srgbClr val="4A7EBB"/>
              </a:solidFill>
            </a:ln>
          </p:spPr>
          <p:txBody>
            <a:bodyPr wrap="square" lIns="0" tIns="0" rIns="0" bIns="0" rtlCol="0"/>
            <a:lstStyle/>
            <a:p>
              <a:endParaRPr/>
            </a:p>
          </p:txBody>
        </p:sp>
      </p:grpSp>
      <p:sp>
        <p:nvSpPr>
          <p:cNvPr id="20" name="object 20"/>
          <p:cNvSpPr txBox="1"/>
          <p:nvPr/>
        </p:nvSpPr>
        <p:spPr>
          <a:xfrm>
            <a:off x="2364739" y="5841954"/>
            <a:ext cx="1604645" cy="239395"/>
          </a:xfrm>
          <a:prstGeom prst="rect">
            <a:avLst/>
          </a:prstGeom>
        </p:spPr>
        <p:txBody>
          <a:bodyPr vert="horz" wrap="square" lIns="0" tIns="12700" rIns="0" bIns="0" rtlCol="0">
            <a:spAutoFit/>
          </a:bodyPr>
          <a:lstStyle/>
          <a:p>
            <a:pPr marL="12700">
              <a:lnSpc>
                <a:spcPct val="100000"/>
              </a:lnSpc>
              <a:spcBef>
                <a:spcPts val="100"/>
              </a:spcBef>
            </a:pPr>
            <a:r>
              <a:rPr sz="1400" b="1" spc="-10" dirty="0">
                <a:solidFill>
                  <a:srgbClr val="FF3300"/>
                </a:solidFill>
                <a:latin typeface="Calibri"/>
                <a:cs typeface="Calibri"/>
              </a:rPr>
              <a:t>Javac</a:t>
            </a:r>
            <a:r>
              <a:rPr sz="1400" b="1" spc="-60" dirty="0">
                <a:solidFill>
                  <a:srgbClr val="FF3300"/>
                </a:solidFill>
                <a:latin typeface="Calibri"/>
                <a:cs typeface="Calibri"/>
              </a:rPr>
              <a:t> </a:t>
            </a:r>
            <a:r>
              <a:rPr sz="1400" spc="-10" dirty="0">
                <a:latin typeface="Calibri"/>
                <a:cs typeface="Calibri"/>
              </a:rPr>
              <a:t>HelloWorld.java</a:t>
            </a:r>
            <a:endParaRPr sz="1400">
              <a:latin typeface="Calibri"/>
              <a:cs typeface="Calibri"/>
            </a:endParaRPr>
          </a:p>
        </p:txBody>
      </p:sp>
      <p:sp>
        <p:nvSpPr>
          <p:cNvPr id="21" name="object 21"/>
          <p:cNvSpPr txBox="1"/>
          <p:nvPr/>
        </p:nvSpPr>
        <p:spPr>
          <a:xfrm>
            <a:off x="5847273" y="5841954"/>
            <a:ext cx="1196975" cy="239395"/>
          </a:xfrm>
          <a:prstGeom prst="rect">
            <a:avLst/>
          </a:prstGeom>
        </p:spPr>
        <p:txBody>
          <a:bodyPr vert="horz" wrap="square" lIns="0" tIns="12700" rIns="0" bIns="0" rtlCol="0">
            <a:spAutoFit/>
          </a:bodyPr>
          <a:lstStyle/>
          <a:p>
            <a:pPr marL="12700">
              <a:lnSpc>
                <a:spcPct val="100000"/>
              </a:lnSpc>
              <a:spcBef>
                <a:spcPts val="100"/>
              </a:spcBef>
            </a:pPr>
            <a:r>
              <a:rPr sz="1400" b="1" spc="-15" dirty="0">
                <a:solidFill>
                  <a:srgbClr val="FF3300"/>
                </a:solidFill>
                <a:latin typeface="Calibri"/>
                <a:cs typeface="Calibri"/>
              </a:rPr>
              <a:t>Java</a:t>
            </a:r>
            <a:r>
              <a:rPr sz="1400" b="1" spc="-45" dirty="0">
                <a:solidFill>
                  <a:srgbClr val="FF3300"/>
                </a:solidFill>
                <a:latin typeface="Calibri"/>
                <a:cs typeface="Calibri"/>
              </a:rPr>
              <a:t> </a:t>
            </a:r>
            <a:r>
              <a:rPr sz="1400" spc="-10" dirty="0">
                <a:latin typeface="Calibri"/>
                <a:cs typeface="Calibri"/>
              </a:rPr>
              <a:t>HelloWorld</a:t>
            </a:r>
            <a:endParaRPr sz="1400">
              <a:latin typeface="Calibri"/>
              <a:cs typeface="Calibri"/>
            </a:endParaRPr>
          </a:p>
        </p:txBody>
      </p:sp>
      <p:grpSp>
        <p:nvGrpSpPr>
          <p:cNvPr id="22" name="object 22"/>
          <p:cNvGrpSpPr/>
          <p:nvPr/>
        </p:nvGrpSpPr>
        <p:grpSpPr>
          <a:xfrm>
            <a:off x="2736850" y="4577373"/>
            <a:ext cx="555625" cy="1377950"/>
            <a:chOff x="2736850" y="4577373"/>
            <a:chExt cx="555625" cy="1377950"/>
          </a:xfrm>
        </p:grpSpPr>
        <p:sp>
          <p:nvSpPr>
            <p:cNvPr id="23" name="object 23"/>
            <p:cNvSpPr/>
            <p:nvPr/>
          </p:nvSpPr>
          <p:spPr>
            <a:xfrm>
              <a:off x="2743200" y="4583723"/>
              <a:ext cx="528955" cy="1365250"/>
            </a:xfrm>
            <a:custGeom>
              <a:avLst/>
              <a:gdLst/>
              <a:ahLst/>
              <a:cxnLst/>
              <a:rect l="l" t="t" r="r" b="b"/>
              <a:pathLst>
                <a:path w="528954" h="1365250">
                  <a:moveTo>
                    <a:pt x="0" y="1365186"/>
                  </a:moveTo>
                  <a:lnTo>
                    <a:pt x="528853" y="0"/>
                  </a:lnTo>
                </a:path>
              </a:pathLst>
            </a:custGeom>
            <a:ln w="12700">
              <a:solidFill>
                <a:srgbClr val="4A7EBB"/>
              </a:solidFill>
            </a:ln>
          </p:spPr>
          <p:txBody>
            <a:bodyPr wrap="square" lIns="0" tIns="0" rIns="0" bIns="0" rtlCol="0"/>
            <a:lstStyle/>
            <a:p>
              <a:endParaRPr/>
            </a:p>
          </p:txBody>
        </p:sp>
        <p:sp>
          <p:nvSpPr>
            <p:cNvPr id="24" name="object 24"/>
            <p:cNvSpPr/>
            <p:nvPr/>
          </p:nvSpPr>
          <p:spPr>
            <a:xfrm>
              <a:off x="3203092" y="4583727"/>
              <a:ext cx="83185" cy="87630"/>
            </a:xfrm>
            <a:custGeom>
              <a:avLst/>
              <a:gdLst/>
              <a:ahLst/>
              <a:cxnLst/>
              <a:rect l="l" t="t" r="r" b="b"/>
              <a:pathLst>
                <a:path w="83185" h="87629">
                  <a:moveTo>
                    <a:pt x="82892" y="87109"/>
                  </a:moveTo>
                  <a:lnTo>
                    <a:pt x="68960" y="0"/>
                  </a:lnTo>
                  <a:lnTo>
                    <a:pt x="0" y="55003"/>
                  </a:lnTo>
                </a:path>
              </a:pathLst>
            </a:custGeom>
            <a:ln w="12700">
              <a:solidFill>
                <a:srgbClr val="4A7EBB"/>
              </a:solidFill>
            </a:ln>
          </p:spPr>
          <p:txBody>
            <a:bodyPr wrap="square" lIns="0" tIns="0" rIns="0" bIns="0" rtlCol="0"/>
            <a:lstStyle/>
            <a:p>
              <a:endParaRPr/>
            </a:p>
          </p:txBody>
        </p:sp>
      </p:grpSp>
      <p:grpSp>
        <p:nvGrpSpPr>
          <p:cNvPr id="25" name="object 25"/>
          <p:cNvGrpSpPr/>
          <p:nvPr/>
        </p:nvGrpSpPr>
        <p:grpSpPr>
          <a:xfrm>
            <a:off x="6089650" y="5414297"/>
            <a:ext cx="310515" cy="456565"/>
            <a:chOff x="6089650" y="5414297"/>
            <a:chExt cx="310515" cy="456565"/>
          </a:xfrm>
        </p:grpSpPr>
        <p:sp>
          <p:nvSpPr>
            <p:cNvPr id="26" name="object 26"/>
            <p:cNvSpPr/>
            <p:nvPr/>
          </p:nvSpPr>
          <p:spPr>
            <a:xfrm>
              <a:off x="6096000" y="5420647"/>
              <a:ext cx="297815" cy="443865"/>
            </a:xfrm>
            <a:custGeom>
              <a:avLst/>
              <a:gdLst/>
              <a:ahLst/>
              <a:cxnLst/>
              <a:rect l="l" t="t" r="r" b="b"/>
              <a:pathLst>
                <a:path w="297814" h="443864">
                  <a:moveTo>
                    <a:pt x="0" y="443776"/>
                  </a:moveTo>
                  <a:lnTo>
                    <a:pt x="297789" y="0"/>
                  </a:lnTo>
                </a:path>
              </a:pathLst>
            </a:custGeom>
            <a:ln w="12700">
              <a:solidFill>
                <a:srgbClr val="4A7EBB"/>
              </a:solidFill>
            </a:ln>
          </p:spPr>
          <p:txBody>
            <a:bodyPr wrap="square" lIns="0" tIns="0" rIns="0" bIns="0" rtlCol="0"/>
            <a:lstStyle/>
            <a:p>
              <a:endParaRPr/>
            </a:p>
          </p:txBody>
        </p:sp>
        <p:sp>
          <p:nvSpPr>
            <p:cNvPr id="27" name="object 27"/>
            <p:cNvSpPr/>
            <p:nvPr/>
          </p:nvSpPr>
          <p:spPr>
            <a:xfrm>
              <a:off x="6314423" y="5420648"/>
              <a:ext cx="79375" cy="88265"/>
            </a:xfrm>
            <a:custGeom>
              <a:avLst/>
              <a:gdLst/>
              <a:ahLst/>
              <a:cxnLst/>
              <a:rect l="l" t="t" r="r" b="b"/>
              <a:pathLst>
                <a:path w="79375" h="88264">
                  <a:moveTo>
                    <a:pt x="73825" y="88036"/>
                  </a:moveTo>
                  <a:lnTo>
                    <a:pt x="79374" y="0"/>
                  </a:lnTo>
                  <a:lnTo>
                    <a:pt x="0" y="38506"/>
                  </a:lnTo>
                </a:path>
              </a:pathLst>
            </a:custGeom>
            <a:ln w="12700">
              <a:solidFill>
                <a:srgbClr val="4A7EBB"/>
              </a:solidFill>
            </a:ln>
          </p:spPr>
          <p:txBody>
            <a:bodyPr wrap="square" lIns="0" tIns="0" rIns="0" bIns="0" rtlCol="0"/>
            <a:lstStyle/>
            <a:p>
              <a:endParaRPr/>
            </a:p>
          </p:txBody>
        </p:sp>
      </p:grpSp>
      <p:grpSp>
        <p:nvGrpSpPr>
          <p:cNvPr id="28" name="object 28"/>
          <p:cNvGrpSpPr/>
          <p:nvPr/>
        </p:nvGrpSpPr>
        <p:grpSpPr>
          <a:xfrm>
            <a:off x="1396075" y="4578221"/>
            <a:ext cx="101600" cy="1370965"/>
            <a:chOff x="1396075" y="4578221"/>
            <a:chExt cx="101600" cy="1370965"/>
          </a:xfrm>
        </p:grpSpPr>
        <p:sp>
          <p:nvSpPr>
            <p:cNvPr id="29" name="object 29"/>
            <p:cNvSpPr/>
            <p:nvPr/>
          </p:nvSpPr>
          <p:spPr>
            <a:xfrm>
              <a:off x="1446880" y="4584574"/>
              <a:ext cx="0" cy="1364615"/>
            </a:xfrm>
            <a:custGeom>
              <a:avLst/>
              <a:gdLst/>
              <a:ahLst/>
              <a:cxnLst/>
              <a:rect l="l" t="t" r="r" b="b"/>
              <a:pathLst>
                <a:path h="1364614">
                  <a:moveTo>
                    <a:pt x="0" y="1364335"/>
                  </a:moveTo>
                  <a:lnTo>
                    <a:pt x="0" y="0"/>
                  </a:lnTo>
                </a:path>
              </a:pathLst>
            </a:custGeom>
            <a:ln w="12700">
              <a:solidFill>
                <a:srgbClr val="4A7EBB"/>
              </a:solidFill>
            </a:ln>
          </p:spPr>
          <p:txBody>
            <a:bodyPr wrap="square" lIns="0" tIns="0" rIns="0" bIns="0" rtlCol="0"/>
            <a:lstStyle/>
            <a:p>
              <a:endParaRPr/>
            </a:p>
          </p:txBody>
        </p:sp>
        <p:sp>
          <p:nvSpPr>
            <p:cNvPr id="30" name="object 30"/>
            <p:cNvSpPr/>
            <p:nvPr/>
          </p:nvSpPr>
          <p:spPr>
            <a:xfrm>
              <a:off x="1402425" y="4584571"/>
              <a:ext cx="88900" cy="76200"/>
            </a:xfrm>
            <a:custGeom>
              <a:avLst/>
              <a:gdLst/>
              <a:ahLst/>
              <a:cxnLst/>
              <a:rect l="l" t="t" r="r" b="b"/>
              <a:pathLst>
                <a:path w="88900" h="76200">
                  <a:moveTo>
                    <a:pt x="0" y="76199"/>
                  </a:moveTo>
                  <a:lnTo>
                    <a:pt x="44450" y="0"/>
                  </a:lnTo>
                  <a:lnTo>
                    <a:pt x="88900" y="76199"/>
                  </a:lnTo>
                </a:path>
              </a:pathLst>
            </a:custGeom>
            <a:ln w="12700">
              <a:solidFill>
                <a:srgbClr val="4A7EBB"/>
              </a:solidFill>
            </a:ln>
          </p:spPr>
          <p:txBody>
            <a:bodyPr wrap="square" lIns="0" tIns="0" rIns="0" bIns="0" rtlCol="0"/>
            <a:lstStyle/>
            <a:p>
              <a:endParaRPr/>
            </a:p>
          </p:txBody>
        </p:sp>
      </p:grpSp>
      <p:grpSp>
        <p:nvGrpSpPr>
          <p:cNvPr id="31" name="object 31"/>
          <p:cNvGrpSpPr/>
          <p:nvPr/>
        </p:nvGrpSpPr>
        <p:grpSpPr>
          <a:xfrm>
            <a:off x="4869044" y="4730620"/>
            <a:ext cx="101600" cy="1218565"/>
            <a:chOff x="4869044" y="4730620"/>
            <a:chExt cx="101600" cy="1218565"/>
          </a:xfrm>
        </p:grpSpPr>
        <p:sp>
          <p:nvSpPr>
            <p:cNvPr id="32" name="object 32"/>
            <p:cNvSpPr/>
            <p:nvPr/>
          </p:nvSpPr>
          <p:spPr>
            <a:xfrm>
              <a:off x="4919839" y="4736974"/>
              <a:ext cx="0" cy="1212215"/>
            </a:xfrm>
            <a:custGeom>
              <a:avLst/>
              <a:gdLst/>
              <a:ahLst/>
              <a:cxnLst/>
              <a:rect l="l" t="t" r="r" b="b"/>
              <a:pathLst>
                <a:path h="1212214">
                  <a:moveTo>
                    <a:pt x="0" y="1211935"/>
                  </a:moveTo>
                  <a:lnTo>
                    <a:pt x="0" y="0"/>
                  </a:lnTo>
                </a:path>
              </a:pathLst>
            </a:custGeom>
            <a:ln w="12700">
              <a:solidFill>
                <a:srgbClr val="4A7EBB"/>
              </a:solidFill>
            </a:ln>
          </p:spPr>
          <p:txBody>
            <a:bodyPr wrap="square" lIns="0" tIns="0" rIns="0" bIns="0" rtlCol="0"/>
            <a:lstStyle/>
            <a:p>
              <a:endParaRPr/>
            </a:p>
          </p:txBody>
        </p:sp>
        <p:sp>
          <p:nvSpPr>
            <p:cNvPr id="33" name="object 33"/>
            <p:cNvSpPr/>
            <p:nvPr/>
          </p:nvSpPr>
          <p:spPr>
            <a:xfrm>
              <a:off x="4875394" y="4736970"/>
              <a:ext cx="88900" cy="76200"/>
            </a:xfrm>
            <a:custGeom>
              <a:avLst/>
              <a:gdLst/>
              <a:ahLst/>
              <a:cxnLst/>
              <a:rect l="l" t="t" r="r" b="b"/>
              <a:pathLst>
                <a:path w="88900" h="76200">
                  <a:moveTo>
                    <a:pt x="88900" y="76200"/>
                  </a:moveTo>
                  <a:lnTo>
                    <a:pt x="44450" y="0"/>
                  </a:lnTo>
                  <a:lnTo>
                    <a:pt x="0" y="76200"/>
                  </a:lnTo>
                </a:path>
              </a:pathLst>
            </a:custGeom>
            <a:ln w="12700">
              <a:solidFill>
                <a:srgbClr val="4A7EBB"/>
              </a:solidFill>
            </a:ln>
          </p:spPr>
          <p:txBody>
            <a:bodyPr wrap="square" lIns="0" tIns="0" rIns="0" bIns="0" rtlCol="0"/>
            <a:lstStyle/>
            <a:p>
              <a:endParaRPr/>
            </a:p>
          </p:txBody>
        </p:sp>
      </p:grpSp>
      <p:grpSp>
        <p:nvGrpSpPr>
          <p:cNvPr id="34" name="object 34"/>
          <p:cNvGrpSpPr/>
          <p:nvPr/>
        </p:nvGrpSpPr>
        <p:grpSpPr>
          <a:xfrm>
            <a:off x="1591055" y="3169920"/>
            <a:ext cx="3169920" cy="536575"/>
            <a:chOff x="1591055" y="3169920"/>
            <a:chExt cx="3169920" cy="536575"/>
          </a:xfrm>
        </p:grpSpPr>
        <p:pic>
          <p:nvPicPr>
            <p:cNvPr id="35" name="object 35"/>
            <p:cNvPicPr/>
            <p:nvPr/>
          </p:nvPicPr>
          <p:blipFill>
            <a:blip r:embed="rId5" cstate="print"/>
            <a:stretch>
              <a:fillRect/>
            </a:stretch>
          </p:blipFill>
          <p:spPr>
            <a:xfrm>
              <a:off x="1749101" y="3310877"/>
              <a:ext cx="2846545" cy="218085"/>
            </a:xfrm>
            <a:prstGeom prst="rect">
              <a:avLst/>
            </a:prstGeom>
          </p:spPr>
        </p:pic>
        <p:pic>
          <p:nvPicPr>
            <p:cNvPr id="36" name="object 36"/>
            <p:cNvPicPr/>
            <p:nvPr/>
          </p:nvPicPr>
          <p:blipFill>
            <a:blip r:embed="rId6" cstate="print"/>
            <a:stretch>
              <a:fillRect/>
            </a:stretch>
          </p:blipFill>
          <p:spPr>
            <a:xfrm>
              <a:off x="1591055" y="3169920"/>
              <a:ext cx="3169919" cy="536447"/>
            </a:xfrm>
            <a:prstGeom prst="rect">
              <a:avLst/>
            </a:prstGeom>
          </p:spPr>
        </p:pic>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57200" y="192024"/>
            <a:ext cx="8343900" cy="789940"/>
            <a:chOff x="457200" y="192024"/>
            <a:chExt cx="8343900" cy="789940"/>
          </a:xfrm>
        </p:grpSpPr>
        <p:pic>
          <p:nvPicPr>
            <p:cNvPr id="3" name="object 3"/>
            <p:cNvPicPr/>
            <p:nvPr/>
          </p:nvPicPr>
          <p:blipFill>
            <a:blip r:embed="rId2" cstate="print"/>
            <a:stretch>
              <a:fillRect/>
            </a:stretch>
          </p:blipFill>
          <p:spPr>
            <a:xfrm>
              <a:off x="6048752" y="192024"/>
              <a:ext cx="699515" cy="789431"/>
            </a:xfrm>
            <a:prstGeom prst="rect">
              <a:avLst/>
            </a:prstGeom>
          </p:spPr>
        </p:pic>
        <p:pic>
          <p:nvPicPr>
            <p:cNvPr id="4" name="object 4"/>
            <p:cNvPicPr/>
            <p:nvPr/>
          </p:nvPicPr>
          <p:blipFill>
            <a:blip r:embed="rId3" cstate="print"/>
            <a:stretch>
              <a:fillRect/>
            </a:stretch>
          </p:blipFill>
          <p:spPr>
            <a:xfrm>
              <a:off x="6321549" y="281939"/>
              <a:ext cx="891530" cy="640079"/>
            </a:xfrm>
            <a:prstGeom prst="rect">
              <a:avLst/>
            </a:prstGeom>
          </p:spPr>
        </p:pic>
        <p:pic>
          <p:nvPicPr>
            <p:cNvPr id="5" name="object 5"/>
            <p:cNvPicPr/>
            <p:nvPr/>
          </p:nvPicPr>
          <p:blipFill>
            <a:blip r:embed="rId4" cstate="print"/>
            <a:stretch>
              <a:fillRect/>
            </a:stretch>
          </p:blipFill>
          <p:spPr>
            <a:xfrm>
              <a:off x="6928103" y="281939"/>
              <a:ext cx="1124711" cy="640079"/>
            </a:xfrm>
            <a:prstGeom prst="rect">
              <a:avLst/>
            </a:prstGeom>
          </p:spPr>
        </p:pic>
        <p:pic>
          <p:nvPicPr>
            <p:cNvPr id="6" name="object 6"/>
            <p:cNvPicPr/>
            <p:nvPr/>
          </p:nvPicPr>
          <p:blipFill>
            <a:blip r:embed="rId5" cstate="print"/>
            <a:stretch>
              <a:fillRect/>
            </a:stretch>
          </p:blipFill>
          <p:spPr>
            <a:xfrm>
              <a:off x="7766300" y="281939"/>
              <a:ext cx="1034795" cy="640079"/>
            </a:xfrm>
            <a:prstGeom prst="rect">
              <a:avLst/>
            </a:prstGeom>
          </p:spPr>
        </p:pic>
      </p:grpSp>
      <p:sp>
        <p:nvSpPr>
          <p:cNvPr id="7" name="object 7"/>
          <p:cNvSpPr txBox="1">
            <a:spLocks noGrp="1"/>
          </p:cNvSpPr>
          <p:nvPr>
            <p:ph type="title"/>
          </p:nvPr>
        </p:nvSpPr>
        <p:spPr>
          <a:xfrm>
            <a:off x="6255511" y="283114"/>
            <a:ext cx="2350770" cy="452120"/>
          </a:xfrm>
          <a:prstGeom prst="rect">
            <a:avLst/>
          </a:prstGeom>
        </p:spPr>
        <p:txBody>
          <a:bodyPr vert="horz" wrap="square" lIns="0" tIns="12065" rIns="0" bIns="0" rtlCol="0">
            <a:spAutoFit/>
          </a:bodyPr>
          <a:lstStyle/>
          <a:p>
            <a:pPr marL="12700">
              <a:lnSpc>
                <a:spcPct val="100000"/>
              </a:lnSpc>
              <a:spcBef>
                <a:spcPts val="95"/>
              </a:spcBef>
            </a:pPr>
            <a:r>
              <a:rPr sz="2800" spc="-10" dirty="0"/>
              <a:t>K</a:t>
            </a:r>
            <a:r>
              <a:rPr spc="-10" dirty="0"/>
              <a:t>HÁI</a:t>
            </a:r>
            <a:r>
              <a:rPr spc="110" dirty="0"/>
              <a:t> </a:t>
            </a:r>
            <a:r>
              <a:rPr spc="-5" dirty="0"/>
              <a:t>NIỆM</a:t>
            </a:r>
            <a:r>
              <a:rPr spc="105" dirty="0"/>
              <a:t> </a:t>
            </a:r>
            <a:r>
              <a:rPr spc="-5" dirty="0"/>
              <a:t>BIẾN</a:t>
            </a:r>
            <a:endParaRPr sz="2800"/>
          </a:p>
        </p:txBody>
      </p:sp>
      <p:sp>
        <p:nvSpPr>
          <p:cNvPr id="8" name="object 8"/>
          <p:cNvSpPr txBox="1"/>
          <p:nvPr/>
        </p:nvSpPr>
        <p:spPr>
          <a:xfrm>
            <a:off x="535940" y="1003808"/>
            <a:ext cx="7504430" cy="5224145"/>
          </a:xfrm>
          <a:prstGeom prst="rect">
            <a:avLst/>
          </a:prstGeom>
        </p:spPr>
        <p:txBody>
          <a:bodyPr vert="horz" wrap="square" lIns="0" tIns="12700" rIns="0" bIns="0" rtlCol="0">
            <a:spAutoFit/>
          </a:bodyPr>
          <a:lstStyle/>
          <a:p>
            <a:pPr marL="12700">
              <a:lnSpc>
                <a:spcPct val="100000"/>
              </a:lnSpc>
              <a:spcBef>
                <a:spcPts val="100"/>
              </a:spcBef>
            </a:pPr>
            <a:r>
              <a:rPr sz="2400" spc="-5" dirty="0">
                <a:latin typeface="Calibri"/>
                <a:cs typeface="Calibri"/>
              </a:rPr>
              <a:t>public</a:t>
            </a:r>
            <a:r>
              <a:rPr sz="2400" spc="-30" dirty="0">
                <a:latin typeface="Calibri"/>
                <a:cs typeface="Calibri"/>
              </a:rPr>
              <a:t> </a:t>
            </a:r>
            <a:r>
              <a:rPr sz="2400" dirty="0">
                <a:latin typeface="Calibri"/>
                <a:cs typeface="Calibri"/>
              </a:rPr>
              <a:t>class</a:t>
            </a:r>
            <a:r>
              <a:rPr sz="2400" spc="-20" dirty="0">
                <a:latin typeface="Calibri"/>
                <a:cs typeface="Calibri"/>
              </a:rPr>
              <a:t> </a:t>
            </a:r>
            <a:r>
              <a:rPr sz="2400" spc="-5" dirty="0">
                <a:latin typeface="Calibri"/>
                <a:cs typeface="Calibri"/>
              </a:rPr>
              <a:t>MyClass{</a:t>
            </a:r>
            <a:endParaRPr sz="2400" dirty="0">
              <a:latin typeface="Calibri"/>
              <a:cs typeface="Calibri"/>
            </a:endParaRPr>
          </a:p>
          <a:p>
            <a:pPr marL="927100" marR="2502535" indent="-457200">
              <a:lnSpc>
                <a:spcPct val="100000"/>
              </a:lnSpc>
            </a:pPr>
            <a:r>
              <a:rPr sz="2400" spc="-5" dirty="0">
                <a:latin typeface="Calibri"/>
                <a:cs typeface="Calibri"/>
              </a:rPr>
              <a:t>public </a:t>
            </a:r>
            <a:r>
              <a:rPr sz="2400" spc="-15" dirty="0">
                <a:latin typeface="Calibri"/>
                <a:cs typeface="Calibri"/>
              </a:rPr>
              <a:t>static </a:t>
            </a:r>
            <a:r>
              <a:rPr sz="2400" spc="-10" dirty="0">
                <a:latin typeface="Calibri"/>
                <a:cs typeface="Calibri"/>
              </a:rPr>
              <a:t>void </a:t>
            </a:r>
            <a:r>
              <a:rPr sz="2400" spc="-5" dirty="0">
                <a:latin typeface="Calibri"/>
                <a:cs typeface="Calibri"/>
              </a:rPr>
              <a:t>main(String[] </a:t>
            </a:r>
            <a:r>
              <a:rPr sz="2400" spc="-10" dirty="0">
                <a:latin typeface="Calibri"/>
                <a:cs typeface="Calibri"/>
              </a:rPr>
              <a:t>args){ </a:t>
            </a:r>
            <a:r>
              <a:rPr sz="2400" spc="-530" dirty="0">
                <a:latin typeface="Calibri"/>
                <a:cs typeface="Calibri"/>
              </a:rPr>
              <a:t> </a:t>
            </a:r>
            <a:r>
              <a:rPr sz="2400" spc="-10" dirty="0">
                <a:latin typeface="Calibri"/>
                <a:cs typeface="Calibri"/>
              </a:rPr>
              <a:t>int </a:t>
            </a:r>
            <a:r>
              <a:rPr sz="2400" b="1" dirty="0">
                <a:solidFill>
                  <a:srgbClr val="FF5A33"/>
                </a:solidFill>
                <a:latin typeface="Calibri"/>
                <a:cs typeface="Calibri"/>
              </a:rPr>
              <a:t>a</a:t>
            </a:r>
            <a:r>
              <a:rPr sz="2400" b="1" spc="-15" dirty="0">
                <a:solidFill>
                  <a:srgbClr val="FF5A33"/>
                </a:solidFill>
                <a:latin typeface="Calibri"/>
                <a:cs typeface="Calibri"/>
              </a:rPr>
              <a:t> </a:t>
            </a:r>
            <a:r>
              <a:rPr sz="2400" dirty="0">
                <a:latin typeface="Calibri"/>
                <a:cs typeface="Calibri"/>
              </a:rPr>
              <a:t>=</a:t>
            </a:r>
            <a:r>
              <a:rPr sz="2400" spc="-5" dirty="0">
                <a:latin typeface="Calibri"/>
                <a:cs typeface="Calibri"/>
              </a:rPr>
              <a:t> 5;</a:t>
            </a:r>
            <a:endParaRPr sz="2400" dirty="0">
              <a:latin typeface="Calibri"/>
              <a:cs typeface="Calibri"/>
            </a:endParaRPr>
          </a:p>
          <a:p>
            <a:pPr marL="927100">
              <a:lnSpc>
                <a:spcPct val="100000"/>
              </a:lnSpc>
            </a:pPr>
            <a:r>
              <a:rPr sz="2400" spc="-10" dirty="0">
                <a:latin typeface="Calibri"/>
                <a:cs typeface="Calibri"/>
              </a:rPr>
              <a:t>int</a:t>
            </a:r>
            <a:r>
              <a:rPr sz="2400" spc="-40" dirty="0">
                <a:latin typeface="Calibri"/>
                <a:cs typeface="Calibri"/>
              </a:rPr>
              <a:t> </a:t>
            </a:r>
            <a:r>
              <a:rPr sz="2400" b="1" dirty="0">
                <a:solidFill>
                  <a:srgbClr val="FF5A33"/>
                </a:solidFill>
                <a:latin typeface="Calibri"/>
                <a:cs typeface="Calibri"/>
              </a:rPr>
              <a:t>b</a:t>
            </a:r>
            <a:r>
              <a:rPr sz="2400" b="1" spc="-40" dirty="0">
                <a:solidFill>
                  <a:srgbClr val="FF5A33"/>
                </a:solidFill>
                <a:latin typeface="Calibri"/>
                <a:cs typeface="Calibri"/>
              </a:rPr>
              <a:t> </a:t>
            </a:r>
            <a:r>
              <a:rPr sz="2400" dirty="0">
                <a:latin typeface="Calibri"/>
                <a:cs typeface="Calibri"/>
              </a:rPr>
              <a:t>=</a:t>
            </a:r>
            <a:r>
              <a:rPr sz="2400" spc="-40" dirty="0">
                <a:latin typeface="Calibri"/>
                <a:cs typeface="Calibri"/>
              </a:rPr>
              <a:t> </a:t>
            </a:r>
            <a:r>
              <a:rPr sz="2400" spc="-5" dirty="0">
                <a:latin typeface="Calibri"/>
                <a:cs typeface="Calibri"/>
              </a:rPr>
              <a:t>7;</a:t>
            </a:r>
            <a:endParaRPr sz="2400" dirty="0">
              <a:latin typeface="Calibri"/>
              <a:cs typeface="Calibri"/>
            </a:endParaRPr>
          </a:p>
          <a:p>
            <a:pPr marL="927100">
              <a:lnSpc>
                <a:spcPct val="100000"/>
              </a:lnSpc>
            </a:pPr>
            <a:r>
              <a:rPr sz="2400" spc="-10" dirty="0">
                <a:latin typeface="Calibri"/>
                <a:cs typeface="Calibri"/>
              </a:rPr>
              <a:t>int</a:t>
            </a:r>
            <a:r>
              <a:rPr sz="2400" spc="-20" dirty="0">
                <a:latin typeface="Calibri"/>
                <a:cs typeface="Calibri"/>
              </a:rPr>
              <a:t> </a:t>
            </a:r>
            <a:r>
              <a:rPr sz="2400" b="1" dirty="0">
                <a:solidFill>
                  <a:srgbClr val="FF5A33"/>
                </a:solidFill>
                <a:latin typeface="Calibri"/>
                <a:cs typeface="Calibri"/>
              </a:rPr>
              <a:t>c</a:t>
            </a:r>
            <a:r>
              <a:rPr sz="2400" b="1" spc="-30" dirty="0">
                <a:solidFill>
                  <a:srgbClr val="FF5A33"/>
                </a:solidFill>
                <a:latin typeface="Calibri"/>
                <a:cs typeface="Calibri"/>
              </a:rPr>
              <a:t> </a:t>
            </a:r>
            <a:r>
              <a:rPr sz="2400" dirty="0">
                <a:latin typeface="Calibri"/>
                <a:cs typeface="Calibri"/>
              </a:rPr>
              <a:t>=</a:t>
            </a:r>
            <a:r>
              <a:rPr sz="2400" spc="-15" dirty="0">
                <a:latin typeface="Calibri"/>
                <a:cs typeface="Calibri"/>
              </a:rPr>
              <a:t> </a:t>
            </a:r>
            <a:r>
              <a:rPr sz="2400" dirty="0">
                <a:latin typeface="Calibri"/>
                <a:cs typeface="Calibri"/>
              </a:rPr>
              <a:t>a</a:t>
            </a:r>
            <a:r>
              <a:rPr sz="2400" spc="-30" dirty="0">
                <a:latin typeface="Calibri"/>
                <a:cs typeface="Calibri"/>
              </a:rPr>
              <a:t> </a:t>
            </a:r>
            <a:r>
              <a:rPr sz="2400" dirty="0">
                <a:latin typeface="Calibri"/>
                <a:cs typeface="Calibri"/>
              </a:rPr>
              <a:t>+</a:t>
            </a:r>
            <a:r>
              <a:rPr sz="2400" spc="-10" dirty="0">
                <a:latin typeface="Calibri"/>
                <a:cs typeface="Calibri"/>
              </a:rPr>
              <a:t> </a:t>
            </a:r>
            <a:r>
              <a:rPr sz="2400" spc="-5" dirty="0">
                <a:latin typeface="Calibri"/>
                <a:cs typeface="Calibri"/>
              </a:rPr>
              <a:t>b;</a:t>
            </a:r>
            <a:endParaRPr sz="2400" dirty="0">
              <a:latin typeface="Calibri"/>
              <a:cs typeface="Calibri"/>
            </a:endParaRPr>
          </a:p>
          <a:p>
            <a:pPr marL="927100">
              <a:lnSpc>
                <a:spcPct val="100000"/>
              </a:lnSpc>
              <a:tabLst>
                <a:tab pos="4244340" algn="l"/>
              </a:tabLst>
            </a:pPr>
            <a:r>
              <a:rPr sz="2400" spc="-15" dirty="0" err="1">
                <a:latin typeface="Calibri"/>
                <a:cs typeface="Calibri"/>
              </a:rPr>
              <a:t>System.out.println</a:t>
            </a:r>
            <a:r>
              <a:rPr sz="2400" spc="-15" dirty="0">
                <a:latin typeface="Calibri"/>
                <a:cs typeface="Calibri"/>
              </a:rPr>
              <a:t>(</a:t>
            </a:r>
            <a:r>
              <a:rPr lang="en-US" sz="2400" spc="-15" dirty="0">
                <a:latin typeface="Calibri"/>
                <a:cs typeface="Calibri"/>
              </a:rPr>
              <a:t>"</a:t>
            </a:r>
            <a:r>
              <a:rPr sz="2400" spc="-15" dirty="0" err="1">
                <a:latin typeface="Calibri"/>
                <a:cs typeface="Calibri"/>
              </a:rPr>
              <a:t>Tổng</a:t>
            </a:r>
            <a:r>
              <a:rPr sz="2400" spc="-15" dirty="0">
                <a:latin typeface="Calibri"/>
                <a:cs typeface="Calibri"/>
              </a:rPr>
              <a:t>:	</a:t>
            </a:r>
            <a:r>
              <a:rPr lang="en-US" sz="2400" spc="-15" dirty="0">
                <a:latin typeface="Calibri"/>
                <a:cs typeface="Calibri"/>
              </a:rPr>
              <a:t>"</a:t>
            </a:r>
            <a:r>
              <a:rPr sz="2400" spc="-55" dirty="0">
                <a:latin typeface="Calibri"/>
                <a:cs typeface="Calibri"/>
              </a:rPr>
              <a:t> </a:t>
            </a:r>
            <a:r>
              <a:rPr sz="2400" dirty="0">
                <a:latin typeface="Calibri"/>
                <a:cs typeface="Calibri"/>
              </a:rPr>
              <a:t>+</a:t>
            </a:r>
            <a:r>
              <a:rPr sz="2400" spc="-30" dirty="0">
                <a:latin typeface="Calibri"/>
                <a:cs typeface="Calibri"/>
              </a:rPr>
              <a:t> </a:t>
            </a:r>
            <a:r>
              <a:rPr sz="2400" spc="5" dirty="0">
                <a:latin typeface="Calibri"/>
                <a:cs typeface="Calibri"/>
              </a:rPr>
              <a:t>c);</a:t>
            </a:r>
            <a:endParaRPr sz="2400" dirty="0">
              <a:latin typeface="Calibri"/>
              <a:cs typeface="Calibri"/>
            </a:endParaRPr>
          </a:p>
          <a:p>
            <a:pPr marL="469900">
              <a:lnSpc>
                <a:spcPct val="100000"/>
              </a:lnSpc>
            </a:pPr>
            <a:r>
              <a:rPr sz="2400" dirty="0">
                <a:latin typeface="Calibri"/>
                <a:cs typeface="Calibri"/>
              </a:rPr>
              <a:t>}</a:t>
            </a:r>
          </a:p>
          <a:p>
            <a:pPr marL="12700">
              <a:lnSpc>
                <a:spcPct val="100000"/>
              </a:lnSpc>
            </a:pPr>
            <a:r>
              <a:rPr sz="2400" dirty="0">
                <a:latin typeface="Calibri"/>
                <a:cs typeface="Calibri"/>
              </a:rPr>
              <a:t>}</a:t>
            </a:r>
          </a:p>
          <a:p>
            <a:pPr marL="355600" indent="-343535">
              <a:lnSpc>
                <a:spcPts val="2810"/>
              </a:lnSpc>
              <a:spcBef>
                <a:spcPts val="415"/>
              </a:spcBef>
              <a:buClr>
                <a:srgbClr val="FF5A33"/>
              </a:buClr>
              <a:buFont typeface="Wingdings"/>
              <a:buChar char=""/>
              <a:tabLst>
                <a:tab pos="356235" algn="l"/>
              </a:tabLst>
            </a:pPr>
            <a:r>
              <a:rPr sz="2600" spc="-5" dirty="0">
                <a:latin typeface="Segoe UI"/>
                <a:cs typeface="Segoe UI"/>
              </a:rPr>
              <a:t>Đoạn</a:t>
            </a:r>
            <a:r>
              <a:rPr sz="2600" spc="5" dirty="0">
                <a:latin typeface="Segoe UI"/>
                <a:cs typeface="Segoe UI"/>
              </a:rPr>
              <a:t> </a:t>
            </a:r>
            <a:r>
              <a:rPr sz="2600" dirty="0">
                <a:latin typeface="Segoe UI"/>
                <a:cs typeface="Segoe UI"/>
              </a:rPr>
              <a:t>mã</a:t>
            </a:r>
            <a:r>
              <a:rPr sz="2600" spc="-10" dirty="0">
                <a:latin typeface="Segoe UI"/>
                <a:cs typeface="Segoe UI"/>
              </a:rPr>
              <a:t> trên </a:t>
            </a:r>
            <a:r>
              <a:rPr sz="2600" dirty="0">
                <a:latin typeface="Segoe UI"/>
                <a:cs typeface="Segoe UI"/>
              </a:rPr>
              <a:t>gán</a:t>
            </a:r>
            <a:r>
              <a:rPr sz="2600" spc="-5" dirty="0">
                <a:latin typeface="Segoe UI"/>
                <a:cs typeface="Segoe UI"/>
              </a:rPr>
              <a:t> các</a:t>
            </a:r>
            <a:r>
              <a:rPr sz="2600" dirty="0">
                <a:latin typeface="Segoe UI"/>
                <a:cs typeface="Segoe UI"/>
              </a:rPr>
              <a:t> giá</a:t>
            </a:r>
            <a:r>
              <a:rPr sz="2600" spc="-25" dirty="0">
                <a:latin typeface="Segoe UI"/>
                <a:cs typeface="Segoe UI"/>
              </a:rPr>
              <a:t> </a:t>
            </a:r>
            <a:r>
              <a:rPr sz="2600" dirty="0">
                <a:latin typeface="Segoe UI"/>
                <a:cs typeface="Segoe UI"/>
              </a:rPr>
              <a:t>trị</a:t>
            </a:r>
            <a:r>
              <a:rPr sz="2600" spc="-30" dirty="0">
                <a:latin typeface="Segoe UI"/>
                <a:cs typeface="Segoe UI"/>
              </a:rPr>
              <a:t> </a:t>
            </a:r>
            <a:r>
              <a:rPr sz="2600" dirty="0">
                <a:latin typeface="Segoe UI"/>
                <a:cs typeface="Segoe UI"/>
              </a:rPr>
              <a:t>5</a:t>
            </a:r>
            <a:r>
              <a:rPr sz="2600" spc="-5" dirty="0">
                <a:latin typeface="Segoe UI"/>
                <a:cs typeface="Segoe UI"/>
              </a:rPr>
              <a:t> </a:t>
            </a:r>
            <a:r>
              <a:rPr sz="2600" dirty="0">
                <a:latin typeface="Segoe UI"/>
                <a:cs typeface="Segoe UI"/>
              </a:rPr>
              <a:t>cho</a:t>
            </a:r>
            <a:r>
              <a:rPr sz="2600" spc="-15" dirty="0">
                <a:latin typeface="Segoe UI"/>
                <a:cs typeface="Segoe UI"/>
              </a:rPr>
              <a:t> </a:t>
            </a:r>
            <a:r>
              <a:rPr sz="2600" spc="-5" dirty="0">
                <a:latin typeface="Segoe UI"/>
                <a:cs typeface="Segoe UI"/>
              </a:rPr>
              <a:t>a,</a:t>
            </a:r>
            <a:r>
              <a:rPr sz="2600" spc="5" dirty="0">
                <a:latin typeface="Segoe UI"/>
                <a:cs typeface="Segoe UI"/>
              </a:rPr>
              <a:t> </a:t>
            </a:r>
            <a:r>
              <a:rPr sz="2600" dirty="0">
                <a:latin typeface="Segoe UI"/>
                <a:cs typeface="Segoe UI"/>
              </a:rPr>
              <a:t>7</a:t>
            </a:r>
            <a:r>
              <a:rPr sz="2600" spc="-10" dirty="0">
                <a:latin typeface="Segoe UI"/>
                <a:cs typeface="Segoe UI"/>
              </a:rPr>
              <a:t> </a:t>
            </a:r>
            <a:r>
              <a:rPr sz="2600" dirty="0">
                <a:latin typeface="Segoe UI"/>
                <a:cs typeface="Segoe UI"/>
              </a:rPr>
              <a:t>cho</a:t>
            </a:r>
            <a:r>
              <a:rPr sz="2600" spc="-10" dirty="0">
                <a:latin typeface="Segoe UI"/>
                <a:cs typeface="Segoe UI"/>
              </a:rPr>
              <a:t> </a:t>
            </a:r>
            <a:r>
              <a:rPr sz="2600" dirty="0">
                <a:latin typeface="Segoe UI"/>
                <a:cs typeface="Segoe UI"/>
              </a:rPr>
              <a:t>b</a:t>
            </a:r>
            <a:r>
              <a:rPr sz="2600" spc="-5" dirty="0">
                <a:latin typeface="Segoe UI"/>
                <a:cs typeface="Segoe UI"/>
              </a:rPr>
              <a:t> </a:t>
            </a:r>
            <a:r>
              <a:rPr sz="2600" spc="-50" dirty="0">
                <a:latin typeface="Segoe UI"/>
                <a:cs typeface="Segoe UI"/>
              </a:rPr>
              <a:t>và</a:t>
            </a:r>
            <a:endParaRPr sz="2600" dirty="0">
              <a:latin typeface="Segoe UI"/>
              <a:cs typeface="Segoe UI"/>
            </a:endParaRPr>
          </a:p>
          <a:p>
            <a:pPr marL="356235">
              <a:lnSpc>
                <a:spcPts val="2810"/>
              </a:lnSpc>
            </a:pPr>
            <a:r>
              <a:rPr sz="2600" dirty="0">
                <a:latin typeface="Segoe UI"/>
                <a:cs typeface="Segoe UI"/>
              </a:rPr>
              <a:t>tổng</a:t>
            </a:r>
            <a:r>
              <a:rPr sz="2600" spc="-30" dirty="0">
                <a:latin typeface="Segoe UI"/>
                <a:cs typeface="Segoe UI"/>
              </a:rPr>
              <a:t> </a:t>
            </a:r>
            <a:r>
              <a:rPr sz="2600" dirty="0">
                <a:latin typeface="Segoe UI"/>
                <a:cs typeface="Segoe UI"/>
              </a:rPr>
              <a:t>a +</a:t>
            </a:r>
            <a:r>
              <a:rPr sz="2600" spc="-15" dirty="0">
                <a:latin typeface="Segoe UI"/>
                <a:cs typeface="Segoe UI"/>
              </a:rPr>
              <a:t> </a:t>
            </a:r>
            <a:r>
              <a:rPr sz="2600" dirty="0">
                <a:latin typeface="Segoe UI"/>
                <a:cs typeface="Segoe UI"/>
              </a:rPr>
              <a:t>b cho</a:t>
            </a:r>
            <a:r>
              <a:rPr sz="2600" spc="-10" dirty="0">
                <a:latin typeface="Segoe UI"/>
                <a:cs typeface="Segoe UI"/>
              </a:rPr>
              <a:t> </a:t>
            </a:r>
            <a:r>
              <a:rPr sz="2600" dirty="0">
                <a:latin typeface="Segoe UI"/>
                <a:cs typeface="Segoe UI"/>
              </a:rPr>
              <a:t>c</a:t>
            </a:r>
            <a:r>
              <a:rPr sz="2600" spc="-5" dirty="0">
                <a:latin typeface="Segoe UI"/>
                <a:cs typeface="Segoe UI"/>
              </a:rPr>
              <a:t> sau </a:t>
            </a:r>
            <a:r>
              <a:rPr sz="2600" dirty="0">
                <a:latin typeface="Segoe UI"/>
                <a:cs typeface="Segoe UI"/>
              </a:rPr>
              <a:t>đó</a:t>
            </a:r>
            <a:r>
              <a:rPr sz="2600" spc="-15" dirty="0">
                <a:latin typeface="Segoe UI"/>
                <a:cs typeface="Segoe UI"/>
              </a:rPr>
              <a:t> </a:t>
            </a:r>
            <a:r>
              <a:rPr sz="2600" dirty="0">
                <a:latin typeface="Segoe UI"/>
                <a:cs typeface="Segoe UI"/>
              </a:rPr>
              <a:t>xuất</a:t>
            </a:r>
            <a:r>
              <a:rPr sz="2600" spc="-25" dirty="0">
                <a:latin typeface="Segoe UI"/>
                <a:cs typeface="Segoe UI"/>
              </a:rPr>
              <a:t> </a:t>
            </a:r>
            <a:r>
              <a:rPr sz="2600" dirty="0">
                <a:latin typeface="Segoe UI"/>
                <a:cs typeface="Segoe UI"/>
              </a:rPr>
              <a:t>tổng</a:t>
            </a:r>
            <a:r>
              <a:rPr sz="2600" spc="-15" dirty="0">
                <a:latin typeface="Segoe UI"/>
                <a:cs typeface="Segoe UI"/>
              </a:rPr>
              <a:t> </a:t>
            </a:r>
            <a:r>
              <a:rPr sz="2600" spc="-5" dirty="0">
                <a:latin typeface="Segoe UI"/>
                <a:cs typeface="Segoe UI"/>
              </a:rPr>
              <a:t>ra</a:t>
            </a:r>
            <a:r>
              <a:rPr sz="2600" spc="-20" dirty="0">
                <a:latin typeface="Segoe UI"/>
                <a:cs typeface="Segoe UI"/>
              </a:rPr>
              <a:t> </a:t>
            </a:r>
            <a:r>
              <a:rPr sz="2600" dirty="0">
                <a:latin typeface="Segoe UI"/>
                <a:cs typeface="Segoe UI"/>
              </a:rPr>
              <a:t>màn</a:t>
            </a:r>
            <a:r>
              <a:rPr sz="2600" spc="5" dirty="0">
                <a:latin typeface="Segoe UI"/>
                <a:cs typeface="Segoe UI"/>
              </a:rPr>
              <a:t> </a:t>
            </a:r>
            <a:r>
              <a:rPr sz="2600" dirty="0">
                <a:latin typeface="Segoe UI"/>
                <a:cs typeface="Segoe UI"/>
              </a:rPr>
              <a:t>hình</a:t>
            </a:r>
          </a:p>
          <a:p>
            <a:pPr marL="356870" indent="-343535">
              <a:lnSpc>
                <a:spcPct val="100000"/>
              </a:lnSpc>
              <a:buClr>
                <a:srgbClr val="FF5A33"/>
              </a:buClr>
              <a:buFont typeface="Wingdings"/>
              <a:buChar char=""/>
              <a:tabLst>
                <a:tab pos="357505" algn="l"/>
              </a:tabLst>
            </a:pPr>
            <a:r>
              <a:rPr sz="2600" spc="-5" dirty="0">
                <a:latin typeface="Segoe UI"/>
                <a:cs typeface="Segoe UI"/>
              </a:rPr>
              <a:t>a,</a:t>
            </a:r>
            <a:r>
              <a:rPr sz="2600" dirty="0">
                <a:latin typeface="Segoe UI"/>
                <a:cs typeface="Segoe UI"/>
              </a:rPr>
              <a:t> b</a:t>
            </a:r>
            <a:r>
              <a:rPr sz="2600" spc="-20" dirty="0">
                <a:latin typeface="Segoe UI"/>
                <a:cs typeface="Segoe UI"/>
              </a:rPr>
              <a:t> </a:t>
            </a:r>
            <a:r>
              <a:rPr sz="2600" spc="-25" dirty="0">
                <a:latin typeface="Segoe UI"/>
                <a:cs typeface="Segoe UI"/>
              </a:rPr>
              <a:t>và</a:t>
            </a:r>
            <a:r>
              <a:rPr sz="2600" spc="-5" dirty="0">
                <a:latin typeface="Segoe UI"/>
                <a:cs typeface="Segoe UI"/>
              </a:rPr>
              <a:t> </a:t>
            </a:r>
            <a:r>
              <a:rPr sz="2600" dirty="0">
                <a:latin typeface="Segoe UI"/>
                <a:cs typeface="Segoe UI"/>
              </a:rPr>
              <a:t>c</a:t>
            </a:r>
            <a:r>
              <a:rPr sz="2600" spc="-5" dirty="0">
                <a:latin typeface="Segoe UI"/>
                <a:cs typeface="Segoe UI"/>
              </a:rPr>
              <a:t> </a:t>
            </a:r>
            <a:r>
              <a:rPr sz="2600" dirty="0">
                <a:latin typeface="Segoe UI"/>
                <a:cs typeface="Segoe UI"/>
              </a:rPr>
              <a:t>gọi</a:t>
            </a:r>
            <a:r>
              <a:rPr sz="2600" spc="-30" dirty="0">
                <a:latin typeface="Segoe UI"/>
                <a:cs typeface="Segoe UI"/>
              </a:rPr>
              <a:t> </a:t>
            </a:r>
            <a:r>
              <a:rPr sz="2600" dirty="0">
                <a:latin typeface="Segoe UI"/>
                <a:cs typeface="Segoe UI"/>
              </a:rPr>
              <a:t>là</a:t>
            </a:r>
            <a:r>
              <a:rPr sz="2600" spc="-15" dirty="0">
                <a:latin typeface="Segoe UI"/>
                <a:cs typeface="Segoe UI"/>
              </a:rPr>
              <a:t> </a:t>
            </a:r>
            <a:r>
              <a:rPr sz="2600" dirty="0">
                <a:latin typeface="Segoe UI"/>
                <a:cs typeface="Segoe UI"/>
              </a:rPr>
              <a:t>biến</a:t>
            </a:r>
            <a:r>
              <a:rPr sz="2600" spc="-20" dirty="0">
                <a:latin typeface="Segoe UI"/>
                <a:cs typeface="Segoe UI"/>
              </a:rPr>
              <a:t> </a:t>
            </a:r>
            <a:r>
              <a:rPr sz="2600" spc="-5" dirty="0">
                <a:latin typeface="Segoe UI"/>
                <a:cs typeface="Segoe UI"/>
              </a:rPr>
              <a:t>số</a:t>
            </a:r>
            <a:r>
              <a:rPr sz="2600" spc="-10" dirty="0">
                <a:latin typeface="Segoe UI"/>
                <a:cs typeface="Segoe UI"/>
              </a:rPr>
              <a:t> </a:t>
            </a:r>
            <a:r>
              <a:rPr sz="2600" spc="-5" dirty="0">
                <a:latin typeface="Segoe UI"/>
                <a:cs typeface="Segoe UI"/>
              </a:rPr>
              <a:t>nguyên</a:t>
            </a:r>
            <a:endParaRPr sz="2600" dirty="0">
              <a:latin typeface="Segoe UI"/>
              <a:cs typeface="Segoe UI"/>
            </a:endParaRPr>
          </a:p>
          <a:p>
            <a:pPr marL="356870" marR="5080" indent="-343535">
              <a:lnSpc>
                <a:spcPts val="2500"/>
              </a:lnSpc>
              <a:spcBef>
                <a:spcPts val="600"/>
              </a:spcBef>
              <a:buClr>
                <a:srgbClr val="FF5A33"/>
              </a:buClr>
              <a:buFont typeface="Wingdings"/>
              <a:buChar char=""/>
              <a:tabLst>
                <a:tab pos="357505" algn="l"/>
              </a:tabLst>
            </a:pPr>
            <a:r>
              <a:rPr sz="2600" spc="-5" dirty="0">
                <a:latin typeface="Segoe UI"/>
                <a:cs typeface="Segoe UI"/>
              </a:rPr>
              <a:t>Biến</a:t>
            </a:r>
            <a:r>
              <a:rPr sz="2600" spc="-10" dirty="0">
                <a:latin typeface="Segoe UI"/>
                <a:cs typeface="Segoe UI"/>
              </a:rPr>
              <a:t> </a:t>
            </a:r>
            <a:r>
              <a:rPr sz="2600" dirty="0">
                <a:latin typeface="Segoe UI"/>
                <a:cs typeface="Segoe UI"/>
              </a:rPr>
              <a:t>là</a:t>
            </a:r>
            <a:r>
              <a:rPr sz="2600" spc="-10" dirty="0">
                <a:latin typeface="Segoe UI"/>
                <a:cs typeface="Segoe UI"/>
              </a:rPr>
              <a:t> </a:t>
            </a:r>
            <a:r>
              <a:rPr sz="2600" dirty="0">
                <a:latin typeface="Segoe UI"/>
                <a:cs typeface="Segoe UI"/>
              </a:rPr>
              <a:t>thành</a:t>
            </a:r>
            <a:r>
              <a:rPr sz="2600" spc="-15" dirty="0">
                <a:latin typeface="Segoe UI"/>
                <a:cs typeface="Segoe UI"/>
              </a:rPr>
              <a:t> </a:t>
            </a:r>
            <a:r>
              <a:rPr sz="2600" dirty="0">
                <a:latin typeface="Segoe UI"/>
                <a:cs typeface="Segoe UI"/>
              </a:rPr>
              <a:t>phần</a:t>
            </a:r>
            <a:r>
              <a:rPr sz="2600" spc="-5" dirty="0">
                <a:latin typeface="Segoe UI"/>
                <a:cs typeface="Segoe UI"/>
              </a:rPr>
              <a:t> </a:t>
            </a:r>
            <a:r>
              <a:rPr sz="2600" dirty="0">
                <a:latin typeface="Segoe UI"/>
                <a:cs typeface="Segoe UI"/>
              </a:rPr>
              <a:t>nắm</a:t>
            </a:r>
            <a:r>
              <a:rPr sz="2600" spc="-5" dirty="0">
                <a:latin typeface="Segoe UI"/>
                <a:cs typeface="Segoe UI"/>
              </a:rPr>
              <a:t> </a:t>
            </a:r>
            <a:r>
              <a:rPr sz="2600" dirty="0">
                <a:latin typeface="Segoe UI"/>
                <a:cs typeface="Segoe UI"/>
              </a:rPr>
              <a:t>giữ</a:t>
            </a:r>
            <a:r>
              <a:rPr sz="2600" spc="-25" dirty="0">
                <a:latin typeface="Segoe UI"/>
                <a:cs typeface="Segoe UI"/>
              </a:rPr>
              <a:t> </a:t>
            </a:r>
            <a:r>
              <a:rPr sz="2600" dirty="0">
                <a:latin typeface="Segoe UI"/>
                <a:cs typeface="Segoe UI"/>
              </a:rPr>
              <a:t>dữ</a:t>
            </a:r>
            <a:r>
              <a:rPr sz="2600" spc="-25" dirty="0">
                <a:latin typeface="Segoe UI"/>
                <a:cs typeface="Segoe UI"/>
              </a:rPr>
              <a:t> </a:t>
            </a:r>
            <a:r>
              <a:rPr sz="2600" spc="-5" dirty="0">
                <a:latin typeface="Segoe UI"/>
                <a:cs typeface="Segoe UI"/>
              </a:rPr>
              <a:t>liệu</a:t>
            </a:r>
            <a:r>
              <a:rPr sz="2600" spc="-15" dirty="0">
                <a:latin typeface="Segoe UI"/>
                <a:cs typeface="Segoe UI"/>
              </a:rPr>
              <a:t> </a:t>
            </a:r>
            <a:r>
              <a:rPr sz="2600" dirty="0">
                <a:latin typeface="Segoe UI"/>
                <a:cs typeface="Segoe UI"/>
              </a:rPr>
              <a:t>được</a:t>
            </a:r>
            <a:r>
              <a:rPr sz="2600" spc="-35" dirty="0">
                <a:latin typeface="Segoe UI"/>
                <a:cs typeface="Segoe UI"/>
              </a:rPr>
              <a:t> </a:t>
            </a:r>
            <a:r>
              <a:rPr sz="2600" dirty="0">
                <a:latin typeface="Segoe UI"/>
                <a:cs typeface="Segoe UI"/>
              </a:rPr>
              <a:t>chương </a:t>
            </a:r>
            <a:r>
              <a:rPr sz="2600" spc="-700" dirty="0">
                <a:latin typeface="Segoe UI"/>
                <a:cs typeface="Segoe UI"/>
              </a:rPr>
              <a:t> </a:t>
            </a:r>
            <a:r>
              <a:rPr sz="2600" dirty="0">
                <a:latin typeface="Segoe UI"/>
                <a:cs typeface="Segoe UI"/>
              </a:rPr>
              <a:t>trình</a:t>
            </a:r>
            <a:r>
              <a:rPr sz="2600" spc="-25" dirty="0">
                <a:latin typeface="Segoe UI"/>
                <a:cs typeface="Segoe UI"/>
              </a:rPr>
              <a:t> </a:t>
            </a:r>
            <a:r>
              <a:rPr sz="2600" spc="-5" dirty="0">
                <a:latin typeface="Segoe UI"/>
                <a:cs typeface="Segoe UI"/>
              </a:rPr>
              <a:t>sử</a:t>
            </a:r>
            <a:r>
              <a:rPr sz="2600" spc="-15" dirty="0">
                <a:latin typeface="Segoe UI"/>
                <a:cs typeface="Segoe UI"/>
              </a:rPr>
              <a:t> </a:t>
            </a:r>
            <a:r>
              <a:rPr sz="2600" dirty="0">
                <a:latin typeface="Segoe UI"/>
                <a:cs typeface="Segoe UI"/>
              </a:rPr>
              <a:t>dụng</a:t>
            </a:r>
            <a:r>
              <a:rPr sz="2600" spc="-15" dirty="0">
                <a:latin typeface="Segoe UI"/>
                <a:cs typeface="Segoe UI"/>
              </a:rPr>
              <a:t> </a:t>
            </a:r>
            <a:r>
              <a:rPr sz="2600" spc="-10" dirty="0">
                <a:latin typeface="Segoe UI"/>
                <a:cs typeface="Segoe UI"/>
              </a:rPr>
              <a:t>trong</a:t>
            </a:r>
            <a:r>
              <a:rPr sz="2600" spc="-30" dirty="0">
                <a:latin typeface="Segoe UI"/>
                <a:cs typeface="Segoe UI"/>
              </a:rPr>
              <a:t> </a:t>
            </a:r>
            <a:r>
              <a:rPr sz="2600" spc="-5" dirty="0">
                <a:latin typeface="Segoe UI"/>
                <a:cs typeface="Segoe UI"/>
              </a:rPr>
              <a:t>các</a:t>
            </a:r>
            <a:r>
              <a:rPr sz="2600" spc="5" dirty="0">
                <a:latin typeface="Segoe UI"/>
                <a:cs typeface="Segoe UI"/>
              </a:rPr>
              <a:t> </a:t>
            </a:r>
            <a:r>
              <a:rPr sz="2600" dirty="0">
                <a:latin typeface="Segoe UI"/>
                <a:cs typeface="Segoe UI"/>
              </a:rPr>
              <a:t>biểu</a:t>
            </a:r>
            <a:r>
              <a:rPr sz="2600" spc="-15" dirty="0">
                <a:latin typeface="Segoe UI"/>
                <a:cs typeface="Segoe UI"/>
              </a:rPr>
              <a:t> </a:t>
            </a:r>
            <a:r>
              <a:rPr sz="2600" dirty="0">
                <a:latin typeface="Segoe UI"/>
                <a:cs typeface="Segoe UI"/>
              </a:rPr>
              <a:t>thức</a:t>
            </a:r>
            <a:r>
              <a:rPr sz="2600" spc="-30" dirty="0">
                <a:latin typeface="Segoe UI"/>
                <a:cs typeface="Segoe UI"/>
              </a:rPr>
              <a:t> </a:t>
            </a:r>
            <a:r>
              <a:rPr sz="2600" dirty="0">
                <a:latin typeface="Segoe UI"/>
                <a:cs typeface="Segoe UI"/>
              </a:rPr>
              <a:t>tính</a:t>
            </a:r>
            <a:r>
              <a:rPr sz="2600" spc="-20" dirty="0">
                <a:latin typeface="Segoe UI"/>
                <a:cs typeface="Segoe UI"/>
              </a:rPr>
              <a:t> </a:t>
            </a:r>
            <a:r>
              <a:rPr sz="2600" spc="-15" dirty="0">
                <a:latin typeface="Segoe UI"/>
                <a:cs typeface="Segoe UI"/>
              </a:rPr>
              <a:t>toán</a:t>
            </a:r>
            <a:endParaRPr sz="2600" dirty="0">
              <a:latin typeface="Segoe UI"/>
              <a:cs typeface="Segoe UI"/>
            </a:endParaRPr>
          </a:p>
          <a:p>
            <a:pPr marL="358140" indent="-343535">
              <a:lnSpc>
                <a:spcPct val="100000"/>
              </a:lnSpc>
              <a:spcBef>
                <a:spcPts val="15"/>
              </a:spcBef>
              <a:buClr>
                <a:srgbClr val="FF5A33"/>
              </a:buClr>
              <a:buFont typeface="Wingdings"/>
              <a:buChar char=""/>
              <a:tabLst>
                <a:tab pos="358775" algn="l"/>
              </a:tabLst>
            </a:pPr>
            <a:r>
              <a:rPr sz="2600" dirty="0">
                <a:latin typeface="Segoe UI"/>
                <a:cs typeface="Segoe UI"/>
              </a:rPr>
              <a:t>Mỗi</a:t>
            </a:r>
            <a:r>
              <a:rPr sz="2600" spc="-20" dirty="0">
                <a:latin typeface="Segoe UI"/>
                <a:cs typeface="Segoe UI"/>
              </a:rPr>
              <a:t> </a:t>
            </a:r>
            <a:r>
              <a:rPr sz="2600" dirty="0">
                <a:latin typeface="Segoe UI"/>
                <a:cs typeface="Segoe UI"/>
              </a:rPr>
              <a:t>biến</a:t>
            </a:r>
            <a:r>
              <a:rPr sz="2600" spc="-15" dirty="0">
                <a:latin typeface="Segoe UI"/>
                <a:cs typeface="Segoe UI"/>
              </a:rPr>
              <a:t> </a:t>
            </a:r>
            <a:r>
              <a:rPr sz="2600" spc="-5" dirty="0">
                <a:latin typeface="Segoe UI"/>
                <a:cs typeface="Segoe UI"/>
              </a:rPr>
              <a:t>có</a:t>
            </a:r>
            <a:r>
              <a:rPr sz="2600" dirty="0">
                <a:latin typeface="Segoe UI"/>
                <a:cs typeface="Segoe UI"/>
              </a:rPr>
              <a:t> </a:t>
            </a:r>
            <a:r>
              <a:rPr sz="2600" spc="-5" dirty="0">
                <a:latin typeface="Segoe UI"/>
                <a:cs typeface="Segoe UI"/>
              </a:rPr>
              <a:t>kiểu</a:t>
            </a:r>
            <a:r>
              <a:rPr sz="2600" spc="-20" dirty="0">
                <a:latin typeface="Segoe UI"/>
                <a:cs typeface="Segoe UI"/>
              </a:rPr>
              <a:t> </a:t>
            </a:r>
            <a:r>
              <a:rPr sz="2600" dirty="0">
                <a:latin typeface="Segoe UI"/>
                <a:cs typeface="Segoe UI"/>
              </a:rPr>
              <a:t>dữ</a:t>
            </a:r>
            <a:r>
              <a:rPr sz="2600" spc="-15" dirty="0">
                <a:latin typeface="Segoe UI"/>
                <a:cs typeface="Segoe UI"/>
              </a:rPr>
              <a:t> </a:t>
            </a:r>
            <a:r>
              <a:rPr sz="2600" spc="-5" dirty="0">
                <a:latin typeface="Segoe UI"/>
                <a:cs typeface="Segoe UI"/>
              </a:rPr>
              <a:t>liệu</a:t>
            </a:r>
            <a:r>
              <a:rPr sz="2600" spc="-20" dirty="0">
                <a:latin typeface="Segoe UI"/>
                <a:cs typeface="Segoe UI"/>
              </a:rPr>
              <a:t> </a:t>
            </a:r>
            <a:r>
              <a:rPr sz="2600" spc="-5" dirty="0">
                <a:latin typeface="Segoe UI"/>
                <a:cs typeface="Segoe UI"/>
              </a:rPr>
              <a:t>riêng</a:t>
            </a:r>
            <a:endParaRPr sz="2600" dirty="0">
              <a:latin typeface="Segoe UI"/>
              <a:cs typeface="Segoe U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55511" y="283114"/>
            <a:ext cx="2350770" cy="452120"/>
          </a:xfrm>
          <a:prstGeom prst="rect">
            <a:avLst/>
          </a:prstGeom>
        </p:spPr>
        <p:txBody>
          <a:bodyPr vert="horz" wrap="square" lIns="0" tIns="12065" rIns="0" bIns="0" rtlCol="0">
            <a:spAutoFit/>
          </a:bodyPr>
          <a:lstStyle/>
          <a:p>
            <a:pPr marL="12700">
              <a:lnSpc>
                <a:spcPct val="100000"/>
              </a:lnSpc>
              <a:spcBef>
                <a:spcPts val="95"/>
              </a:spcBef>
            </a:pPr>
            <a:r>
              <a:rPr sz="2800" spc="-10" dirty="0"/>
              <a:t>K</a:t>
            </a:r>
            <a:r>
              <a:rPr spc="-10" dirty="0"/>
              <a:t>HÁI</a:t>
            </a:r>
            <a:r>
              <a:rPr spc="110" dirty="0"/>
              <a:t> </a:t>
            </a:r>
            <a:r>
              <a:rPr spc="-5" dirty="0"/>
              <a:t>NIỆM</a:t>
            </a:r>
            <a:r>
              <a:rPr spc="105" dirty="0"/>
              <a:t> </a:t>
            </a:r>
            <a:r>
              <a:rPr spc="-5" dirty="0"/>
              <a:t>BIẾN</a:t>
            </a:r>
            <a:endParaRPr sz="2800"/>
          </a:p>
        </p:txBody>
      </p:sp>
      <p:sp>
        <p:nvSpPr>
          <p:cNvPr id="3" name="object 3"/>
          <p:cNvSpPr txBox="1"/>
          <p:nvPr/>
        </p:nvSpPr>
        <p:spPr>
          <a:xfrm>
            <a:off x="4879301" y="2986075"/>
            <a:ext cx="2891155" cy="2073910"/>
          </a:xfrm>
          <a:prstGeom prst="rect">
            <a:avLst/>
          </a:prstGeom>
        </p:spPr>
        <p:txBody>
          <a:bodyPr vert="horz" wrap="square" lIns="0" tIns="97790" rIns="0" bIns="0" rtlCol="0">
            <a:spAutoFit/>
          </a:bodyPr>
          <a:lstStyle/>
          <a:p>
            <a:pPr marL="355600" indent="-343535">
              <a:lnSpc>
                <a:spcPct val="100000"/>
              </a:lnSpc>
              <a:spcBef>
                <a:spcPts val="770"/>
              </a:spcBef>
              <a:buClr>
                <a:srgbClr val="FF5A33"/>
              </a:buClr>
              <a:buFont typeface="Wingdings"/>
              <a:buChar char=""/>
              <a:tabLst>
                <a:tab pos="356235" algn="l"/>
              </a:tabLst>
            </a:pPr>
            <a:r>
              <a:rPr sz="2800" spc="-10" dirty="0">
                <a:latin typeface="Segoe UI"/>
                <a:cs typeface="Segoe UI"/>
              </a:rPr>
              <a:t>int:</a:t>
            </a:r>
            <a:r>
              <a:rPr sz="2800" spc="-20" dirty="0">
                <a:latin typeface="Segoe UI"/>
                <a:cs typeface="Segoe UI"/>
              </a:rPr>
              <a:t> </a:t>
            </a:r>
            <a:r>
              <a:rPr sz="2800" spc="-5" dirty="0">
                <a:latin typeface="Segoe UI"/>
                <a:cs typeface="Segoe UI"/>
              </a:rPr>
              <a:t>Số</a:t>
            </a:r>
            <a:r>
              <a:rPr sz="2800" spc="-35" dirty="0">
                <a:latin typeface="Segoe UI"/>
                <a:cs typeface="Segoe UI"/>
              </a:rPr>
              <a:t> </a:t>
            </a:r>
            <a:r>
              <a:rPr sz="2800" spc="-5" dirty="0">
                <a:latin typeface="Segoe UI"/>
                <a:cs typeface="Segoe UI"/>
              </a:rPr>
              <a:t>nguyên</a:t>
            </a:r>
            <a:endParaRPr sz="2800">
              <a:latin typeface="Segoe UI"/>
              <a:cs typeface="Segoe UI"/>
            </a:endParaRPr>
          </a:p>
          <a:p>
            <a:pPr marL="355600" indent="-343535">
              <a:lnSpc>
                <a:spcPct val="100000"/>
              </a:lnSpc>
              <a:spcBef>
                <a:spcPts val="675"/>
              </a:spcBef>
              <a:buClr>
                <a:srgbClr val="FF5A33"/>
              </a:buClr>
              <a:buFont typeface="Wingdings"/>
              <a:buChar char=""/>
              <a:tabLst>
                <a:tab pos="356235" algn="l"/>
              </a:tabLst>
            </a:pPr>
            <a:r>
              <a:rPr sz="2800" spc="-5" dirty="0">
                <a:latin typeface="Segoe UI"/>
                <a:cs typeface="Segoe UI"/>
              </a:rPr>
              <a:t>double</a:t>
            </a:r>
            <a:r>
              <a:rPr sz="2800" spc="-20" dirty="0">
                <a:latin typeface="Segoe UI"/>
                <a:cs typeface="Segoe UI"/>
              </a:rPr>
              <a:t> </a:t>
            </a:r>
            <a:r>
              <a:rPr sz="2800" spc="-5" dirty="0">
                <a:latin typeface="Segoe UI"/>
                <a:cs typeface="Segoe UI"/>
              </a:rPr>
              <a:t>:</a:t>
            </a:r>
            <a:r>
              <a:rPr sz="2800" spc="-15" dirty="0">
                <a:latin typeface="Segoe UI"/>
                <a:cs typeface="Segoe UI"/>
              </a:rPr>
              <a:t> </a:t>
            </a:r>
            <a:r>
              <a:rPr sz="2800" spc="-5" dirty="0">
                <a:latin typeface="Segoe UI"/>
                <a:cs typeface="Segoe UI"/>
              </a:rPr>
              <a:t>số</a:t>
            </a:r>
            <a:r>
              <a:rPr sz="2800" spc="-35" dirty="0">
                <a:latin typeface="Segoe UI"/>
                <a:cs typeface="Segoe UI"/>
              </a:rPr>
              <a:t> </a:t>
            </a:r>
            <a:r>
              <a:rPr sz="2800" spc="-5" dirty="0">
                <a:latin typeface="Segoe UI"/>
                <a:cs typeface="Segoe UI"/>
              </a:rPr>
              <a:t>thực</a:t>
            </a:r>
            <a:endParaRPr sz="2800">
              <a:latin typeface="Segoe UI"/>
              <a:cs typeface="Segoe UI"/>
            </a:endParaRPr>
          </a:p>
          <a:p>
            <a:pPr marL="356235" indent="-343535">
              <a:lnSpc>
                <a:spcPct val="100000"/>
              </a:lnSpc>
              <a:spcBef>
                <a:spcPts val="670"/>
              </a:spcBef>
              <a:buClr>
                <a:srgbClr val="FF5A33"/>
              </a:buClr>
              <a:buFont typeface="Wingdings"/>
              <a:buChar char=""/>
              <a:tabLst>
                <a:tab pos="356870" algn="l"/>
              </a:tabLst>
            </a:pPr>
            <a:r>
              <a:rPr sz="2800" spc="-20" dirty="0">
                <a:latin typeface="Segoe UI"/>
                <a:cs typeface="Segoe UI"/>
              </a:rPr>
              <a:t>String:</a:t>
            </a:r>
            <a:r>
              <a:rPr sz="2800" spc="-25" dirty="0">
                <a:latin typeface="Segoe UI"/>
                <a:cs typeface="Segoe UI"/>
              </a:rPr>
              <a:t> </a:t>
            </a:r>
            <a:r>
              <a:rPr sz="2800" spc="-5" dirty="0">
                <a:latin typeface="Segoe UI"/>
                <a:cs typeface="Segoe UI"/>
              </a:rPr>
              <a:t>Chuỗi</a:t>
            </a:r>
            <a:endParaRPr sz="2800">
              <a:latin typeface="Segoe UI"/>
              <a:cs typeface="Segoe UI"/>
            </a:endParaRPr>
          </a:p>
          <a:p>
            <a:pPr marL="13335">
              <a:lnSpc>
                <a:spcPct val="100000"/>
              </a:lnSpc>
              <a:spcBef>
                <a:spcPts val="670"/>
              </a:spcBef>
            </a:pPr>
            <a:r>
              <a:rPr sz="2800" spc="95" dirty="0">
                <a:solidFill>
                  <a:srgbClr val="FF5A33"/>
                </a:solidFill>
                <a:latin typeface="Wingdings"/>
                <a:cs typeface="Wingdings"/>
              </a:rPr>
              <a:t></a:t>
            </a:r>
            <a:r>
              <a:rPr sz="2800" spc="95" dirty="0">
                <a:latin typeface="Segoe UI"/>
                <a:cs typeface="Segoe UI"/>
              </a:rPr>
              <a:t>…</a:t>
            </a:r>
            <a:endParaRPr sz="2800">
              <a:latin typeface="Segoe UI"/>
              <a:cs typeface="Segoe UI"/>
            </a:endParaRPr>
          </a:p>
        </p:txBody>
      </p:sp>
      <p:grpSp>
        <p:nvGrpSpPr>
          <p:cNvPr id="4" name="object 4"/>
          <p:cNvGrpSpPr/>
          <p:nvPr/>
        </p:nvGrpSpPr>
        <p:grpSpPr>
          <a:xfrm>
            <a:off x="345947" y="807718"/>
            <a:ext cx="7861300" cy="2417445"/>
            <a:chOff x="345947" y="807718"/>
            <a:chExt cx="7861300" cy="2417445"/>
          </a:xfrm>
        </p:grpSpPr>
        <p:sp>
          <p:nvSpPr>
            <p:cNvPr id="5" name="object 5"/>
            <p:cNvSpPr/>
            <p:nvPr/>
          </p:nvSpPr>
          <p:spPr>
            <a:xfrm>
              <a:off x="2666999" y="990600"/>
              <a:ext cx="2526665" cy="923925"/>
            </a:xfrm>
            <a:custGeom>
              <a:avLst/>
              <a:gdLst/>
              <a:ahLst/>
              <a:cxnLst/>
              <a:rect l="l" t="t" r="r" b="b"/>
              <a:pathLst>
                <a:path w="2526665" h="923925">
                  <a:moveTo>
                    <a:pt x="0" y="0"/>
                  </a:moveTo>
                  <a:lnTo>
                    <a:pt x="2526652" y="0"/>
                  </a:lnTo>
                  <a:lnTo>
                    <a:pt x="2526652" y="923328"/>
                  </a:lnTo>
                  <a:lnTo>
                    <a:pt x="0" y="923328"/>
                  </a:lnTo>
                  <a:lnTo>
                    <a:pt x="0" y="0"/>
                  </a:lnTo>
                  <a:close/>
                </a:path>
              </a:pathLst>
            </a:custGeom>
            <a:ln w="25399">
              <a:solidFill>
                <a:srgbClr val="F79646"/>
              </a:solidFill>
            </a:ln>
          </p:spPr>
          <p:txBody>
            <a:bodyPr wrap="square" lIns="0" tIns="0" rIns="0" bIns="0" rtlCol="0"/>
            <a:lstStyle/>
            <a:p>
              <a:endParaRPr/>
            </a:p>
          </p:txBody>
        </p:sp>
        <p:pic>
          <p:nvPicPr>
            <p:cNvPr id="6" name="object 6"/>
            <p:cNvPicPr/>
            <p:nvPr/>
          </p:nvPicPr>
          <p:blipFill>
            <a:blip r:embed="rId2" cstate="print"/>
            <a:stretch>
              <a:fillRect/>
            </a:stretch>
          </p:blipFill>
          <p:spPr>
            <a:xfrm>
              <a:off x="2298191" y="807718"/>
              <a:ext cx="3430523" cy="1568195"/>
            </a:xfrm>
            <a:prstGeom prst="rect">
              <a:avLst/>
            </a:prstGeom>
          </p:spPr>
        </p:pic>
        <p:sp>
          <p:nvSpPr>
            <p:cNvPr id="7" name="object 7"/>
            <p:cNvSpPr/>
            <p:nvPr/>
          </p:nvSpPr>
          <p:spPr>
            <a:xfrm>
              <a:off x="533400" y="2362200"/>
              <a:ext cx="2068195" cy="584835"/>
            </a:xfrm>
            <a:custGeom>
              <a:avLst/>
              <a:gdLst/>
              <a:ahLst/>
              <a:cxnLst/>
              <a:rect l="l" t="t" r="r" b="b"/>
              <a:pathLst>
                <a:path w="2068195" h="584835">
                  <a:moveTo>
                    <a:pt x="2068004" y="0"/>
                  </a:moveTo>
                  <a:lnTo>
                    <a:pt x="0" y="0"/>
                  </a:lnTo>
                  <a:lnTo>
                    <a:pt x="0" y="584771"/>
                  </a:lnTo>
                  <a:lnTo>
                    <a:pt x="2068004" y="584771"/>
                  </a:lnTo>
                  <a:lnTo>
                    <a:pt x="2068004" y="0"/>
                  </a:lnTo>
                  <a:close/>
                </a:path>
              </a:pathLst>
            </a:custGeom>
            <a:solidFill>
              <a:srgbClr val="FFFFFF"/>
            </a:solidFill>
          </p:spPr>
          <p:txBody>
            <a:bodyPr wrap="square" lIns="0" tIns="0" rIns="0" bIns="0" rtlCol="0"/>
            <a:lstStyle/>
            <a:p>
              <a:endParaRPr/>
            </a:p>
          </p:txBody>
        </p:sp>
        <p:sp>
          <p:nvSpPr>
            <p:cNvPr id="8" name="object 8"/>
            <p:cNvSpPr/>
            <p:nvPr/>
          </p:nvSpPr>
          <p:spPr>
            <a:xfrm>
              <a:off x="533400" y="2362200"/>
              <a:ext cx="2068195" cy="584835"/>
            </a:xfrm>
            <a:custGeom>
              <a:avLst/>
              <a:gdLst/>
              <a:ahLst/>
              <a:cxnLst/>
              <a:rect l="l" t="t" r="r" b="b"/>
              <a:pathLst>
                <a:path w="2068195" h="584835">
                  <a:moveTo>
                    <a:pt x="0" y="0"/>
                  </a:moveTo>
                  <a:lnTo>
                    <a:pt x="2068004" y="0"/>
                  </a:lnTo>
                  <a:lnTo>
                    <a:pt x="2068004" y="584771"/>
                  </a:lnTo>
                  <a:lnTo>
                    <a:pt x="0" y="584771"/>
                  </a:lnTo>
                  <a:lnTo>
                    <a:pt x="0" y="0"/>
                  </a:lnTo>
                  <a:close/>
                </a:path>
              </a:pathLst>
            </a:custGeom>
            <a:ln w="25400">
              <a:solidFill>
                <a:srgbClr val="F79646"/>
              </a:solidFill>
            </a:ln>
          </p:spPr>
          <p:txBody>
            <a:bodyPr wrap="square" lIns="0" tIns="0" rIns="0" bIns="0" rtlCol="0"/>
            <a:lstStyle/>
            <a:p>
              <a:endParaRPr/>
            </a:p>
          </p:txBody>
        </p:sp>
        <p:pic>
          <p:nvPicPr>
            <p:cNvPr id="9" name="object 9"/>
            <p:cNvPicPr/>
            <p:nvPr/>
          </p:nvPicPr>
          <p:blipFill>
            <a:blip r:embed="rId3" cstate="print"/>
            <a:stretch>
              <a:fillRect/>
            </a:stretch>
          </p:blipFill>
          <p:spPr>
            <a:xfrm>
              <a:off x="345947" y="2270772"/>
              <a:ext cx="2542031" cy="944867"/>
            </a:xfrm>
            <a:prstGeom prst="rect">
              <a:avLst/>
            </a:prstGeom>
          </p:spPr>
        </p:pic>
        <p:sp>
          <p:nvSpPr>
            <p:cNvPr id="10" name="object 10"/>
            <p:cNvSpPr/>
            <p:nvPr/>
          </p:nvSpPr>
          <p:spPr>
            <a:xfrm>
              <a:off x="4940261" y="2371128"/>
              <a:ext cx="2985135" cy="584835"/>
            </a:xfrm>
            <a:custGeom>
              <a:avLst/>
              <a:gdLst/>
              <a:ahLst/>
              <a:cxnLst/>
              <a:rect l="l" t="t" r="r" b="b"/>
              <a:pathLst>
                <a:path w="2985134" h="584835">
                  <a:moveTo>
                    <a:pt x="0" y="0"/>
                  </a:moveTo>
                  <a:lnTo>
                    <a:pt x="2984538" y="0"/>
                  </a:lnTo>
                  <a:lnTo>
                    <a:pt x="2984538" y="584771"/>
                  </a:lnTo>
                  <a:lnTo>
                    <a:pt x="0" y="584771"/>
                  </a:lnTo>
                  <a:lnTo>
                    <a:pt x="0" y="0"/>
                  </a:lnTo>
                  <a:close/>
                </a:path>
              </a:pathLst>
            </a:custGeom>
            <a:ln w="25400">
              <a:solidFill>
                <a:srgbClr val="F79646"/>
              </a:solidFill>
            </a:ln>
          </p:spPr>
          <p:txBody>
            <a:bodyPr wrap="square" lIns="0" tIns="0" rIns="0" bIns="0" rtlCol="0"/>
            <a:lstStyle/>
            <a:p>
              <a:endParaRPr/>
            </a:p>
          </p:txBody>
        </p:sp>
        <p:pic>
          <p:nvPicPr>
            <p:cNvPr id="11" name="object 11"/>
            <p:cNvPicPr/>
            <p:nvPr/>
          </p:nvPicPr>
          <p:blipFill>
            <a:blip r:embed="rId4" cstate="print"/>
            <a:stretch>
              <a:fillRect/>
            </a:stretch>
          </p:blipFill>
          <p:spPr>
            <a:xfrm>
              <a:off x="4757927" y="2279916"/>
              <a:ext cx="3448810" cy="944867"/>
            </a:xfrm>
            <a:prstGeom prst="rect">
              <a:avLst/>
            </a:prstGeom>
          </p:spPr>
        </p:pic>
      </p:grpSp>
      <p:sp>
        <p:nvSpPr>
          <p:cNvPr id="12" name="object 12"/>
          <p:cNvSpPr txBox="1"/>
          <p:nvPr/>
        </p:nvSpPr>
        <p:spPr>
          <a:xfrm>
            <a:off x="535940" y="3071875"/>
            <a:ext cx="3350895" cy="2526665"/>
          </a:xfrm>
          <a:prstGeom prst="rect">
            <a:avLst/>
          </a:prstGeom>
        </p:spPr>
        <p:txBody>
          <a:bodyPr vert="horz" wrap="square" lIns="0" tIns="11430" rIns="0" bIns="0" rtlCol="0">
            <a:spAutoFit/>
          </a:bodyPr>
          <a:lstStyle/>
          <a:p>
            <a:pPr marL="355600" marR="5080" indent="-342900">
              <a:lnSpc>
                <a:spcPct val="100099"/>
              </a:lnSpc>
              <a:spcBef>
                <a:spcPts val="90"/>
              </a:spcBef>
              <a:buClr>
                <a:srgbClr val="FF5A33"/>
              </a:buClr>
              <a:buFont typeface="Wingdings"/>
              <a:buChar char=""/>
              <a:tabLst>
                <a:tab pos="356235" algn="l"/>
              </a:tabLst>
            </a:pPr>
            <a:r>
              <a:rPr sz="2800" spc="-5" dirty="0">
                <a:latin typeface="Segoe UI"/>
                <a:cs typeface="Segoe UI"/>
              </a:rPr>
              <a:t>Biến </a:t>
            </a:r>
            <a:r>
              <a:rPr sz="2800" spc="-10" dirty="0">
                <a:latin typeface="Segoe UI"/>
                <a:cs typeface="Segoe UI"/>
              </a:rPr>
              <a:t>là </a:t>
            </a:r>
            <a:r>
              <a:rPr sz="2800" spc="-5" dirty="0">
                <a:latin typeface="Segoe UI"/>
                <a:cs typeface="Segoe UI"/>
              </a:rPr>
              <a:t>thành phần </a:t>
            </a:r>
            <a:r>
              <a:rPr sz="2800" spc="-755" dirty="0">
                <a:latin typeface="Segoe UI"/>
                <a:cs typeface="Segoe UI"/>
              </a:rPr>
              <a:t> </a:t>
            </a:r>
            <a:r>
              <a:rPr sz="2800" spc="-5" dirty="0">
                <a:latin typeface="Segoe UI"/>
                <a:cs typeface="Segoe UI"/>
              </a:rPr>
              <a:t>nắm </a:t>
            </a:r>
            <a:r>
              <a:rPr sz="2800" spc="-10" dirty="0">
                <a:latin typeface="Segoe UI"/>
                <a:cs typeface="Segoe UI"/>
              </a:rPr>
              <a:t>giữ </a:t>
            </a:r>
            <a:r>
              <a:rPr sz="2800" spc="-5" dirty="0">
                <a:latin typeface="Segoe UI"/>
                <a:cs typeface="Segoe UI"/>
              </a:rPr>
              <a:t>dữ</a:t>
            </a:r>
            <a:r>
              <a:rPr sz="2800" spc="5" dirty="0">
                <a:latin typeface="Segoe UI"/>
                <a:cs typeface="Segoe UI"/>
              </a:rPr>
              <a:t> </a:t>
            </a:r>
            <a:r>
              <a:rPr sz="2800" spc="-10" dirty="0">
                <a:latin typeface="Segoe UI"/>
                <a:cs typeface="Segoe UI"/>
              </a:rPr>
              <a:t>liệu </a:t>
            </a:r>
            <a:r>
              <a:rPr sz="2800" spc="-5" dirty="0">
                <a:latin typeface="Segoe UI"/>
                <a:cs typeface="Segoe UI"/>
              </a:rPr>
              <a:t> được chương trình </a:t>
            </a:r>
            <a:r>
              <a:rPr sz="2800" spc="-755" dirty="0">
                <a:latin typeface="Segoe UI"/>
                <a:cs typeface="Segoe UI"/>
              </a:rPr>
              <a:t> </a:t>
            </a:r>
            <a:r>
              <a:rPr sz="2800" spc="-5" dirty="0">
                <a:latin typeface="Segoe UI"/>
                <a:cs typeface="Segoe UI"/>
              </a:rPr>
              <a:t>sử dụng </a:t>
            </a:r>
            <a:r>
              <a:rPr sz="2800" spc="-10" dirty="0">
                <a:latin typeface="Segoe UI"/>
                <a:cs typeface="Segoe UI"/>
              </a:rPr>
              <a:t>trong </a:t>
            </a:r>
            <a:r>
              <a:rPr sz="2800" dirty="0">
                <a:latin typeface="Segoe UI"/>
                <a:cs typeface="Segoe UI"/>
              </a:rPr>
              <a:t>các </a:t>
            </a:r>
            <a:r>
              <a:rPr sz="2800" spc="5" dirty="0">
                <a:latin typeface="Segoe UI"/>
                <a:cs typeface="Segoe UI"/>
              </a:rPr>
              <a:t> </a:t>
            </a:r>
            <a:r>
              <a:rPr sz="2800" spc="-5" dirty="0">
                <a:latin typeface="Segoe UI"/>
                <a:cs typeface="Segoe UI"/>
              </a:rPr>
              <a:t>biểu thức </a:t>
            </a:r>
            <a:r>
              <a:rPr sz="2800" spc="-10" dirty="0">
                <a:latin typeface="Segoe UI"/>
                <a:cs typeface="Segoe UI"/>
              </a:rPr>
              <a:t>tính </a:t>
            </a:r>
            <a:r>
              <a:rPr sz="2800" spc="-20" dirty="0">
                <a:latin typeface="Segoe UI"/>
                <a:cs typeface="Segoe UI"/>
              </a:rPr>
              <a:t>toán </a:t>
            </a:r>
            <a:r>
              <a:rPr sz="2800" spc="-755" dirty="0">
                <a:latin typeface="Segoe UI"/>
                <a:cs typeface="Segoe UI"/>
              </a:rPr>
              <a:t> </a:t>
            </a:r>
            <a:r>
              <a:rPr sz="2400" i="1" spc="-5" dirty="0">
                <a:solidFill>
                  <a:srgbClr val="FF3300"/>
                </a:solidFill>
                <a:latin typeface="Segoe UI"/>
                <a:cs typeface="Segoe UI"/>
              </a:rPr>
              <a:t>(biến</a:t>
            </a:r>
            <a:r>
              <a:rPr sz="2400" i="1" spc="-15" dirty="0">
                <a:solidFill>
                  <a:srgbClr val="FF3300"/>
                </a:solidFill>
                <a:latin typeface="Segoe UI"/>
                <a:cs typeface="Segoe UI"/>
              </a:rPr>
              <a:t> </a:t>
            </a:r>
            <a:r>
              <a:rPr sz="2400" i="1" dirty="0">
                <a:solidFill>
                  <a:srgbClr val="FF3300"/>
                </a:solidFill>
                <a:latin typeface="Segoe UI"/>
                <a:cs typeface="Segoe UI"/>
              </a:rPr>
              <a:t>a</a:t>
            </a:r>
            <a:r>
              <a:rPr sz="2400" i="1" spc="-5" dirty="0">
                <a:solidFill>
                  <a:srgbClr val="FF3300"/>
                </a:solidFill>
                <a:latin typeface="Segoe UI"/>
                <a:cs typeface="Segoe UI"/>
              </a:rPr>
              <a:t> nắm</a:t>
            </a:r>
            <a:r>
              <a:rPr sz="2400" i="1" spc="5" dirty="0">
                <a:solidFill>
                  <a:srgbClr val="FF3300"/>
                </a:solidFill>
                <a:latin typeface="Segoe UI"/>
                <a:cs typeface="Segoe UI"/>
              </a:rPr>
              <a:t> </a:t>
            </a:r>
            <a:r>
              <a:rPr sz="2400" i="1" spc="-5" dirty="0">
                <a:solidFill>
                  <a:srgbClr val="FF3300"/>
                </a:solidFill>
                <a:latin typeface="Segoe UI"/>
                <a:cs typeface="Segoe UI"/>
              </a:rPr>
              <a:t>giữ</a:t>
            </a:r>
            <a:r>
              <a:rPr sz="2400" i="1" spc="-10" dirty="0">
                <a:solidFill>
                  <a:srgbClr val="FF3300"/>
                </a:solidFill>
                <a:latin typeface="Segoe UI"/>
                <a:cs typeface="Segoe UI"/>
              </a:rPr>
              <a:t> </a:t>
            </a:r>
            <a:r>
              <a:rPr sz="2400" i="1" dirty="0">
                <a:solidFill>
                  <a:srgbClr val="FF3300"/>
                </a:solidFill>
                <a:latin typeface="Segoe UI"/>
                <a:cs typeface="Segoe UI"/>
              </a:rPr>
              <a:t>số 5)</a:t>
            </a:r>
            <a:endParaRPr sz="2400">
              <a:latin typeface="Segoe UI"/>
              <a:cs typeface="Segoe UI"/>
            </a:endParaRPr>
          </a:p>
        </p:txBody>
      </p:sp>
      <p:grpSp>
        <p:nvGrpSpPr>
          <p:cNvPr id="13" name="object 13"/>
          <p:cNvGrpSpPr/>
          <p:nvPr/>
        </p:nvGrpSpPr>
        <p:grpSpPr>
          <a:xfrm>
            <a:off x="1516602" y="1445914"/>
            <a:ext cx="4966970" cy="919480"/>
            <a:chOff x="1516602" y="1445914"/>
            <a:chExt cx="4966970" cy="919480"/>
          </a:xfrm>
        </p:grpSpPr>
        <p:sp>
          <p:nvSpPr>
            <p:cNvPr id="14" name="object 14"/>
            <p:cNvSpPr/>
            <p:nvPr/>
          </p:nvSpPr>
          <p:spPr>
            <a:xfrm>
              <a:off x="1567397" y="1452264"/>
              <a:ext cx="1099820" cy="897890"/>
            </a:xfrm>
            <a:custGeom>
              <a:avLst/>
              <a:gdLst/>
              <a:ahLst/>
              <a:cxnLst/>
              <a:rect l="l" t="t" r="r" b="b"/>
              <a:pathLst>
                <a:path w="1099820" h="897889">
                  <a:moveTo>
                    <a:pt x="1099604" y="0"/>
                  </a:moveTo>
                  <a:lnTo>
                    <a:pt x="0" y="0"/>
                  </a:lnTo>
                  <a:lnTo>
                    <a:pt x="0" y="897356"/>
                  </a:lnTo>
                </a:path>
              </a:pathLst>
            </a:custGeom>
            <a:ln w="12700">
              <a:solidFill>
                <a:srgbClr val="4A7EBB"/>
              </a:solidFill>
            </a:ln>
          </p:spPr>
          <p:txBody>
            <a:bodyPr wrap="square" lIns="0" tIns="0" rIns="0" bIns="0" rtlCol="0"/>
            <a:lstStyle/>
            <a:p>
              <a:endParaRPr/>
            </a:p>
          </p:txBody>
        </p:sp>
        <p:sp>
          <p:nvSpPr>
            <p:cNvPr id="15" name="object 15"/>
            <p:cNvSpPr/>
            <p:nvPr/>
          </p:nvSpPr>
          <p:spPr>
            <a:xfrm>
              <a:off x="1522952" y="2273425"/>
              <a:ext cx="88900" cy="76200"/>
            </a:xfrm>
            <a:custGeom>
              <a:avLst/>
              <a:gdLst/>
              <a:ahLst/>
              <a:cxnLst/>
              <a:rect l="l" t="t" r="r" b="b"/>
              <a:pathLst>
                <a:path w="88900" h="76200">
                  <a:moveTo>
                    <a:pt x="0" y="0"/>
                  </a:moveTo>
                  <a:lnTo>
                    <a:pt x="44450" y="76200"/>
                  </a:lnTo>
                  <a:lnTo>
                    <a:pt x="88900" y="0"/>
                  </a:lnTo>
                </a:path>
              </a:pathLst>
            </a:custGeom>
            <a:ln w="12700">
              <a:solidFill>
                <a:srgbClr val="4A7EBB"/>
              </a:solidFill>
            </a:ln>
          </p:spPr>
          <p:txBody>
            <a:bodyPr wrap="square" lIns="0" tIns="0" rIns="0" bIns="0" rtlCol="0"/>
            <a:lstStyle/>
            <a:p>
              <a:endParaRPr/>
            </a:p>
          </p:txBody>
        </p:sp>
        <p:sp>
          <p:nvSpPr>
            <p:cNvPr id="16" name="object 16"/>
            <p:cNvSpPr/>
            <p:nvPr/>
          </p:nvSpPr>
          <p:spPr>
            <a:xfrm>
              <a:off x="5193653" y="1452265"/>
              <a:ext cx="1238885" cy="906780"/>
            </a:xfrm>
            <a:custGeom>
              <a:avLst/>
              <a:gdLst/>
              <a:ahLst/>
              <a:cxnLst/>
              <a:rect l="l" t="t" r="r" b="b"/>
              <a:pathLst>
                <a:path w="1238885" h="906780">
                  <a:moveTo>
                    <a:pt x="0" y="0"/>
                  </a:moveTo>
                  <a:lnTo>
                    <a:pt x="1238885" y="0"/>
                  </a:lnTo>
                  <a:lnTo>
                    <a:pt x="1238885" y="906297"/>
                  </a:lnTo>
                </a:path>
              </a:pathLst>
            </a:custGeom>
            <a:ln w="12699">
              <a:solidFill>
                <a:srgbClr val="4A7EBB"/>
              </a:solidFill>
            </a:ln>
          </p:spPr>
          <p:txBody>
            <a:bodyPr wrap="square" lIns="0" tIns="0" rIns="0" bIns="0" rtlCol="0"/>
            <a:lstStyle/>
            <a:p>
              <a:endParaRPr/>
            </a:p>
          </p:txBody>
        </p:sp>
        <p:sp>
          <p:nvSpPr>
            <p:cNvPr id="17" name="object 17"/>
            <p:cNvSpPr/>
            <p:nvPr/>
          </p:nvSpPr>
          <p:spPr>
            <a:xfrm>
              <a:off x="6388083" y="2282356"/>
              <a:ext cx="88900" cy="76200"/>
            </a:xfrm>
            <a:custGeom>
              <a:avLst/>
              <a:gdLst/>
              <a:ahLst/>
              <a:cxnLst/>
              <a:rect l="l" t="t" r="r" b="b"/>
              <a:pathLst>
                <a:path w="88900" h="76200">
                  <a:moveTo>
                    <a:pt x="88900" y="0"/>
                  </a:moveTo>
                  <a:lnTo>
                    <a:pt x="44450" y="76200"/>
                  </a:lnTo>
                  <a:lnTo>
                    <a:pt x="0" y="0"/>
                  </a:lnTo>
                </a:path>
              </a:pathLst>
            </a:custGeom>
            <a:ln w="12700">
              <a:solidFill>
                <a:srgbClr val="4A7EBB"/>
              </a:solidFill>
            </a:ln>
          </p:spPr>
          <p:txBody>
            <a:bodyPr wrap="square" lIns="0" tIns="0" rIns="0" bIns="0" rtlCol="0"/>
            <a:lstStyle/>
            <a:p>
              <a:endParaRPr/>
            </a:p>
          </p:txBody>
        </p:sp>
      </p:grpSp>
      <p:sp>
        <p:nvSpPr>
          <p:cNvPr id="18" name="object 18"/>
          <p:cNvSpPr txBox="1"/>
          <p:nvPr/>
        </p:nvSpPr>
        <p:spPr>
          <a:xfrm>
            <a:off x="1406912" y="1938329"/>
            <a:ext cx="116713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Nắm</a:t>
            </a:r>
            <a:r>
              <a:rPr sz="1800" spc="-40" dirty="0">
                <a:latin typeface="Calibri"/>
                <a:cs typeface="Calibri"/>
              </a:rPr>
              <a:t> </a:t>
            </a:r>
            <a:r>
              <a:rPr sz="1800" dirty="0">
                <a:latin typeface="Calibri"/>
                <a:cs typeface="Calibri"/>
              </a:rPr>
              <a:t>dữ</a:t>
            </a:r>
            <a:r>
              <a:rPr sz="1800" spc="-35" dirty="0">
                <a:latin typeface="Calibri"/>
                <a:cs typeface="Calibri"/>
              </a:rPr>
              <a:t> </a:t>
            </a:r>
            <a:r>
              <a:rPr sz="1800" spc="-5" dirty="0">
                <a:latin typeface="Calibri"/>
                <a:cs typeface="Calibri"/>
              </a:rPr>
              <a:t>liệu</a:t>
            </a:r>
            <a:endParaRPr sz="1800">
              <a:latin typeface="Calibri"/>
              <a:cs typeface="Calibri"/>
            </a:endParaRPr>
          </a:p>
        </p:txBody>
      </p:sp>
      <p:sp>
        <p:nvSpPr>
          <p:cNvPr id="19" name="object 19"/>
          <p:cNvSpPr txBox="1"/>
          <p:nvPr/>
        </p:nvSpPr>
        <p:spPr>
          <a:xfrm>
            <a:off x="5277796" y="1948388"/>
            <a:ext cx="110617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Loại</a:t>
            </a:r>
            <a:r>
              <a:rPr sz="1800" spc="-30" dirty="0">
                <a:latin typeface="Calibri"/>
                <a:cs typeface="Calibri"/>
              </a:rPr>
              <a:t> </a:t>
            </a:r>
            <a:r>
              <a:rPr sz="1800" dirty="0">
                <a:latin typeface="Calibri"/>
                <a:cs typeface="Calibri"/>
              </a:rPr>
              <a:t>dữ</a:t>
            </a:r>
            <a:r>
              <a:rPr sz="1800" spc="-30" dirty="0">
                <a:latin typeface="Calibri"/>
                <a:cs typeface="Calibri"/>
              </a:rPr>
              <a:t> </a:t>
            </a:r>
            <a:r>
              <a:rPr sz="1800" spc="-5" dirty="0">
                <a:latin typeface="Calibri"/>
                <a:cs typeface="Calibri"/>
              </a:rPr>
              <a:t>liệu</a:t>
            </a:r>
            <a:endParaRPr sz="1800">
              <a:latin typeface="Calibri"/>
              <a:cs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57200" y="192024"/>
            <a:ext cx="8343900" cy="789940"/>
            <a:chOff x="457200" y="192024"/>
            <a:chExt cx="8343900" cy="789940"/>
          </a:xfrm>
        </p:grpSpPr>
        <p:pic>
          <p:nvPicPr>
            <p:cNvPr id="3" name="object 3"/>
            <p:cNvPicPr/>
            <p:nvPr/>
          </p:nvPicPr>
          <p:blipFill>
            <a:blip r:embed="rId2" cstate="print"/>
            <a:stretch>
              <a:fillRect/>
            </a:stretch>
          </p:blipFill>
          <p:spPr>
            <a:xfrm>
              <a:off x="6190484" y="192024"/>
              <a:ext cx="699515" cy="789431"/>
            </a:xfrm>
            <a:prstGeom prst="rect">
              <a:avLst/>
            </a:prstGeom>
          </p:spPr>
        </p:pic>
        <p:pic>
          <p:nvPicPr>
            <p:cNvPr id="4" name="object 4"/>
            <p:cNvPicPr/>
            <p:nvPr/>
          </p:nvPicPr>
          <p:blipFill>
            <a:blip r:embed="rId3" cstate="print"/>
            <a:stretch>
              <a:fillRect/>
            </a:stretch>
          </p:blipFill>
          <p:spPr>
            <a:xfrm>
              <a:off x="6463280" y="281939"/>
              <a:ext cx="891530" cy="640079"/>
            </a:xfrm>
            <a:prstGeom prst="rect">
              <a:avLst/>
            </a:prstGeom>
          </p:spPr>
        </p:pic>
        <p:pic>
          <p:nvPicPr>
            <p:cNvPr id="5" name="object 5"/>
            <p:cNvPicPr/>
            <p:nvPr/>
          </p:nvPicPr>
          <p:blipFill>
            <a:blip r:embed="rId4" cstate="print"/>
            <a:stretch>
              <a:fillRect/>
            </a:stretch>
          </p:blipFill>
          <p:spPr>
            <a:xfrm>
              <a:off x="7069832" y="281939"/>
              <a:ext cx="982979" cy="640079"/>
            </a:xfrm>
            <a:prstGeom prst="rect">
              <a:avLst/>
            </a:prstGeom>
          </p:spPr>
        </p:pic>
        <p:pic>
          <p:nvPicPr>
            <p:cNvPr id="6" name="object 6"/>
            <p:cNvPicPr/>
            <p:nvPr/>
          </p:nvPicPr>
          <p:blipFill>
            <a:blip r:embed="rId5" cstate="print"/>
            <a:stretch>
              <a:fillRect/>
            </a:stretch>
          </p:blipFill>
          <p:spPr>
            <a:xfrm>
              <a:off x="7766300" y="281939"/>
              <a:ext cx="1034795" cy="640079"/>
            </a:xfrm>
            <a:prstGeom prst="rect">
              <a:avLst/>
            </a:prstGeom>
          </p:spPr>
        </p:pic>
      </p:grpSp>
      <p:sp>
        <p:nvSpPr>
          <p:cNvPr id="7" name="object 7"/>
          <p:cNvSpPr txBox="1">
            <a:spLocks noGrp="1"/>
          </p:cNvSpPr>
          <p:nvPr>
            <p:ph type="title"/>
          </p:nvPr>
        </p:nvSpPr>
        <p:spPr>
          <a:prstGeom prst="rect">
            <a:avLst/>
          </a:prstGeom>
        </p:spPr>
        <p:txBody>
          <a:bodyPr vert="horz" wrap="square" lIns="0" tIns="12065" rIns="0" bIns="0" rtlCol="0">
            <a:spAutoFit/>
          </a:bodyPr>
          <a:lstStyle/>
          <a:p>
            <a:pPr marL="5871845">
              <a:lnSpc>
                <a:spcPct val="100000"/>
              </a:lnSpc>
              <a:spcBef>
                <a:spcPts val="95"/>
              </a:spcBef>
            </a:pPr>
            <a:r>
              <a:rPr sz="2800" spc="-10" dirty="0"/>
              <a:t>K</a:t>
            </a:r>
            <a:r>
              <a:rPr spc="-10" dirty="0"/>
              <a:t>HAI</a:t>
            </a:r>
            <a:r>
              <a:rPr spc="114" dirty="0"/>
              <a:t> </a:t>
            </a:r>
            <a:r>
              <a:rPr spc="-10" dirty="0"/>
              <a:t>BÁO</a:t>
            </a:r>
            <a:r>
              <a:rPr spc="110" dirty="0"/>
              <a:t> </a:t>
            </a:r>
            <a:r>
              <a:rPr spc="-5" dirty="0"/>
              <a:t>BIẾN</a:t>
            </a:r>
            <a:endParaRPr sz="2800"/>
          </a:p>
        </p:txBody>
      </p:sp>
      <p:sp>
        <p:nvSpPr>
          <p:cNvPr id="8" name="object 8"/>
          <p:cNvSpPr txBox="1"/>
          <p:nvPr/>
        </p:nvSpPr>
        <p:spPr>
          <a:xfrm>
            <a:off x="535816" y="1002790"/>
            <a:ext cx="7047230" cy="4784725"/>
          </a:xfrm>
          <a:prstGeom prst="rect">
            <a:avLst/>
          </a:prstGeom>
        </p:spPr>
        <p:txBody>
          <a:bodyPr vert="horz" wrap="square" lIns="0" tIns="99695" rIns="0" bIns="0" rtlCol="0">
            <a:spAutoFit/>
          </a:bodyPr>
          <a:lstStyle/>
          <a:p>
            <a:pPr marL="355600" indent="-343535">
              <a:lnSpc>
                <a:spcPct val="100000"/>
              </a:lnSpc>
              <a:spcBef>
                <a:spcPts val="785"/>
              </a:spcBef>
              <a:buClr>
                <a:srgbClr val="FF5A33"/>
              </a:buClr>
              <a:buFont typeface="Wingdings"/>
              <a:buChar char=""/>
              <a:tabLst>
                <a:tab pos="356235" algn="l"/>
              </a:tabLst>
            </a:pPr>
            <a:r>
              <a:rPr sz="2800" spc="-5" dirty="0">
                <a:latin typeface="Segoe UI"/>
                <a:cs typeface="Segoe UI"/>
              </a:rPr>
              <a:t>Cú</a:t>
            </a:r>
            <a:r>
              <a:rPr sz="2800" spc="-25" dirty="0">
                <a:latin typeface="Segoe UI"/>
                <a:cs typeface="Segoe UI"/>
              </a:rPr>
              <a:t> </a:t>
            </a:r>
            <a:r>
              <a:rPr sz="2800" spc="-5" dirty="0">
                <a:latin typeface="Segoe UI"/>
                <a:cs typeface="Segoe UI"/>
              </a:rPr>
              <a:t>pháp</a:t>
            </a:r>
            <a:endParaRPr sz="2800">
              <a:latin typeface="Segoe UI"/>
              <a:cs typeface="Segoe UI"/>
            </a:endParaRPr>
          </a:p>
          <a:p>
            <a:pPr marL="469900">
              <a:lnSpc>
                <a:spcPct val="100000"/>
              </a:lnSpc>
              <a:spcBef>
                <a:spcPts val="595"/>
              </a:spcBef>
            </a:pPr>
            <a:r>
              <a:rPr sz="2400" spc="-5" dirty="0">
                <a:solidFill>
                  <a:srgbClr val="FF3300"/>
                </a:solidFill>
                <a:latin typeface="Segoe UI"/>
                <a:cs typeface="Segoe UI"/>
              </a:rPr>
              <a:t>&lt;kiểu </a:t>
            </a:r>
            <a:r>
              <a:rPr sz="2400" dirty="0">
                <a:solidFill>
                  <a:srgbClr val="FF3300"/>
                </a:solidFill>
                <a:latin typeface="Segoe UI"/>
                <a:cs typeface="Segoe UI"/>
              </a:rPr>
              <a:t>dữ </a:t>
            </a:r>
            <a:r>
              <a:rPr sz="2400" spc="-5" dirty="0">
                <a:solidFill>
                  <a:srgbClr val="FF3300"/>
                </a:solidFill>
                <a:latin typeface="Segoe UI"/>
                <a:cs typeface="Segoe UI"/>
              </a:rPr>
              <a:t>liệu&gt;</a:t>
            </a:r>
            <a:r>
              <a:rPr sz="2400" spc="10" dirty="0">
                <a:solidFill>
                  <a:srgbClr val="FF3300"/>
                </a:solidFill>
                <a:latin typeface="Segoe UI"/>
                <a:cs typeface="Segoe UI"/>
              </a:rPr>
              <a:t> </a:t>
            </a:r>
            <a:r>
              <a:rPr sz="2400" spc="-5" dirty="0">
                <a:solidFill>
                  <a:srgbClr val="0000FF"/>
                </a:solidFill>
                <a:latin typeface="Segoe UI"/>
                <a:cs typeface="Segoe UI"/>
              </a:rPr>
              <a:t>&lt;tên biến&gt;</a:t>
            </a:r>
            <a:r>
              <a:rPr sz="2400" dirty="0">
                <a:solidFill>
                  <a:srgbClr val="0000FF"/>
                </a:solidFill>
                <a:latin typeface="Segoe UI"/>
                <a:cs typeface="Segoe UI"/>
              </a:rPr>
              <a:t> </a:t>
            </a:r>
            <a:r>
              <a:rPr sz="2400" spc="-5" dirty="0">
                <a:solidFill>
                  <a:srgbClr val="002060"/>
                </a:solidFill>
                <a:latin typeface="Segoe UI"/>
                <a:cs typeface="Segoe UI"/>
              </a:rPr>
              <a:t>[=giá</a:t>
            </a:r>
            <a:r>
              <a:rPr sz="2400" spc="10" dirty="0">
                <a:solidFill>
                  <a:srgbClr val="002060"/>
                </a:solidFill>
                <a:latin typeface="Segoe UI"/>
                <a:cs typeface="Segoe UI"/>
              </a:rPr>
              <a:t> </a:t>
            </a:r>
            <a:r>
              <a:rPr sz="2400" dirty="0">
                <a:solidFill>
                  <a:srgbClr val="002060"/>
                </a:solidFill>
                <a:latin typeface="Segoe UI"/>
                <a:cs typeface="Segoe UI"/>
              </a:rPr>
              <a:t>trị</a:t>
            </a:r>
            <a:r>
              <a:rPr sz="2400" spc="-10" dirty="0">
                <a:solidFill>
                  <a:srgbClr val="002060"/>
                </a:solidFill>
                <a:latin typeface="Segoe UI"/>
                <a:cs typeface="Segoe UI"/>
              </a:rPr>
              <a:t> </a:t>
            </a:r>
            <a:r>
              <a:rPr sz="2400" spc="-5" dirty="0">
                <a:solidFill>
                  <a:srgbClr val="002060"/>
                </a:solidFill>
                <a:latin typeface="Segoe UI"/>
                <a:cs typeface="Segoe UI"/>
              </a:rPr>
              <a:t>khởi</a:t>
            </a:r>
            <a:r>
              <a:rPr sz="2400" spc="25" dirty="0">
                <a:solidFill>
                  <a:srgbClr val="002060"/>
                </a:solidFill>
                <a:latin typeface="Segoe UI"/>
                <a:cs typeface="Segoe UI"/>
              </a:rPr>
              <a:t> </a:t>
            </a:r>
            <a:r>
              <a:rPr sz="2400" spc="-5" dirty="0">
                <a:solidFill>
                  <a:srgbClr val="002060"/>
                </a:solidFill>
                <a:latin typeface="Segoe UI"/>
                <a:cs typeface="Segoe UI"/>
              </a:rPr>
              <a:t>đầu]</a:t>
            </a:r>
            <a:r>
              <a:rPr sz="2400" spc="-5" dirty="0">
                <a:latin typeface="Segoe UI"/>
                <a:cs typeface="Segoe UI"/>
              </a:rPr>
              <a:t>;</a:t>
            </a:r>
            <a:endParaRPr sz="2400">
              <a:latin typeface="Segoe UI"/>
              <a:cs typeface="Segoe UI"/>
            </a:endParaRPr>
          </a:p>
          <a:p>
            <a:pPr marL="355600" indent="-343535">
              <a:lnSpc>
                <a:spcPct val="100000"/>
              </a:lnSpc>
              <a:spcBef>
                <a:spcPts val="655"/>
              </a:spcBef>
              <a:buClr>
                <a:srgbClr val="FF5A33"/>
              </a:buClr>
              <a:buFont typeface="Wingdings"/>
              <a:buChar char=""/>
              <a:tabLst>
                <a:tab pos="356235" algn="l"/>
              </a:tabLst>
            </a:pPr>
            <a:r>
              <a:rPr sz="2800" spc="-5" dirty="0">
                <a:latin typeface="Segoe UI"/>
                <a:cs typeface="Segoe UI"/>
              </a:rPr>
              <a:t>Ví</a:t>
            </a:r>
            <a:r>
              <a:rPr sz="2800" spc="-45" dirty="0">
                <a:latin typeface="Segoe UI"/>
                <a:cs typeface="Segoe UI"/>
              </a:rPr>
              <a:t> </a:t>
            </a:r>
            <a:r>
              <a:rPr sz="2800" spc="-5" dirty="0">
                <a:latin typeface="Segoe UI"/>
                <a:cs typeface="Segoe UI"/>
              </a:rPr>
              <a:t>dụ:</a:t>
            </a:r>
            <a:endParaRPr sz="2800">
              <a:latin typeface="Segoe UI"/>
              <a:cs typeface="Segoe UI"/>
            </a:endParaRPr>
          </a:p>
          <a:p>
            <a:pPr marL="469900">
              <a:lnSpc>
                <a:spcPct val="100000"/>
              </a:lnSpc>
              <a:spcBef>
                <a:spcPts val="590"/>
              </a:spcBef>
            </a:pPr>
            <a:r>
              <a:rPr sz="2400" spc="-5" dirty="0">
                <a:solidFill>
                  <a:srgbClr val="FF0000"/>
                </a:solidFill>
                <a:latin typeface="Segoe UI"/>
                <a:cs typeface="Segoe UI"/>
              </a:rPr>
              <a:t>int</a:t>
            </a:r>
            <a:r>
              <a:rPr sz="2400" spc="5" dirty="0">
                <a:solidFill>
                  <a:srgbClr val="FF0000"/>
                </a:solidFill>
                <a:latin typeface="Segoe UI"/>
                <a:cs typeface="Segoe UI"/>
              </a:rPr>
              <a:t> </a:t>
            </a:r>
            <a:r>
              <a:rPr sz="2400" dirty="0">
                <a:solidFill>
                  <a:srgbClr val="0000FF"/>
                </a:solidFill>
                <a:latin typeface="Segoe UI"/>
                <a:cs typeface="Segoe UI"/>
              </a:rPr>
              <a:t>a</a:t>
            </a:r>
            <a:r>
              <a:rPr sz="2400" dirty="0">
                <a:latin typeface="Segoe UI"/>
                <a:cs typeface="Segoe UI"/>
              </a:rPr>
              <a:t>;</a:t>
            </a:r>
            <a:r>
              <a:rPr sz="2400" spc="5" dirty="0">
                <a:latin typeface="Segoe UI"/>
                <a:cs typeface="Segoe UI"/>
              </a:rPr>
              <a:t> </a:t>
            </a:r>
            <a:r>
              <a:rPr sz="2400" dirty="0">
                <a:solidFill>
                  <a:srgbClr val="00B050"/>
                </a:solidFill>
                <a:latin typeface="Segoe UI"/>
                <a:cs typeface="Segoe UI"/>
              </a:rPr>
              <a:t>//</a:t>
            </a:r>
            <a:r>
              <a:rPr sz="2400" spc="5" dirty="0">
                <a:solidFill>
                  <a:srgbClr val="00B050"/>
                </a:solidFill>
                <a:latin typeface="Segoe UI"/>
                <a:cs typeface="Segoe UI"/>
              </a:rPr>
              <a:t> </a:t>
            </a:r>
            <a:r>
              <a:rPr sz="2400" spc="-5" dirty="0">
                <a:solidFill>
                  <a:srgbClr val="00B050"/>
                </a:solidFill>
                <a:latin typeface="Segoe UI"/>
                <a:cs typeface="Segoe UI"/>
              </a:rPr>
              <a:t>khai</a:t>
            </a:r>
            <a:r>
              <a:rPr sz="2400" spc="15" dirty="0">
                <a:solidFill>
                  <a:srgbClr val="00B050"/>
                </a:solidFill>
                <a:latin typeface="Segoe UI"/>
                <a:cs typeface="Segoe UI"/>
              </a:rPr>
              <a:t> </a:t>
            </a:r>
            <a:r>
              <a:rPr sz="2400" spc="-15" dirty="0">
                <a:solidFill>
                  <a:srgbClr val="00B050"/>
                </a:solidFill>
                <a:latin typeface="Segoe UI"/>
                <a:cs typeface="Segoe UI"/>
              </a:rPr>
              <a:t>báo</a:t>
            </a:r>
            <a:r>
              <a:rPr sz="2400" spc="5" dirty="0">
                <a:solidFill>
                  <a:srgbClr val="00B050"/>
                </a:solidFill>
                <a:latin typeface="Segoe UI"/>
                <a:cs typeface="Segoe UI"/>
              </a:rPr>
              <a:t> </a:t>
            </a:r>
            <a:r>
              <a:rPr sz="2400" dirty="0">
                <a:solidFill>
                  <a:srgbClr val="00B050"/>
                </a:solidFill>
                <a:latin typeface="Segoe UI"/>
                <a:cs typeface="Segoe UI"/>
              </a:rPr>
              <a:t>biến</a:t>
            </a:r>
            <a:r>
              <a:rPr sz="2400" spc="-10" dirty="0">
                <a:solidFill>
                  <a:srgbClr val="00B050"/>
                </a:solidFill>
                <a:latin typeface="Segoe UI"/>
                <a:cs typeface="Segoe UI"/>
              </a:rPr>
              <a:t> </a:t>
            </a:r>
            <a:r>
              <a:rPr sz="2400" spc="-5" dirty="0">
                <a:solidFill>
                  <a:srgbClr val="00B050"/>
                </a:solidFill>
                <a:latin typeface="Segoe UI"/>
                <a:cs typeface="Segoe UI"/>
              </a:rPr>
              <a:t>không</a:t>
            </a:r>
            <a:r>
              <a:rPr sz="2400" spc="15" dirty="0">
                <a:solidFill>
                  <a:srgbClr val="00B050"/>
                </a:solidFill>
                <a:latin typeface="Segoe UI"/>
                <a:cs typeface="Segoe UI"/>
              </a:rPr>
              <a:t> </a:t>
            </a:r>
            <a:r>
              <a:rPr sz="2400" spc="-5" dirty="0">
                <a:solidFill>
                  <a:srgbClr val="00B050"/>
                </a:solidFill>
                <a:latin typeface="Segoe UI"/>
                <a:cs typeface="Segoe UI"/>
              </a:rPr>
              <a:t>khởi</a:t>
            </a:r>
            <a:r>
              <a:rPr sz="2400" spc="15" dirty="0">
                <a:solidFill>
                  <a:srgbClr val="00B050"/>
                </a:solidFill>
                <a:latin typeface="Segoe UI"/>
                <a:cs typeface="Segoe UI"/>
              </a:rPr>
              <a:t> </a:t>
            </a:r>
            <a:r>
              <a:rPr sz="2400" dirty="0">
                <a:solidFill>
                  <a:srgbClr val="00B050"/>
                </a:solidFill>
                <a:latin typeface="Segoe UI"/>
                <a:cs typeface="Segoe UI"/>
              </a:rPr>
              <a:t>đầu</a:t>
            </a:r>
            <a:r>
              <a:rPr sz="2400" spc="5" dirty="0">
                <a:solidFill>
                  <a:srgbClr val="00B050"/>
                </a:solidFill>
                <a:latin typeface="Segoe UI"/>
                <a:cs typeface="Segoe UI"/>
              </a:rPr>
              <a:t> </a:t>
            </a:r>
            <a:r>
              <a:rPr sz="2400" spc="-5" dirty="0">
                <a:solidFill>
                  <a:srgbClr val="00B050"/>
                </a:solidFill>
                <a:latin typeface="Segoe UI"/>
                <a:cs typeface="Segoe UI"/>
              </a:rPr>
              <a:t>giá</a:t>
            </a:r>
            <a:r>
              <a:rPr sz="2400" spc="10" dirty="0">
                <a:solidFill>
                  <a:srgbClr val="00B050"/>
                </a:solidFill>
                <a:latin typeface="Segoe UI"/>
                <a:cs typeface="Segoe UI"/>
              </a:rPr>
              <a:t> </a:t>
            </a:r>
            <a:r>
              <a:rPr sz="2400" dirty="0">
                <a:solidFill>
                  <a:srgbClr val="00B050"/>
                </a:solidFill>
                <a:latin typeface="Segoe UI"/>
                <a:cs typeface="Segoe UI"/>
              </a:rPr>
              <a:t>trị</a:t>
            </a:r>
            <a:endParaRPr sz="2400">
              <a:latin typeface="Segoe UI"/>
              <a:cs typeface="Segoe UI"/>
            </a:endParaRPr>
          </a:p>
          <a:p>
            <a:pPr marL="469900">
              <a:lnSpc>
                <a:spcPct val="100000"/>
              </a:lnSpc>
              <a:spcBef>
                <a:spcPts val="580"/>
              </a:spcBef>
            </a:pPr>
            <a:r>
              <a:rPr sz="2400" spc="-5" dirty="0">
                <a:solidFill>
                  <a:srgbClr val="FF0000"/>
                </a:solidFill>
                <a:latin typeface="Segoe UI"/>
                <a:cs typeface="Segoe UI"/>
              </a:rPr>
              <a:t>double</a:t>
            </a:r>
            <a:r>
              <a:rPr sz="2400" spc="10" dirty="0">
                <a:solidFill>
                  <a:srgbClr val="FF0000"/>
                </a:solidFill>
                <a:latin typeface="Segoe UI"/>
                <a:cs typeface="Segoe UI"/>
              </a:rPr>
              <a:t> </a:t>
            </a:r>
            <a:r>
              <a:rPr sz="2400" dirty="0">
                <a:solidFill>
                  <a:srgbClr val="0000FF"/>
                </a:solidFill>
                <a:latin typeface="Segoe UI"/>
                <a:cs typeface="Segoe UI"/>
              </a:rPr>
              <a:t>b </a:t>
            </a:r>
            <a:r>
              <a:rPr sz="2400" dirty="0">
                <a:solidFill>
                  <a:srgbClr val="002060"/>
                </a:solidFill>
                <a:latin typeface="Segoe UI"/>
                <a:cs typeface="Segoe UI"/>
              </a:rPr>
              <a:t>=</a:t>
            </a:r>
            <a:r>
              <a:rPr sz="2400" spc="-5" dirty="0">
                <a:solidFill>
                  <a:srgbClr val="002060"/>
                </a:solidFill>
                <a:latin typeface="Segoe UI"/>
                <a:cs typeface="Segoe UI"/>
              </a:rPr>
              <a:t> </a:t>
            </a:r>
            <a:r>
              <a:rPr sz="2400" dirty="0">
                <a:solidFill>
                  <a:srgbClr val="002060"/>
                </a:solidFill>
                <a:latin typeface="Segoe UI"/>
                <a:cs typeface="Segoe UI"/>
              </a:rPr>
              <a:t>5</a:t>
            </a:r>
            <a:r>
              <a:rPr sz="2400" dirty="0">
                <a:latin typeface="Segoe UI"/>
                <a:cs typeface="Segoe UI"/>
              </a:rPr>
              <a:t>;</a:t>
            </a:r>
            <a:r>
              <a:rPr sz="2400" spc="5" dirty="0">
                <a:latin typeface="Segoe UI"/>
                <a:cs typeface="Segoe UI"/>
              </a:rPr>
              <a:t> </a:t>
            </a:r>
            <a:r>
              <a:rPr sz="2400" dirty="0">
                <a:solidFill>
                  <a:srgbClr val="00B050"/>
                </a:solidFill>
                <a:latin typeface="Segoe UI"/>
                <a:cs typeface="Segoe UI"/>
              </a:rPr>
              <a:t>//</a:t>
            </a:r>
            <a:r>
              <a:rPr sz="2400" spc="-5" dirty="0">
                <a:solidFill>
                  <a:srgbClr val="00B050"/>
                </a:solidFill>
                <a:latin typeface="Segoe UI"/>
                <a:cs typeface="Segoe UI"/>
              </a:rPr>
              <a:t> khai</a:t>
            </a:r>
            <a:r>
              <a:rPr sz="2400" spc="20" dirty="0">
                <a:solidFill>
                  <a:srgbClr val="00B050"/>
                </a:solidFill>
                <a:latin typeface="Segoe UI"/>
                <a:cs typeface="Segoe UI"/>
              </a:rPr>
              <a:t> </a:t>
            </a:r>
            <a:r>
              <a:rPr sz="2400" spc="-15" dirty="0">
                <a:solidFill>
                  <a:srgbClr val="00B050"/>
                </a:solidFill>
                <a:latin typeface="Segoe UI"/>
                <a:cs typeface="Segoe UI"/>
              </a:rPr>
              <a:t>báo</a:t>
            </a:r>
            <a:r>
              <a:rPr sz="2400" spc="5" dirty="0">
                <a:solidFill>
                  <a:srgbClr val="00B050"/>
                </a:solidFill>
                <a:latin typeface="Segoe UI"/>
                <a:cs typeface="Segoe UI"/>
              </a:rPr>
              <a:t> </a:t>
            </a:r>
            <a:r>
              <a:rPr sz="2400" dirty="0">
                <a:solidFill>
                  <a:srgbClr val="00B050"/>
                </a:solidFill>
                <a:latin typeface="Segoe UI"/>
                <a:cs typeface="Segoe UI"/>
              </a:rPr>
              <a:t>biến</a:t>
            </a:r>
            <a:r>
              <a:rPr sz="2400" spc="5" dirty="0">
                <a:solidFill>
                  <a:srgbClr val="00B050"/>
                </a:solidFill>
                <a:latin typeface="Segoe UI"/>
                <a:cs typeface="Segoe UI"/>
              </a:rPr>
              <a:t> </a:t>
            </a:r>
            <a:r>
              <a:rPr sz="2400" spc="-5" dirty="0">
                <a:solidFill>
                  <a:srgbClr val="00B050"/>
                </a:solidFill>
                <a:latin typeface="Segoe UI"/>
                <a:cs typeface="Segoe UI"/>
              </a:rPr>
              <a:t>có</a:t>
            </a:r>
            <a:r>
              <a:rPr sz="2400" spc="5" dirty="0">
                <a:solidFill>
                  <a:srgbClr val="00B050"/>
                </a:solidFill>
                <a:latin typeface="Segoe UI"/>
                <a:cs typeface="Segoe UI"/>
              </a:rPr>
              <a:t> </a:t>
            </a:r>
            <a:r>
              <a:rPr sz="2400" spc="-5" dirty="0">
                <a:solidFill>
                  <a:srgbClr val="00B050"/>
                </a:solidFill>
                <a:latin typeface="Segoe UI"/>
                <a:cs typeface="Segoe UI"/>
              </a:rPr>
              <a:t>khởi</a:t>
            </a:r>
            <a:r>
              <a:rPr sz="2400" spc="25" dirty="0">
                <a:solidFill>
                  <a:srgbClr val="00B050"/>
                </a:solidFill>
                <a:latin typeface="Segoe UI"/>
                <a:cs typeface="Segoe UI"/>
              </a:rPr>
              <a:t> </a:t>
            </a:r>
            <a:r>
              <a:rPr sz="2400" dirty="0">
                <a:solidFill>
                  <a:srgbClr val="00B050"/>
                </a:solidFill>
                <a:latin typeface="Segoe UI"/>
                <a:cs typeface="Segoe UI"/>
              </a:rPr>
              <a:t>đầu </a:t>
            </a:r>
            <a:r>
              <a:rPr sz="2400" spc="-5" dirty="0">
                <a:solidFill>
                  <a:srgbClr val="00B050"/>
                </a:solidFill>
                <a:latin typeface="Segoe UI"/>
                <a:cs typeface="Segoe UI"/>
              </a:rPr>
              <a:t>giá</a:t>
            </a:r>
            <a:r>
              <a:rPr sz="2400" spc="10" dirty="0">
                <a:solidFill>
                  <a:srgbClr val="00B050"/>
                </a:solidFill>
                <a:latin typeface="Segoe UI"/>
                <a:cs typeface="Segoe UI"/>
              </a:rPr>
              <a:t> </a:t>
            </a:r>
            <a:r>
              <a:rPr sz="2400" dirty="0">
                <a:solidFill>
                  <a:srgbClr val="00B050"/>
                </a:solidFill>
                <a:latin typeface="Segoe UI"/>
                <a:cs typeface="Segoe UI"/>
              </a:rPr>
              <a:t>trị</a:t>
            </a:r>
            <a:endParaRPr sz="2400">
              <a:latin typeface="Segoe UI"/>
              <a:cs typeface="Segoe UI"/>
            </a:endParaRPr>
          </a:p>
          <a:p>
            <a:pPr marL="355600" indent="-343535">
              <a:lnSpc>
                <a:spcPct val="100000"/>
              </a:lnSpc>
              <a:spcBef>
                <a:spcPts val="655"/>
              </a:spcBef>
              <a:buClr>
                <a:srgbClr val="FF5A33"/>
              </a:buClr>
              <a:buFont typeface="Wingdings"/>
              <a:buChar char=""/>
              <a:tabLst>
                <a:tab pos="356235" algn="l"/>
              </a:tabLst>
            </a:pPr>
            <a:r>
              <a:rPr sz="2800" spc="-5" dirty="0">
                <a:latin typeface="Segoe UI"/>
                <a:cs typeface="Segoe UI"/>
              </a:rPr>
              <a:t>Khai</a:t>
            </a:r>
            <a:r>
              <a:rPr sz="2800" spc="-20" dirty="0">
                <a:latin typeface="Segoe UI"/>
                <a:cs typeface="Segoe UI"/>
              </a:rPr>
              <a:t> </a:t>
            </a:r>
            <a:r>
              <a:rPr sz="2800" spc="-15" dirty="0">
                <a:latin typeface="Segoe UI"/>
                <a:cs typeface="Segoe UI"/>
              </a:rPr>
              <a:t>báo</a:t>
            </a:r>
            <a:r>
              <a:rPr sz="2800" spc="-20" dirty="0">
                <a:latin typeface="Segoe UI"/>
                <a:cs typeface="Segoe UI"/>
              </a:rPr>
              <a:t> </a:t>
            </a:r>
            <a:r>
              <a:rPr sz="2800" spc="-5" dirty="0">
                <a:latin typeface="Segoe UI"/>
                <a:cs typeface="Segoe UI"/>
              </a:rPr>
              <a:t>nhiều</a:t>
            </a:r>
            <a:r>
              <a:rPr sz="2800" spc="5" dirty="0">
                <a:latin typeface="Segoe UI"/>
                <a:cs typeface="Segoe UI"/>
              </a:rPr>
              <a:t> </a:t>
            </a:r>
            <a:r>
              <a:rPr sz="2800" spc="-5" dirty="0">
                <a:latin typeface="Segoe UI"/>
                <a:cs typeface="Segoe UI"/>
              </a:rPr>
              <a:t>biến</a:t>
            </a:r>
            <a:r>
              <a:rPr sz="2800" spc="-10" dirty="0">
                <a:latin typeface="Segoe UI"/>
                <a:cs typeface="Segoe UI"/>
              </a:rPr>
              <a:t> </a:t>
            </a:r>
            <a:r>
              <a:rPr sz="2800" spc="-5" dirty="0">
                <a:latin typeface="Segoe UI"/>
                <a:cs typeface="Segoe UI"/>
              </a:rPr>
              <a:t>cùng kiểu</a:t>
            </a:r>
            <a:endParaRPr sz="2800">
              <a:latin typeface="Segoe UI"/>
              <a:cs typeface="Segoe UI"/>
            </a:endParaRPr>
          </a:p>
          <a:p>
            <a:pPr marL="469900">
              <a:lnSpc>
                <a:spcPct val="100000"/>
              </a:lnSpc>
              <a:spcBef>
                <a:spcPts val="590"/>
              </a:spcBef>
            </a:pPr>
            <a:r>
              <a:rPr sz="2400" spc="-5" dirty="0">
                <a:latin typeface="Segoe UI"/>
                <a:cs typeface="Segoe UI"/>
              </a:rPr>
              <a:t>int</a:t>
            </a:r>
            <a:r>
              <a:rPr sz="2400" spc="-10" dirty="0">
                <a:latin typeface="Segoe UI"/>
                <a:cs typeface="Segoe UI"/>
              </a:rPr>
              <a:t> </a:t>
            </a:r>
            <a:r>
              <a:rPr sz="2400" dirty="0">
                <a:latin typeface="Segoe UI"/>
                <a:cs typeface="Segoe UI"/>
              </a:rPr>
              <a:t>a,</a:t>
            </a:r>
            <a:r>
              <a:rPr sz="2400" spc="-15" dirty="0">
                <a:latin typeface="Segoe UI"/>
                <a:cs typeface="Segoe UI"/>
              </a:rPr>
              <a:t> </a:t>
            </a:r>
            <a:r>
              <a:rPr sz="2400" dirty="0">
                <a:latin typeface="Segoe UI"/>
                <a:cs typeface="Segoe UI"/>
              </a:rPr>
              <a:t>b=5,</a:t>
            </a:r>
            <a:r>
              <a:rPr sz="2400" spc="-10" dirty="0">
                <a:latin typeface="Segoe UI"/>
                <a:cs typeface="Segoe UI"/>
              </a:rPr>
              <a:t> </a:t>
            </a:r>
            <a:r>
              <a:rPr sz="2400" spc="-5" dirty="0">
                <a:latin typeface="Segoe UI"/>
                <a:cs typeface="Segoe UI"/>
              </a:rPr>
              <a:t>c;</a:t>
            </a:r>
            <a:endParaRPr sz="2400">
              <a:latin typeface="Segoe UI"/>
              <a:cs typeface="Segoe UI"/>
            </a:endParaRPr>
          </a:p>
          <a:p>
            <a:pPr marL="375920" indent="-363855">
              <a:lnSpc>
                <a:spcPct val="100000"/>
              </a:lnSpc>
              <a:spcBef>
                <a:spcPts val="750"/>
              </a:spcBef>
              <a:buClr>
                <a:srgbClr val="FF5A33"/>
              </a:buClr>
              <a:buSzPct val="96875"/>
              <a:buFont typeface="Wingdings"/>
              <a:buChar char=""/>
              <a:tabLst>
                <a:tab pos="376555" algn="l"/>
              </a:tabLst>
            </a:pPr>
            <a:r>
              <a:rPr sz="3200" spc="-5" dirty="0">
                <a:latin typeface="Segoe UI"/>
                <a:cs typeface="Segoe UI"/>
              </a:rPr>
              <a:t>Gán</a:t>
            </a:r>
            <a:r>
              <a:rPr sz="3200" spc="-15" dirty="0">
                <a:latin typeface="Segoe UI"/>
                <a:cs typeface="Segoe UI"/>
              </a:rPr>
              <a:t> </a:t>
            </a:r>
            <a:r>
              <a:rPr sz="3200" dirty="0">
                <a:latin typeface="Segoe UI"/>
                <a:cs typeface="Segoe UI"/>
              </a:rPr>
              <a:t>giá</a:t>
            </a:r>
            <a:r>
              <a:rPr sz="3200" spc="-20" dirty="0">
                <a:latin typeface="Segoe UI"/>
                <a:cs typeface="Segoe UI"/>
              </a:rPr>
              <a:t> </a:t>
            </a:r>
            <a:r>
              <a:rPr sz="3200" spc="-5" dirty="0">
                <a:latin typeface="Segoe UI"/>
                <a:cs typeface="Segoe UI"/>
              </a:rPr>
              <a:t>trị</a:t>
            </a:r>
            <a:r>
              <a:rPr sz="3200" spc="-10" dirty="0">
                <a:latin typeface="Segoe UI"/>
                <a:cs typeface="Segoe UI"/>
              </a:rPr>
              <a:t> </a:t>
            </a:r>
            <a:r>
              <a:rPr sz="3200" spc="-5" dirty="0">
                <a:latin typeface="Segoe UI"/>
                <a:cs typeface="Segoe UI"/>
              </a:rPr>
              <a:t>cho</a:t>
            </a:r>
            <a:r>
              <a:rPr sz="3200" spc="-25" dirty="0">
                <a:latin typeface="Segoe UI"/>
                <a:cs typeface="Segoe UI"/>
              </a:rPr>
              <a:t> </a:t>
            </a:r>
            <a:r>
              <a:rPr sz="3200" dirty="0">
                <a:latin typeface="Segoe UI"/>
                <a:cs typeface="Segoe UI"/>
              </a:rPr>
              <a:t>biến</a:t>
            </a:r>
            <a:endParaRPr sz="3200">
              <a:latin typeface="Segoe UI"/>
              <a:cs typeface="Segoe UI"/>
            </a:endParaRPr>
          </a:p>
          <a:p>
            <a:pPr marL="469900">
              <a:lnSpc>
                <a:spcPct val="100000"/>
              </a:lnSpc>
              <a:spcBef>
                <a:spcPts val="595"/>
              </a:spcBef>
            </a:pPr>
            <a:r>
              <a:rPr sz="2400" dirty="0">
                <a:latin typeface="Segoe UI"/>
                <a:cs typeface="Segoe UI"/>
              </a:rPr>
              <a:t>c</a:t>
            </a:r>
            <a:r>
              <a:rPr sz="2400" spc="-25" dirty="0">
                <a:latin typeface="Segoe UI"/>
                <a:cs typeface="Segoe UI"/>
              </a:rPr>
              <a:t> </a:t>
            </a:r>
            <a:r>
              <a:rPr sz="2400" dirty="0">
                <a:latin typeface="Segoe UI"/>
                <a:cs typeface="Segoe UI"/>
              </a:rPr>
              <a:t>=</a:t>
            </a:r>
            <a:r>
              <a:rPr sz="2400" spc="-30" dirty="0">
                <a:latin typeface="Segoe UI"/>
                <a:cs typeface="Segoe UI"/>
              </a:rPr>
              <a:t> </a:t>
            </a:r>
            <a:r>
              <a:rPr sz="2400" dirty="0">
                <a:latin typeface="Segoe UI"/>
                <a:cs typeface="Segoe UI"/>
              </a:rPr>
              <a:t>9;</a:t>
            </a:r>
            <a:endParaRPr sz="2400">
              <a:latin typeface="Segoe UI"/>
              <a:cs typeface="Segoe UI"/>
            </a:endParaRPr>
          </a:p>
          <a:p>
            <a:pPr marL="469900">
              <a:lnSpc>
                <a:spcPct val="100000"/>
              </a:lnSpc>
              <a:spcBef>
                <a:spcPts val="575"/>
              </a:spcBef>
            </a:pPr>
            <a:r>
              <a:rPr sz="2400" dirty="0">
                <a:latin typeface="Segoe UI"/>
                <a:cs typeface="Segoe UI"/>
              </a:rPr>
              <a:t>a</a:t>
            </a:r>
            <a:r>
              <a:rPr sz="2400" spc="-30" dirty="0">
                <a:latin typeface="Segoe UI"/>
                <a:cs typeface="Segoe UI"/>
              </a:rPr>
              <a:t> </a:t>
            </a:r>
            <a:r>
              <a:rPr sz="2400" dirty="0">
                <a:latin typeface="Segoe UI"/>
                <a:cs typeface="Segoe UI"/>
              </a:rPr>
              <a:t>=</a:t>
            </a:r>
            <a:r>
              <a:rPr sz="2400" spc="-30" dirty="0">
                <a:latin typeface="Segoe UI"/>
                <a:cs typeface="Segoe UI"/>
              </a:rPr>
              <a:t> </a:t>
            </a:r>
            <a:r>
              <a:rPr sz="2400" dirty="0">
                <a:latin typeface="Segoe UI"/>
                <a:cs typeface="Segoe UI"/>
              </a:rPr>
              <a:t>15;</a:t>
            </a:r>
            <a:endParaRPr sz="2400">
              <a:latin typeface="Segoe UI"/>
              <a:cs typeface="Segoe U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514744" y="3570905"/>
            <a:ext cx="2616709" cy="2616709"/>
          </a:xfrm>
          <a:prstGeom prst="rect">
            <a:avLst/>
          </a:prstGeom>
        </p:spPr>
      </p:pic>
      <p:sp>
        <p:nvSpPr>
          <p:cNvPr id="3" name="object 3"/>
          <p:cNvSpPr txBox="1"/>
          <p:nvPr/>
        </p:nvSpPr>
        <p:spPr>
          <a:xfrm>
            <a:off x="1678711" y="3064255"/>
            <a:ext cx="4312285" cy="2602865"/>
          </a:xfrm>
          <a:prstGeom prst="rect">
            <a:avLst/>
          </a:prstGeom>
        </p:spPr>
        <p:txBody>
          <a:bodyPr vert="horz" wrap="square" lIns="0" tIns="12065" rIns="0" bIns="0" rtlCol="0">
            <a:spAutoFit/>
          </a:bodyPr>
          <a:lstStyle/>
          <a:p>
            <a:pPr marL="1477645" algn="ctr">
              <a:lnSpc>
                <a:spcPct val="100000"/>
              </a:lnSpc>
              <a:spcBef>
                <a:spcPts val="95"/>
              </a:spcBef>
            </a:pPr>
            <a:r>
              <a:rPr sz="7200" b="1" spc="-5" dirty="0">
                <a:solidFill>
                  <a:srgbClr val="FFFFFF"/>
                </a:solidFill>
                <a:latin typeface="Calibri"/>
                <a:cs typeface="Calibri"/>
              </a:rPr>
              <a:t>DEM</a:t>
            </a:r>
            <a:r>
              <a:rPr sz="11500" b="1" spc="-5" dirty="0">
                <a:solidFill>
                  <a:srgbClr val="FFFFFF"/>
                </a:solidFill>
                <a:latin typeface="Calibri"/>
                <a:cs typeface="Calibri"/>
              </a:rPr>
              <a:t>O</a:t>
            </a:r>
            <a:endParaRPr sz="11500">
              <a:latin typeface="Calibri"/>
              <a:cs typeface="Calibri"/>
            </a:endParaRPr>
          </a:p>
          <a:p>
            <a:pPr marL="12700" marR="1049020" algn="just">
              <a:lnSpc>
                <a:spcPct val="100000"/>
              </a:lnSpc>
              <a:spcBef>
                <a:spcPts val="15"/>
              </a:spcBef>
            </a:pPr>
            <a:r>
              <a:rPr sz="1800" dirty="0">
                <a:solidFill>
                  <a:srgbClr val="FFFFFF"/>
                </a:solidFill>
                <a:latin typeface="Calibri"/>
                <a:cs typeface="Calibri"/>
              </a:rPr>
              <a:t>Khai báo 2 </a:t>
            </a:r>
            <a:r>
              <a:rPr sz="1800" spc="-5" dirty="0">
                <a:solidFill>
                  <a:srgbClr val="FFFFFF"/>
                </a:solidFill>
                <a:latin typeface="Calibri"/>
                <a:cs typeface="Calibri"/>
              </a:rPr>
              <a:t>biến </a:t>
            </a:r>
            <a:r>
              <a:rPr sz="1800" dirty="0">
                <a:solidFill>
                  <a:srgbClr val="FFFFFF"/>
                </a:solidFill>
                <a:latin typeface="Calibri"/>
                <a:cs typeface="Calibri"/>
              </a:rPr>
              <a:t>số </a:t>
            </a:r>
            <a:r>
              <a:rPr sz="1800" spc="-5" dirty="0">
                <a:solidFill>
                  <a:srgbClr val="FFFFFF"/>
                </a:solidFill>
                <a:latin typeface="Calibri"/>
                <a:cs typeface="Calibri"/>
              </a:rPr>
              <a:t>nguyên </a:t>
            </a:r>
            <a:r>
              <a:rPr sz="1800" dirty="0">
                <a:solidFill>
                  <a:srgbClr val="FFFFFF"/>
                </a:solidFill>
                <a:latin typeface="Calibri"/>
                <a:cs typeface="Calibri"/>
              </a:rPr>
              <a:t>a, b </a:t>
            </a:r>
            <a:r>
              <a:rPr sz="1800" spc="-15" dirty="0">
                <a:solidFill>
                  <a:srgbClr val="FFFFFF"/>
                </a:solidFill>
                <a:latin typeface="Calibri"/>
                <a:cs typeface="Calibri"/>
              </a:rPr>
              <a:t>và </a:t>
            </a:r>
            <a:r>
              <a:rPr sz="1800" dirty="0">
                <a:solidFill>
                  <a:srgbClr val="FFFFFF"/>
                </a:solidFill>
                <a:latin typeface="Calibri"/>
                <a:cs typeface="Calibri"/>
              </a:rPr>
              <a:t>c </a:t>
            </a:r>
            <a:r>
              <a:rPr sz="1800" spc="-395" dirty="0">
                <a:solidFill>
                  <a:srgbClr val="FFFFFF"/>
                </a:solidFill>
                <a:latin typeface="Calibri"/>
                <a:cs typeface="Calibri"/>
              </a:rPr>
              <a:t> </a:t>
            </a:r>
            <a:r>
              <a:rPr sz="1800" spc="-5" dirty="0">
                <a:solidFill>
                  <a:srgbClr val="FFFFFF"/>
                </a:solidFill>
                <a:latin typeface="Calibri"/>
                <a:cs typeface="Calibri"/>
              </a:rPr>
              <a:t>Thực hiện </a:t>
            </a:r>
            <a:r>
              <a:rPr sz="1800" dirty="0">
                <a:solidFill>
                  <a:srgbClr val="FFFFFF"/>
                </a:solidFill>
                <a:latin typeface="Calibri"/>
                <a:cs typeface="Calibri"/>
              </a:rPr>
              <a:t>phép </a:t>
            </a:r>
            <a:r>
              <a:rPr sz="1800" spc="-10" dirty="0">
                <a:solidFill>
                  <a:srgbClr val="FFFFFF"/>
                </a:solidFill>
                <a:latin typeface="Calibri"/>
                <a:cs typeface="Calibri"/>
              </a:rPr>
              <a:t>cộng </a:t>
            </a:r>
            <a:r>
              <a:rPr sz="1800" dirty="0">
                <a:solidFill>
                  <a:srgbClr val="FFFFFF"/>
                </a:solidFill>
                <a:latin typeface="Calibri"/>
                <a:cs typeface="Calibri"/>
              </a:rPr>
              <a:t>a </a:t>
            </a:r>
            <a:r>
              <a:rPr sz="1800" spc="-15" dirty="0">
                <a:solidFill>
                  <a:srgbClr val="FFFFFF"/>
                </a:solidFill>
                <a:latin typeface="Calibri"/>
                <a:cs typeface="Calibri"/>
              </a:rPr>
              <a:t>và </a:t>
            </a:r>
            <a:r>
              <a:rPr sz="1800" dirty="0">
                <a:solidFill>
                  <a:srgbClr val="FFFFFF"/>
                </a:solidFill>
                <a:latin typeface="Calibri"/>
                <a:cs typeface="Calibri"/>
              </a:rPr>
              <a:t>b </a:t>
            </a:r>
            <a:r>
              <a:rPr sz="1800" spc="-5" dirty="0">
                <a:solidFill>
                  <a:srgbClr val="FFFFFF"/>
                </a:solidFill>
                <a:latin typeface="Calibri"/>
                <a:cs typeface="Calibri"/>
              </a:rPr>
              <a:t>được </a:t>
            </a:r>
            <a:r>
              <a:rPr sz="1800" dirty="0">
                <a:solidFill>
                  <a:srgbClr val="FFFFFF"/>
                </a:solidFill>
                <a:latin typeface="Calibri"/>
                <a:cs typeface="Calibri"/>
              </a:rPr>
              <a:t>c </a:t>
            </a:r>
            <a:r>
              <a:rPr sz="1800" spc="-395" dirty="0">
                <a:solidFill>
                  <a:srgbClr val="FFFFFF"/>
                </a:solidFill>
                <a:latin typeface="Calibri"/>
                <a:cs typeface="Calibri"/>
              </a:rPr>
              <a:t> </a:t>
            </a:r>
            <a:r>
              <a:rPr sz="1800" spc="-15" dirty="0">
                <a:solidFill>
                  <a:srgbClr val="FFFFFF"/>
                </a:solidFill>
                <a:latin typeface="Calibri"/>
                <a:cs typeface="Calibri"/>
              </a:rPr>
              <a:t>Xuất</a:t>
            </a:r>
            <a:r>
              <a:rPr sz="1800" spc="-10" dirty="0">
                <a:solidFill>
                  <a:srgbClr val="FFFFFF"/>
                </a:solidFill>
                <a:latin typeface="Calibri"/>
                <a:cs typeface="Calibri"/>
              </a:rPr>
              <a:t> </a:t>
            </a:r>
            <a:r>
              <a:rPr sz="1800" spc="-25" dirty="0">
                <a:solidFill>
                  <a:srgbClr val="FFFFFF"/>
                </a:solidFill>
                <a:latin typeface="Calibri"/>
                <a:cs typeface="Calibri"/>
              </a:rPr>
              <a:t>kết</a:t>
            </a:r>
            <a:r>
              <a:rPr sz="1800" spc="10" dirty="0">
                <a:solidFill>
                  <a:srgbClr val="FFFFFF"/>
                </a:solidFill>
                <a:latin typeface="Calibri"/>
                <a:cs typeface="Calibri"/>
              </a:rPr>
              <a:t> </a:t>
            </a:r>
            <a:r>
              <a:rPr sz="1800" dirty="0">
                <a:solidFill>
                  <a:srgbClr val="FFFFFF"/>
                </a:solidFill>
                <a:latin typeface="Calibri"/>
                <a:cs typeface="Calibri"/>
              </a:rPr>
              <a:t>quả</a:t>
            </a:r>
            <a:r>
              <a:rPr sz="1800" spc="-5" dirty="0">
                <a:solidFill>
                  <a:srgbClr val="FFFFFF"/>
                </a:solidFill>
                <a:latin typeface="Calibri"/>
                <a:cs typeface="Calibri"/>
              </a:rPr>
              <a:t> </a:t>
            </a:r>
            <a:r>
              <a:rPr sz="1800" dirty="0">
                <a:solidFill>
                  <a:srgbClr val="FFFFFF"/>
                </a:solidFill>
                <a:latin typeface="Calibri"/>
                <a:cs typeface="Calibri"/>
              </a:rPr>
              <a:t>c</a:t>
            </a:r>
            <a:endParaRPr sz="1800">
              <a:latin typeface="Calibri"/>
              <a:cs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57200" y="192024"/>
            <a:ext cx="8343900" cy="789940"/>
            <a:chOff x="457200" y="192024"/>
            <a:chExt cx="8343900" cy="789940"/>
          </a:xfrm>
        </p:grpSpPr>
        <p:pic>
          <p:nvPicPr>
            <p:cNvPr id="3" name="object 3"/>
            <p:cNvPicPr/>
            <p:nvPr/>
          </p:nvPicPr>
          <p:blipFill>
            <a:blip r:embed="rId2" cstate="print"/>
            <a:stretch>
              <a:fillRect/>
            </a:stretch>
          </p:blipFill>
          <p:spPr>
            <a:xfrm>
              <a:off x="6355079" y="192024"/>
              <a:ext cx="731519" cy="789431"/>
            </a:xfrm>
            <a:prstGeom prst="rect">
              <a:avLst/>
            </a:prstGeom>
          </p:spPr>
        </p:pic>
        <p:pic>
          <p:nvPicPr>
            <p:cNvPr id="4" name="object 4"/>
            <p:cNvPicPr/>
            <p:nvPr/>
          </p:nvPicPr>
          <p:blipFill>
            <a:blip r:embed="rId3" cstate="print"/>
            <a:stretch>
              <a:fillRect/>
            </a:stretch>
          </p:blipFill>
          <p:spPr>
            <a:xfrm>
              <a:off x="6659875" y="281939"/>
              <a:ext cx="751331" cy="640079"/>
            </a:xfrm>
            <a:prstGeom prst="rect">
              <a:avLst/>
            </a:prstGeom>
          </p:spPr>
        </p:pic>
        <p:pic>
          <p:nvPicPr>
            <p:cNvPr id="5" name="object 5"/>
            <p:cNvPicPr/>
            <p:nvPr/>
          </p:nvPicPr>
          <p:blipFill>
            <a:blip r:embed="rId4" cstate="print"/>
            <a:stretch>
              <a:fillRect/>
            </a:stretch>
          </p:blipFill>
          <p:spPr>
            <a:xfrm>
              <a:off x="7124700" y="281939"/>
              <a:ext cx="929639" cy="640079"/>
            </a:xfrm>
            <a:prstGeom prst="rect">
              <a:avLst/>
            </a:prstGeom>
          </p:spPr>
        </p:pic>
        <p:pic>
          <p:nvPicPr>
            <p:cNvPr id="6" name="object 6"/>
            <p:cNvPicPr/>
            <p:nvPr/>
          </p:nvPicPr>
          <p:blipFill>
            <a:blip r:embed="rId5" cstate="print"/>
            <a:stretch>
              <a:fillRect/>
            </a:stretch>
          </p:blipFill>
          <p:spPr>
            <a:xfrm>
              <a:off x="7766300" y="281939"/>
              <a:ext cx="1034795" cy="640079"/>
            </a:xfrm>
            <a:prstGeom prst="rect">
              <a:avLst/>
            </a:prstGeom>
          </p:spPr>
        </p:pic>
      </p:grpSp>
      <p:sp>
        <p:nvSpPr>
          <p:cNvPr id="7" name="object 7"/>
          <p:cNvSpPr txBox="1">
            <a:spLocks noGrp="1"/>
          </p:cNvSpPr>
          <p:nvPr>
            <p:ph type="title"/>
          </p:nvPr>
        </p:nvSpPr>
        <p:spPr>
          <a:prstGeom prst="rect">
            <a:avLst/>
          </a:prstGeom>
        </p:spPr>
        <p:txBody>
          <a:bodyPr vert="horz" wrap="square" lIns="0" tIns="12065" rIns="0" bIns="0" rtlCol="0">
            <a:spAutoFit/>
          </a:bodyPr>
          <a:lstStyle/>
          <a:p>
            <a:pPr marL="6036945">
              <a:lnSpc>
                <a:spcPct val="100000"/>
              </a:lnSpc>
              <a:spcBef>
                <a:spcPts val="95"/>
              </a:spcBef>
            </a:pPr>
            <a:r>
              <a:rPr sz="2800" spc="-10" dirty="0"/>
              <a:t>Đ</a:t>
            </a:r>
            <a:r>
              <a:rPr spc="-10" dirty="0"/>
              <a:t>ẶT</a:t>
            </a:r>
            <a:r>
              <a:rPr spc="110" dirty="0"/>
              <a:t> </a:t>
            </a:r>
            <a:r>
              <a:rPr spc="-5" dirty="0"/>
              <a:t>TÊN</a:t>
            </a:r>
            <a:r>
              <a:rPr spc="95" dirty="0"/>
              <a:t> </a:t>
            </a:r>
            <a:r>
              <a:rPr spc="-5" dirty="0"/>
              <a:t>BIẾN</a:t>
            </a:r>
            <a:endParaRPr sz="2800"/>
          </a:p>
        </p:txBody>
      </p:sp>
      <p:sp>
        <p:nvSpPr>
          <p:cNvPr id="8" name="object 8"/>
          <p:cNvSpPr txBox="1"/>
          <p:nvPr/>
        </p:nvSpPr>
        <p:spPr>
          <a:xfrm>
            <a:off x="535816" y="1090593"/>
            <a:ext cx="7981315" cy="1390650"/>
          </a:xfrm>
          <a:prstGeom prst="rect">
            <a:avLst/>
          </a:prstGeom>
        </p:spPr>
        <p:txBody>
          <a:bodyPr vert="horz" wrap="square" lIns="0" tIns="12065" rIns="0" bIns="0" rtlCol="0">
            <a:spAutoFit/>
          </a:bodyPr>
          <a:lstStyle/>
          <a:p>
            <a:pPr marL="354965" marR="5080" indent="-342900">
              <a:lnSpc>
                <a:spcPct val="100000"/>
              </a:lnSpc>
              <a:spcBef>
                <a:spcPts val="95"/>
              </a:spcBef>
              <a:buClr>
                <a:srgbClr val="FF5A33"/>
              </a:buClr>
              <a:buFont typeface="Wingdings"/>
              <a:buChar char=""/>
              <a:tabLst>
                <a:tab pos="356235" algn="l"/>
              </a:tabLst>
            </a:pPr>
            <a:r>
              <a:rPr sz="2800" spc="-5" dirty="0">
                <a:latin typeface="Segoe UI"/>
                <a:cs typeface="Segoe UI"/>
              </a:rPr>
              <a:t>Sử dụng ký tự </a:t>
            </a:r>
            <a:r>
              <a:rPr sz="2800" spc="-5" dirty="0">
                <a:solidFill>
                  <a:srgbClr val="0000FF"/>
                </a:solidFill>
                <a:latin typeface="Segoe UI"/>
                <a:cs typeface="Segoe UI"/>
              </a:rPr>
              <a:t>alphabet</a:t>
            </a:r>
            <a:r>
              <a:rPr sz="2800" spc="-5" dirty="0">
                <a:latin typeface="Segoe UI"/>
                <a:cs typeface="Segoe UI"/>
              </a:rPr>
              <a:t>, </a:t>
            </a:r>
            <a:r>
              <a:rPr sz="2800" dirty="0">
                <a:solidFill>
                  <a:srgbClr val="0000FF"/>
                </a:solidFill>
                <a:latin typeface="Segoe UI"/>
                <a:cs typeface="Segoe UI"/>
              </a:rPr>
              <a:t>số</a:t>
            </a:r>
            <a:r>
              <a:rPr sz="2800" dirty="0">
                <a:latin typeface="Segoe UI"/>
                <a:cs typeface="Segoe UI"/>
              </a:rPr>
              <a:t>, </a:t>
            </a:r>
            <a:r>
              <a:rPr sz="2800" spc="-5" dirty="0">
                <a:solidFill>
                  <a:srgbClr val="0000FF"/>
                </a:solidFill>
                <a:latin typeface="Segoe UI"/>
                <a:cs typeface="Segoe UI"/>
              </a:rPr>
              <a:t>$ </a:t>
            </a:r>
            <a:r>
              <a:rPr sz="2800" dirty="0">
                <a:latin typeface="Segoe UI"/>
                <a:cs typeface="Segoe UI"/>
              </a:rPr>
              <a:t>hoặc </a:t>
            </a:r>
            <a:r>
              <a:rPr sz="2800" spc="-5" dirty="0">
                <a:latin typeface="Segoe UI"/>
                <a:cs typeface="Segoe UI"/>
              </a:rPr>
              <a:t>gạch dưới (</a:t>
            </a:r>
            <a:r>
              <a:rPr sz="2800" spc="-5" dirty="0">
                <a:solidFill>
                  <a:srgbClr val="0000FF"/>
                </a:solidFill>
                <a:latin typeface="Segoe UI"/>
                <a:cs typeface="Segoe UI"/>
              </a:rPr>
              <a:t>_</a:t>
            </a:r>
            <a:r>
              <a:rPr sz="2800" spc="-5" dirty="0">
                <a:latin typeface="Segoe UI"/>
                <a:cs typeface="Segoe UI"/>
              </a:rPr>
              <a:t>). </a:t>
            </a:r>
            <a:r>
              <a:rPr sz="2800" spc="-755" dirty="0">
                <a:latin typeface="Segoe UI"/>
                <a:cs typeface="Segoe UI"/>
              </a:rPr>
              <a:t> </a:t>
            </a:r>
            <a:r>
              <a:rPr sz="2800" spc="-100" dirty="0">
                <a:latin typeface="Segoe UI"/>
                <a:cs typeface="Segoe UI"/>
              </a:rPr>
              <a:t>Tên</a:t>
            </a:r>
            <a:r>
              <a:rPr sz="2800" spc="-5" dirty="0">
                <a:latin typeface="Segoe UI"/>
                <a:cs typeface="Segoe UI"/>
              </a:rPr>
              <a:t> có</a:t>
            </a:r>
            <a:r>
              <a:rPr sz="2800" spc="-15" dirty="0">
                <a:latin typeface="Segoe UI"/>
                <a:cs typeface="Segoe UI"/>
              </a:rPr>
              <a:t> </a:t>
            </a:r>
            <a:r>
              <a:rPr sz="2800" spc="-5" dirty="0">
                <a:latin typeface="Segoe UI"/>
                <a:cs typeface="Segoe UI"/>
              </a:rPr>
              <a:t>phân</a:t>
            </a:r>
            <a:r>
              <a:rPr sz="2800" spc="5" dirty="0">
                <a:latin typeface="Segoe UI"/>
                <a:cs typeface="Segoe UI"/>
              </a:rPr>
              <a:t> </a:t>
            </a:r>
            <a:r>
              <a:rPr sz="2800" spc="-5" dirty="0">
                <a:latin typeface="Segoe UI"/>
                <a:cs typeface="Segoe UI"/>
              </a:rPr>
              <a:t>biệt</a:t>
            </a:r>
            <a:r>
              <a:rPr sz="2800" spc="5" dirty="0">
                <a:latin typeface="Segoe UI"/>
                <a:cs typeface="Segoe UI"/>
              </a:rPr>
              <a:t> </a:t>
            </a:r>
            <a:r>
              <a:rPr sz="2800" spc="-10" dirty="0">
                <a:solidFill>
                  <a:srgbClr val="0000FF"/>
                </a:solidFill>
                <a:latin typeface="Segoe UI"/>
                <a:cs typeface="Segoe UI"/>
              </a:rPr>
              <a:t>HOA/thường</a:t>
            </a:r>
            <a:endParaRPr sz="2800">
              <a:latin typeface="Segoe UI"/>
              <a:cs typeface="Segoe UI"/>
            </a:endParaRPr>
          </a:p>
          <a:p>
            <a:pPr marL="355600" indent="-343535">
              <a:lnSpc>
                <a:spcPct val="100000"/>
              </a:lnSpc>
              <a:spcBef>
                <a:spcPts val="670"/>
              </a:spcBef>
              <a:buClr>
                <a:srgbClr val="FF5A33"/>
              </a:buClr>
              <a:buFont typeface="Wingdings"/>
              <a:buChar char=""/>
              <a:tabLst>
                <a:tab pos="356235" algn="l"/>
              </a:tabLst>
            </a:pPr>
            <a:r>
              <a:rPr sz="2800" spc="-5" dirty="0">
                <a:latin typeface="Segoe UI"/>
                <a:cs typeface="Segoe UI"/>
              </a:rPr>
              <a:t>Không</a:t>
            </a:r>
            <a:r>
              <a:rPr sz="2800" spc="-5" dirty="0">
                <a:solidFill>
                  <a:srgbClr val="FF0000"/>
                </a:solidFill>
                <a:latin typeface="Segoe UI"/>
                <a:cs typeface="Segoe UI"/>
              </a:rPr>
              <a:t> </a:t>
            </a:r>
            <a:r>
              <a:rPr sz="2800" strike="sngStrike" spc="-5" dirty="0">
                <a:solidFill>
                  <a:srgbClr val="FF0000"/>
                </a:solidFill>
                <a:latin typeface="Segoe UI"/>
                <a:cs typeface="Segoe UI"/>
              </a:rPr>
              <a:t>bắt đầu</a:t>
            </a:r>
            <a:r>
              <a:rPr sz="2800" strike="sngStrike" spc="10" dirty="0">
                <a:solidFill>
                  <a:srgbClr val="FF0000"/>
                </a:solidFill>
                <a:latin typeface="Segoe UI"/>
                <a:cs typeface="Segoe UI"/>
              </a:rPr>
              <a:t> </a:t>
            </a:r>
            <a:r>
              <a:rPr sz="2800" strike="sngStrike" spc="-5" dirty="0">
                <a:solidFill>
                  <a:srgbClr val="FF0000"/>
                </a:solidFill>
                <a:latin typeface="Segoe UI"/>
                <a:cs typeface="Segoe UI"/>
              </a:rPr>
              <a:t>bởi</a:t>
            </a:r>
            <a:r>
              <a:rPr sz="2800" strike="sngStrike" spc="-10" dirty="0">
                <a:solidFill>
                  <a:srgbClr val="FF0000"/>
                </a:solidFill>
                <a:latin typeface="Segoe UI"/>
                <a:cs typeface="Segoe UI"/>
              </a:rPr>
              <a:t> </a:t>
            </a:r>
            <a:r>
              <a:rPr sz="2800" strike="sngStrike" dirty="0">
                <a:solidFill>
                  <a:srgbClr val="FF0000"/>
                </a:solidFill>
                <a:latin typeface="Segoe UI"/>
                <a:cs typeface="Segoe UI"/>
              </a:rPr>
              <a:t>số</a:t>
            </a:r>
            <a:r>
              <a:rPr sz="2800" strike="noStrike" dirty="0">
                <a:latin typeface="Segoe UI"/>
                <a:cs typeface="Segoe UI"/>
              </a:rPr>
              <a:t>,</a:t>
            </a:r>
            <a:r>
              <a:rPr sz="2800" strike="noStrike" spc="-10" dirty="0">
                <a:latin typeface="Segoe UI"/>
                <a:cs typeface="Segoe UI"/>
              </a:rPr>
              <a:t> </a:t>
            </a:r>
            <a:r>
              <a:rPr sz="2800" strike="noStrike" spc="-5" dirty="0">
                <a:latin typeface="Segoe UI"/>
                <a:cs typeface="Segoe UI"/>
              </a:rPr>
              <a:t>không dùng</a:t>
            </a:r>
            <a:r>
              <a:rPr sz="2800" strike="noStrike" spc="10" dirty="0">
                <a:solidFill>
                  <a:srgbClr val="FF0000"/>
                </a:solidFill>
                <a:latin typeface="Segoe UI"/>
                <a:cs typeface="Segoe UI"/>
              </a:rPr>
              <a:t> </a:t>
            </a:r>
            <a:r>
              <a:rPr sz="2800" strike="sngStrike" spc="-5" dirty="0">
                <a:solidFill>
                  <a:srgbClr val="FF0000"/>
                </a:solidFill>
                <a:latin typeface="Segoe UI"/>
                <a:cs typeface="Segoe UI"/>
              </a:rPr>
              <a:t>từ </a:t>
            </a:r>
            <a:r>
              <a:rPr sz="2800" strike="sngStrike" spc="-15" dirty="0">
                <a:solidFill>
                  <a:srgbClr val="FF0000"/>
                </a:solidFill>
                <a:latin typeface="Segoe UI"/>
                <a:cs typeface="Segoe UI"/>
              </a:rPr>
              <a:t>khóa</a:t>
            </a:r>
            <a:endParaRPr sz="2800">
              <a:latin typeface="Segoe UI"/>
              <a:cs typeface="Segoe UI"/>
            </a:endParaRPr>
          </a:p>
        </p:txBody>
      </p:sp>
      <p:grpSp>
        <p:nvGrpSpPr>
          <p:cNvPr id="9" name="object 9"/>
          <p:cNvGrpSpPr/>
          <p:nvPr/>
        </p:nvGrpSpPr>
        <p:grpSpPr>
          <a:xfrm>
            <a:off x="899312" y="2662237"/>
            <a:ext cx="7339965" cy="4008120"/>
            <a:chOff x="899312" y="2662237"/>
            <a:chExt cx="7339965" cy="4008120"/>
          </a:xfrm>
        </p:grpSpPr>
        <p:pic>
          <p:nvPicPr>
            <p:cNvPr id="10" name="object 10"/>
            <p:cNvPicPr/>
            <p:nvPr/>
          </p:nvPicPr>
          <p:blipFill>
            <a:blip r:embed="rId6" cstate="print"/>
            <a:stretch>
              <a:fillRect/>
            </a:stretch>
          </p:blipFill>
          <p:spPr>
            <a:xfrm>
              <a:off x="920009" y="3053609"/>
              <a:ext cx="7315199" cy="3612721"/>
            </a:xfrm>
            <a:prstGeom prst="rect">
              <a:avLst/>
            </a:prstGeom>
          </p:spPr>
        </p:pic>
        <p:sp>
          <p:nvSpPr>
            <p:cNvPr id="11" name="object 11"/>
            <p:cNvSpPr/>
            <p:nvPr/>
          </p:nvSpPr>
          <p:spPr>
            <a:xfrm>
              <a:off x="909637" y="3043237"/>
              <a:ext cx="7324725" cy="3622675"/>
            </a:xfrm>
            <a:custGeom>
              <a:avLst/>
              <a:gdLst/>
              <a:ahLst/>
              <a:cxnLst/>
              <a:rect l="l" t="t" r="r" b="b"/>
              <a:pathLst>
                <a:path w="7324725" h="3622675">
                  <a:moveTo>
                    <a:pt x="0" y="0"/>
                  </a:moveTo>
                  <a:lnTo>
                    <a:pt x="7324725" y="0"/>
                  </a:lnTo>
                  <a:lnTo>
                    <a:pt x="7324725" y="3622243"/>
                  </a:lnTo>
                  <a:lnTo>
                    <a:pt x="0" y="3622243"/>
                  </a:lnTo>
                  <a:lnTo>
                    <a:pt x="0" y="0"/>
                  </a:lnTo>
                  <a:close/>
                </a:path>
              </a:pathLst>
            </a:custGeom>
            <a:ln w="9525">
              <a:solidFill>
                <a:srgbClr val="FF9900"/>
              </a:solidFill>
            </a:ln>
          </p:spPr>
          <p:txBody>
            <a:bodyPr wrap="square" lIns="0" tIns="0" rIns="0" bIns="0" rtlCol="0"/>
            <a:lstStyle/>
            <a:p>
              <a:endParaRPr/>
            </a:p>
          </p:txBody>
        </p:sp>
        <p:sp>
          <p:nvSpPr>
            <p:cNvPr id="12" name="object 12"/>
            <p:cNvSpPr/>
            <p:nvPr/>
          </p:nvSpPr>
          <p:spPr>
            <a:xfrm>
              <a:off x="904074" y="2667000"/>
              <a:ext cx="7325995" cy="369570"/>
            </a:xfrm>
            <a:custGeom>
              <a:avLst/>
              <a:gdLst/>
              <a:ahLst/>
              <a:cxnLst/>
              <a:rect l="l" t="t" r="r" b="b"/>
              <a:pathLst>
                <a:path w="7325995" h="369569">
                  <a:moveTo>
                    <a:pt x="7325525" y="0"/>
                  </a:moveTo>
                  <a:lnTo>
                    <a:pt x="0" y="0"/>
                  </a:lnTo>
                  <a:lnTo>
                    <a:pt x="0" y="369328"/>
                  </a:lnTo>
                  <a:lnTo>
                    <a:pt x="7325525" y="369328"/>
                  </a:lnTo>
                  <a:lnTo>
                    <a:pt x="7325525" y="0"/>
                  </a:lnTo>
                  <a:close/>
                </a:path>
              </a:pathLst>
            </a:custGeom>
            <a:solidFill>
              <a:srgbClr val="FFFF00"/>
            </a:solidFill>
          </p:spPr>
          <p:txBody>
            <a:bodyPr wrap="square" lIns="0" tIns="0" rIns="0" bIns="0" rtlCol="0"/>
            <a:lstStyle/>
            <a:p>
              <a:endParaRPr/>
            </a:p>
          </p:txBody>
        </p:sp>
        <p:sp>
          <p:nvSpPr>
            <p:cNvPr id="13" name="object 13"/>
            <p:cNvSpPr/>
            <p:nvPr/>
          </p:nvSpPr>
          <p:spPr>
            <a:xfrm>
              <a:off x="904074" y="2667000"/>
              <a:ext cx="7325995" cy="369570"/>
            </a:xfrm>
            <a:custGeom>
              <a:avLst/>
              <a:gdLst/>
              <a:ahLst/>
              <a:cxnLst/>
              <a:rect l="l" t="t" r="r" b="b"/>
              <a:pathLst>
                <a:path w="7325995" h="369569">
                  <a:moveTo>
                    <a:pt x="0" y="0"/>
                  </a:moveTo>
                  <a:lnTo>
                    <a:pt x="7325525" y="0"/>
                  </a:lnTo>
                  <a:lnTo>
                    <a:pt x="7325525" y="369328"/>
                  </a:lnTo>
                  <a:lnTo>
                    <a:pt x="0" y="369328"/>
                  </a:lnTo>
                  <a:lnTo>
                    <a:pt x="0" y="0"/>
                  </a:lnTo>
                  <a:close/>
                </a:path>
              </a:pathLst>
            </a:custGeom>
            <a:ln w="9525">
              <a:solidFill>
                <a:srgbClr val="4F81BD"/>
              </a:solidFill>
            </a:ln>
          </p:spPr>
          <p:txBody>
            <a:bodyPr wrap="square" lIns="0" tIns="0" rIns="0" bIns="0" rtlCol="0"/>
            <a:lstStyle/>
            <a:p>
              <a:endParaRPr/>
            </a:p>
          </p:txBody>
        </p:sp>
      </p:grpSp>
      <p:sp>
        <p:nvSpPr>
          <p:cNvPr id="14" name="object 14"/>
          <p:cNvSpPr txBox="1"/>
          <p:nvPr/>
        </p:nvSpPr>
        <p:spPr>
          <a:xfrm>
            <a:off x="914400" y="2671762"/>
            <a:ext cx="7315200" cy="360045"/>
          </a:xfrm>
          <a:prstGeom prst="rect">
            <a:avLst/>
          </a:prstGeom>
          <a:solidFill>
            <a:srgbClr val="FFFF00"/>
          </a:solidFill>
        </p:spPr>
        <p:txBody>
          <a:bodyPr vert="horz" wrap="square" lIns="0" tIns="25400" rIns="0" bIns="0" rtlCol="0">
            <a:spAutoFit/>
          </a:bodyPr>
          <a:lstStyle/>
          <a:p>
            <a:pPr marL="80645">
              <a:lnSpc>
                <a:spcPct val="100000"/>
              </a:lnSpc>
              <a:spcBef>
                <a:spcPts val="200"/>
              </a:spcBef>
            </a:pPr>
            <a:r>
              <a:rPr sz="1800" b="1" i="1" dirty="0">
                <a:solidFill>
                  <a:srgbClr val="FF0000"/>
                </a:solidFill>
                <a:latin typeface="Calibri"/>
                <a:cs typeface="Calibri"/>
              </a:rPr>
              <a:t>* </a:t>
            </a:r>
            <a:r>
              <a:rPr sz="1800" b="1" i="1" spc="-35" dirty="0">
                <a:solidFill>
                  <a:srgbClr val="FF0000"/>
                </a:solidFill>
                <a:latin typeface="Calibri"/>
                <a:cs typeface="Calibri"/>
              </a:rPr>
              <a:t>Từ</a:t>
            </a:r>
            <a:r>
              <a:rPr sz="1800" b="1" i="1" spc="5" dirty="0">
                <a:solidFill>
                  <a:srgbClr val="FF0000"/>
                </a:solidFill>
                <a:latin typeface="Calibri"/>
                <a:cs typeface="Calibri"/>
              </a:rPr>
              <a:t> </a:t>
            </a:r>
            <a:r>
              <a:rPr sz="1800" b="1" i="1" spc="-5" dirty="0">
                <a:solidFill>
                  <a:srgbClr val="FF0000"/>
                </a:solidFill>
                <a:latin typeface="Calibri"/>
                <a:cs typeface="Calibri"/>
              </a:rPr>
              <a:t>khóa</a:t>
            </a:r>
            <a:r>
              <a:rPr sz="1800" b="1" i="1" spc="5" dirty="0">
                <a:solidFill>
                  <a:srgbClr val="FF0000"/>
                </a:solidFill>
                <a:latin typeface="Calibri"/>
                <a:cs typeface="Calibri"/>
              </a:rPr>
              <a:t> </a:t>
            </a:r>
            <a:r>
              <a:rPr sz="1800" b="1" i="1" dirty="0">
                <a:solidFill>
                  <a:srgbClr val="FF0000"/>
                </a:solidFill>
                <a:latin typeface="Calibri"/>
                <a:cs typeface="Calibri"/>
              </a:rPr>
              <a:t>là</a:t>
            </a:r>
            <a:r>
              <a:rPr sz="1800" b="1" i="1" spc="-5" dirty="0">
                <a:solidFill>
                  <a:srgbClr val="FF0000"/>
                </a:solidFill>
                <a:latin typeface="Calibri"/>
                <a:cs typeface="Calibri"/>
              </a:rPr>
              <a:t> các</a:t>
            </a:r>
            <a:r>
              <a:rPr sz="1800" b="1" i="1" spc="-10" dirty="0">
                <a:solidFill>
                  <a:srgbClr val="FF0000"/>
                </a:solidFill>
                <a:latin typeface="Calibri"/>
                <a:cs typeface="Calibri"/>
              </a:rPr>
              <a:t> </a:t>
            </a:r>
            <a:r>
              <a:rPr sz="1800" b="1" i="1" dirty="0">
                <a:solidFill>
                  <a:srgbClr val="FF0000"/>
                </a:solidFill>
                <a:latin typeface="Calibri"/>
                <a:cs typeface="Calibri"/>
              </a:rPr>
              <a:t>từ</a:t>
            </a:r>
            <a:r>
              <a:rPr sz="1800" b="1" i="1" spc="20" dirty="0">
                <a:solidFill>
                  <a:srgbClr val="FF0000"/>
                </a:solidFill>
                <a:latin typeface="Calibri"/>
                <a:cs typeface="Calibri"/>
              </a:rPr>
              <a:t> </a:t>
            </a:r>
            <a:r>
              <a:rPr sz="1800" b="1" i="1" spc="-5" dirty="0">
                <a:solidFill>
                  <a:srgbClr val="FF0000"/>
                </a:solidFill>
                <a:latin typeface="Calibri"/>
                <a:cs typeface="Calibri"/>
              </a:rPr>
              <a:t>được</a:t>
            </a:r>
            <a:r>
              <a:rPr sz="1800" b="1" i="1" spc="10" dirty="0">
                <a:solidFill>
                  <a:srgbClr val="FF0000"/>
                </a:solidFill>
                <a:latin typeface="Calibri"/>
                <a:cs typeface="Calibri"/>
              </a:rPr>
              <a:t> </a:t>
            </a:r>
            <a:r>
              <a:rPr sz="1800" b="1" i="1" spc="-5" dirty="0">
                <a:solidFill>
                  <a:srgbClr val="FF0000"/>
                </a:solidFill>
                <a:latin typeface="Calibri"/>
                <a:cs typeface="Calibri"/>
              </a:rPr>
              <a:t>sử</a:t>
            </a:r>
            <a:r>
              <a:rPr sz="1800" b="1" i="1" spc="20" dirty="0">
                <a:solidFill>
                  <a:srgbClr val="FF0000"/>
                </a:solidFill>
                <a:latin typeface="Calibri"/>
                <a:cs typeface="Calibri"/>
              </a:rPr>
              <a:t> </a:t>
            </a:r>
            <a:r>
              <a:rPr sz="1800" b="1" i="1" spc="-5" dirty="0">
                <a:solidFill>
                  <a:srgbClr val="FF0000"/>
                </a:solidFill>
                <a:latin typeface="Calibri"/>
                <a:cs typeface="Calibri"/>
              </a:rPr>
              <a:t>dụng</a:t>
            </a:r>
            <a:r>
              <a:rPr sz="1800" b="1" i="1" spc="5" dirty="0">
                <a:solidFill>
                  <a:srgbClr val="FF0000"/>
                </a:solidFill>
                <a:latin typeface="Calibri"/>
                <a:cs typeface="Calibri"/>
              </a:rPr>
              <a:t> </a:t>
            </a:r>
            <a:r>
              <a:rPr sz="1800" b="1" i="1" dirty="0">
                <a:solidFill>
                  <a:srgbClr val="FF0000"/>
                </a:solidFill>
                <a:latin typeface="Calibri"/>
                <a:cs typeface="Calibri"/>
              </a:rPr>
              <a:t>để</a:t>
            </a:r>
            <a:r>
              <a:rPr sz="1800" b="1" i="1" spc="10" dirty="0">
                <a:solidFill>
                  <a:srgbClr val="FF0000"/>
                </a:solidFill>
                <a:latin typeface="Calibri"/>
                <a:cs typeface="Calibri"/>
              </a:rPr>
              <a:t> </a:t>
            </a:r>
            <a:r>
              <a:rPr sz="1800" b="1" i="1" spc="-15" dirty="0">
                <a:solidFill>
                  <a:srgbClr val="FF0000"/>
                </a:solidFill>
                <a:latin typeface="Calibri"/>
                <a:cs typeface="Calibri"/>
              </a:rPr>
              <a:t>xây</a:t>
            </a:r>
            <a:r>
              <a:rPr sz="1800" b="1" i="1" spc="5" dirty="0">
                <a:solidFill>
                  <a:srgbClr val="FF0000"/>
                </a:solidFill>
                <a:latin typeface="Calibri"/>
                <a:cs typeface="Calibri"/>
              </a:rPr>
              <a:t> </a:t>
            </a:r>
            <a:r>
              <a:rPr sz="1800" b="1" i="1" spc="-5" dirty="0">
                <a:solidFill>
                  <a:srgbClr val="FF0000"/>
                </a:solidFill>
                <a:latin typeface="Calibri"/>
                <a:cs typeface="Calibri"/>
              </a:rPr>
              <a:t>dựng</a:t>
            </a:r>
            <a:r>
              <a:rPr sz="1800" b="1" i="1" spc="5" dirty="0">
                <a:solidFill>
                  <a:srgbClr val="FF0000"/>
                </a:solidFill>
                <a:latin typeface="Calibri"/>
                <a:cs typeface="Calibri"/>
              </a:rPr>
              <a:t> </a:t>
            </a:r>
            <a:r>
              <a:rPr sz="1800" b="1" i="1" dirty="0">
                <a:solidFill>
                  <a:srgbClr val="FF0000"/>
                </a:solidFill>
                <a:latin typeface="Calibri"/>
                <a:cs typeface="Calibri"/>
              </a:rPr>
              <a:t>ra</a:t>
            </a:r>
            <a:r>
              <a:rPr sz="1800" b="1" i="1" spc="10" dirty="0">
                <a:solidFill>
                  <a:srgbClr val="FF0000"/>
                </a:solidFill>
                <a:latin typeface="Calibri"/>
                <a:cs typeface="Calibri"/>
              </a:rPr>
              <a:t> </a:t>
            </a:r>
            <a:r>
              <a:rPr sz="1800" b="1" i="1" spc="-5" dirty="0">
                <a:solidFill>
                  <a:srgbClr val="FF0000"/>
                </a:solidFill>
                <a:latin typeface="Calibri"/>
                <a:cs typeface="Calibri"/>
              </a:rPr>
              <a:t>ngôn</a:t>
            </a:r>
            <a:r>
              <a:rPr sz="1800" b="1" i="1" spc="5" dirty="0">
                <a:solidFill>
                  <a:srgbClr val="FF0000"/>
                </a:solidFill>
                <a:latin typeface="Calibri"/>
                <a:cs typeface="Calibri"/>
              </a:rPr>
              <a:t> </a:t>
            </a:r>
            <a:r>
              <a:rPr sz="1800" b="1" i="1" spc="-5" dirty="0">
                <a:solidFill>
                  <a:srgbClr val="FF0000"/>
                </a:solidFill>
                <a:latin typeface="Calibri"/>
                <a:cs typeface="Calibri"/>
              </a:rPr>
              <a:t>ngữ</a:t>
            </a:r>
            <a:r>
              <a:rPr sz="1800" b="1" i="1" spc="5" dirty="0">
                <a:solidFill>
                  <a:srgbClr val="FF0000"/>
                </a:solidFill>
                <a:latin typeface="Calibri"/>
                <a:cs typeface="Calibri"/>
              </a:rPr>
              <a:t> </a:t>
            </a:r>
            <a:r>
              <a:rPr sz="1800" b="1" i="1" spc="-5" dirty="0">
                <a:solidFill>
                  <a:srgbClr val="FF0000"/>
                </a:solidFill>
                <a:latin typeface="Calibri"/>
                <a:cs typeface="Calibri"/>
              </a:rPr>
              <a:t>lập</a:t>
            </a:r>
            <a:r>
              <a:rPr sz="1800" b="1" i="1" spc="5" dirty="0">
                <a:solidFill>
                  <a:srgbClr val="FF0000"/>
                </a:solidFill>
                <a:latin typeface="Calibri"/>
                <a:cs typeface="Calibri"/>
              </a:rPr>
              <a:t> </a:t>
            </a:r>
            <a:r>
              <a:rPr sz="1800" b="1" i="1" spc="-5" dirty="0">
                <a:solidFill>
                  <a:srgbClr val="FF0000"/>
                </a:solidFill>
                <a:latin typeface="Calibri"/>
                <a:cs typeface="Calibri"/>
              </a:rPr>
              <a:t>trình java</a:t>
            </a:r>
            <a:endParaRPr sz="1800">
              <a:latin typeface="Calibri"/>
              <a:cs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39288" y="283114"/>
            <a:ext cx="5667375" cy="452120"/>
          </a:xfrm>
          <a:prstGeom prst="rect">
            <a:avLst/>
          </a:prstGeom>
        </p:spPr>
        <p:txBody>
          <a:bodyPr vert="horz" wrap="square" lIns="0" tIns="12065" rIns="0" bIns="0" rtlCol="0">
            <a:spAutoFit/>
          </a:bodyPr>
          <a:lstStyle/>
          <a:p>
            <a:pPr marL="12700">
              <a:lnSpc>
                <a:spcPct val="100000"/>
              </a:lnSpc>
              <a:spcBef>
                <a:spcPts val="95"/>
              </a:spcBef>
            </a:pPr>
            <a:r>
              <a:rPr sz="2800" spc="-5" dirty="0"/>
              <a:t>T</a:t>
            </a:r>
            <a:r>
              <a:rPr spc="-5" dirty="0"/>
              <a:t>ÊN</a:t>
            </a:r>
            <a:r>
              <a:rPr spc="125" dirty="0"/>
              <a:t> </a:t>
            </a:r>
            <a:r>
              <a:rPr spc="-5" dirty="0"/>
              <a:t>BIẾN</a:t>
            </a:r>
            <a:r>
              <a:rPr spc="145" dirty="0"/>
              <a:t> </a:t>
            </a:r>
            <a:r>
              <a:rPr spc="-10" dirty="0"/>
              <a:t>NÀO</a:t>
            </a:r>
            <a:r>
              <a:rPr spc="145" dirty="0"/>
              <a:t> </a:t>
            </a:r>
            <a:r>
              <a:rPr spc="-20" dirty="0"/>
              <a:t>SAU</a:t>
            </a:r>
            <a:r>
              <a:rPr spc="140" dirty="0"/>
              <a:t> </a:t>
            </a:r>
            <a:r>
              <a:rPr spc="-65" dirty="0"/>
              <a:t>ĐÂY</a:t>
            </a:r>
            <a:r>
              <a:rPr spc="145" dirty="0"/>
              <a:t> </a:t>
            </a:r>
            <a:r>
              <a:rPr spc="-10" dirty="0"/>
              <a:t>KHÔNG</a:t>
            </a:r>
            <a:r>
              <a:rPr spc="130" dirty="0"/>
              <a:t> </a:t>
            </a:r>
            <a:r>
              <a:rPr spc="-10" dirty="0"/>
              <a:t>HỢP</a:t>
            </a:r>
            <a:r>
              <a:rPr spc="140" dirty="0"/>
              <a:t> </a:t>
            </a:r>
            <a:r>
              <a:rPr spc="-5" dirty="0"/>
              <a:t>LỆ</a:t>
            </a:r>
            <a:endParaRPr sz="2800"/>
          </a:p>
        </p:txBody>
      </p:sp>
      <p:grpSp>
        <p:nvGrpSpPr>
          <p:cNvPr id="3" name="object 3"/>
          <p:cNvGrpSpPr/>
          <p:nvPr/>
        </p:nvGrpSpPr>
        <p:grpSpPr>
          <a:xfrm>
            <a:off x="737615" y="970787"/>
            <a:ext cx="7720965" cy="5213985"/>
            <a:chOff x="737615" y="970787"/>
            <a:chExt cx="7720965" cy="5213985"/>
          </a:xfrm>
        </p:grpSpPr>
        <p:pic>
          <p:nvPicPr>
            <p:cNvPr id="4" name="object 4"/>
            <p:cNvPicPr/>
            <p:nvPr/>
          </p:nvPicPr>
          <p:blipFill>
            <a:blip r:embed="rId2" cstate="print"/>
            <a:stretch>
              <a:fillRect/>
            </a:stretch>
          </p:blipFill>
          <p:spPr>
            <a:xfrm>
              <a:off x="737615" y="989075"/>
              <a:ext cx="3665219" cy="5195315"/>
            </a:xfrm>
            <a:prstGeom prst="rect">
              <a:avLst/>
            </a:prstGeom>
          </p:spPr>
        </p:pic>
        <p:pic>
          <p:nvPicPr>
            <p:cNvPr id="5" name="object 5"/>
            <p:cNvPicPr/>
            <p:nvPr/>
          </p:nvPicPr>
          <p:blipFill>
            <a:blip r:embed="rId3" cstate="print"/>
            <a:stretch>
              <a:fillRect/>
            </a:stretch>
          </p:blipFill>
          <p:spPr>
            <a:xfrm>
              <a:off x="3418723" y="2622275"/>
              <a:ext cx="880743" cy="464204"/>
            </a:xfrm>
            <a:prstGeom prst="rect">
              <a:avLst/>
            </a:prstGeom>
          </p:spPr>
        </p:pic>
        <p:pic>
          <p:nvPicPr>
            <p:cNvPr id="6" name="object 6"/>
            <p:cNvPicPr/>
            <p:nvPr/>
          </p:nvPicPr>
          <p:blipFill>
            <a:blip r:embed="rId4" cstate="print"/>
            <a:stretch>
              <a:fillRect/>
            </a:stretch>
          </p:blipFill>
          <p:spPr>
            <a:xfrm>
              <a:off x="4988050" y="970787"/>
              <a:ext cx="3470147" cy="5202935"/>
            </a:xfrm>
            <a:prstGeom prst="rect">
              <a:avLst/>
            </a:prstGeom>
          </p:spPr>
        </p:pic>
        <p:pic>
          <p:nvPicPr>
            <p:cNvPr id="7" name="object 7"/>
            <p:cNvPicPr/>
            <p:nvPr/>
          </p:nvPicPr>
          <p:blipFill>
            <a:blip r:embed="rId5" cstate="print"/>
            <a:stretch>
              <a:fillRect/>
            </a:stretch>
          </p:blipFill>
          <p:spPr>
            <a:xfrm>
              <a:off x="7183283" y="1567817"/>
              <a:ext cx="230556" cy="153898"/>
            </a:xfrm>
            <a:prstGeom prst="rect">
              <a:avLst/>
            </a:prstGeom>
          </p:spPr>
        </p:pic>
        <p:pic>
          <p:nvPicPr>
            <p:cNvPr id="8" name="object 8"/>
            <p:cNvPicPr/>
            <p:nvPr/>
          </p:nvPicPr>
          <p:blipFill>
            <a:blip r:embed="rId6" cstate="print"/>
            <a:stretch>
              <a:fillRect/>
            </a:stretch>
          </p:blipFill>
          <p:spPr>
            <a:xfrm>
              <a:off x="7469898" y="1606680"/>
              <a:ext cx="120915" cy="141135"/>
            </a:xfrm>
            <a:prstGeom prst="rect">
              <a:avLst/>
            </a:prstGeom>
          </p:spPr>
        </p:pic>
        <p:pic>
          <p:nvPicPr>
            <p:cNvPr id="9" name="object 9"/>
            <p:cNvPicPr/>
            <p:nvPr/>
          </p:nvPicPr>
          <p:blipFill>
            <a:blip r:embed="rId7" cstate="print"/>
            <a:stretch>
              <a:fillRect/>
            </a:stretch>
          </p:blipFill>
          <p:spPr>
            <a:xfrm>
              <a:off x="7650110" y="1635422"/>
              <a:ext cx="387756" cy="177812"/>
            </a:xfrm>
            <a:prstGeom prst="rect">
              <a:avLst/>
            </a:prstGeom>
          </p:spPr>
        </p:pic>
        <p:sp>
          <p:nvSpPr>
            <p:cNvPr id="10" name="object 10"/>
            <p:cNvSpPr/>
            <p:nvPr/>
          </p:nvSpPr>
          <p:spPr>
            <a:xfrm>
              <a:off x="8103282" y="1696970"/>
              <a:ext cx="291465" cy="167640"/>
            </a:xfrm>
            <a:custGeom>
              <a:avLst/>
              <a:gdLst/>
              <a:ahLst/>
              <a:cxnLst/>
              <a:rect l="l" t="t" r="r" b="b"/>
              <a:pathLst>
                <a:path w="291465" h="167639">
                  <a:moveTo>
                    <a:pt x="78039" y="121907"/>
                  </a:moveTo>
                  <a:lnTo>
                    <a:pt x="63334" y="121907"/>
                  </a:lnTo>
                  <a:lnTo>
                    <a:pt x="61642" y="133667"/>
                  </a:lnTo>
                  <a:lnTo>
                    <a:pt x="72859" y="137947"/>
                  </a:lnTo>
                  <a:lnTo>
                    <a:pt x="73621" y="137871"/>
                  </a:lnTo>
                  <a:lnTo>
                    <a:pt x="78039" y="121907"/>
                  </a:lnTo>
                  <a:close/>
                </a:path>
                <a:path w="291465" h="167639">
                  <a:moveTo>
                    <a:pt x="40093" y="35953"/>
                  </a:moveTo>
                  <a:lnTo>
                    <a:pt x="4038" y="66636"/>
                  </a:lnTo>
                  <a:lnTo>
                    <a:pt x="0" y="93522"/>
                  </a:lnTo>
                  <a:lnTo>
                    <a:pt x="952" y="105460"/>
                  </a:lnTo>
                  <a:lnTo>
                    <a:pt x="36118" y="134277"/>
                  </a:lnTo>
                  <a:lnTo>
                    <a:pt x="41795" y="133667"/>
                  </a:lnTo>
                  <a:lnTo>
                    <a:pt x="52603" y="129489"/>
                  </a:lnTo>
                  <a:lnTo>
                    <a:pt x="57975" y="126263"/>
                  </a:lnTo>
                  <a:lnTo>
                    <a:pt x="63334" y="121907"/>
                  </a:lnTo>
                  <a:lnTo>
                    <a:pt x="78039" y="121907"/>
                  </a:lnTo>
                  <a:lnTo>
                    <a:pt x="78266" y="120332"/>
                  </a:lnTo>
                  <a:lnTo>
                    <a:pt x="37172" y="120332"/>
                  </a:lnTo>
                  <a:lnTo>
                    <a:pt x="30772" y="119405"/>
                  </a:lnTo>
                  <a:lnTo>
                    <a:pt x="17233" y="90424"/>
                  </a:lnTo>
                  <a:lnTo>
                    <a:pt x="17513" y="86029"/>
                  </a:lnTo>
                  <a:lnTo>
                    <a:pt x="37922" y="50838"/>
                  </a:lnTo>
                  <a:lnTo>
                    <a:pt x="41554" y="50368"/>
                  </a:lnTo>
                  <a:lnTo>
                    <a:pt x="68609" y="50368"/>
                  </a:lnTo>
                  <a:lnTo>
                    <a:pt x="67678" y="49060"/>
                  </a:lnTo>
                  <a:lnTo>
                    <a:pt x="63919" y="45148"/>
                  </a:lnTo>
                  <a:lnTo>
                    <a:pt x="56019" y="39408"/>
                  </a:lnTo>
                  <a:lnTo>
                    <a:pt x="51460" y="37592"/>
                  </a:lnTo>
                  <a:lnTo>
                    <a:pt x="40093" y="35953"/>
                  </a:lnTo>
                  <a:close/>
                </a:path>
                <a:path w="291465" h="167639">
                  <a:moveTo>
                    <a:pt x="68609" y="50368"/>
                  </a:moveTo>
                  <a:lnTo>
                    <a:pt x="41554" y="50368"/>
                  </a:lnTo>
                  <a:lnTo>
                    <a:pt x="50114" y="51600"/>
                  </a:lnTo>
                  <a:lnTo>
                    <a:pt x="54165" y="53632"/>
                  </a:lnTo>
                  <a:lnTo>
                    <a:pt x="61506" y="60490"/>
                  </a:lnTo>
                  <a:lnTo>
                    <a:pt x="65138" y="65227"/>
                  </a:lnTo>
                  <a:lnTo>
                    <a:pt x="68732" y="71285"/>
                  </a:lnTo>
                  <a:lnTo>
                    <a:pt x="63652" y="106553"/>
                  </a:lnTo>
                  <a:lnTo>
                    <a:pt x="39281" y="120332"/>
                  </a:lnTo>
                  <a:lnTo>
                    <a:pt x="78266" y="120332"/>
                  </a:lnTo>
                  <a:lnTo>
                    <a:pt x="87821" y="54038"/>
                  </a:lnTo>
                  <a:lnTo>
                    <a:pt x="71221" y="54038"/>
                  </a:lnTo>
                  <a:lnTo>
                    <a:pt x="68609" y="50368"/>
                  </a:lnTo>
                  <a:close/>
                </a:path>
                <a:path w="291465" h="167639">
                  <a:moveTo>
                    <a:pt x="84226" y="508"/>
                  </a:moveTo>
                  <a:lnTo>
                    <a:pt x="71221" y="54038"/>
                  </a:lnTo>
                  <a:lnTo>
                    <a:pt x="87821" y="54038"/>
                  </a:lnTo>
                  <a:lnTo>
                    <a:pt x="94932" y="4699"/>
                  </a:lnTo>
                  <a:lnTo>
                    <a:pt x="94856" y="4241"/>
                  </a:lnTo>
                  <a:lnTo>
                    <a:pt x="84226" y="508"/>
                  </a:lnTo>
                  <a:close/>
                </a:path>
                <a:path w="291465" h="167639">
                  <a:moveTo>
                    <a:pt x="174088" y="138823"/>
                  </a:moveTo>
                  <a:lnTo>
                    <a:pt x="159880" y="138823"/>
                  </a:lnTo>
                  <a:lnTo>
                    <a:pt x="158532" y="148170"/>
                  </a:lnTo>
                  <a:lnTo>
                    <a:pt x="158536" y="148590"/>
                  </a:lnTo>
                  <a:lnTo>
                    <a:pt x="168262" y="151930"/>
                  </a:lnTo>
                  <a:lnTo>
                    <a:pt x="170141" y="151803"/>
                  </a:lnTo>
                  <a:lnTo>
                    <a:pt x="170903" y="151612"/>
                  </a:lnTo>
                  <a:lnTo>
                    <a:pt x="172059" y="150977"/>
                  </a:lnTo>
                  <a:lnTo>
                    <a:pt x="172415" y="150431"/>
                  </a:lnTo>
                  <a:lnTo>
                    <a:pt x="174088" y="138823"/>
                  </a:lnTo>
                  <a:close/>
                </a:path>
                <a:path w="291465" h="167639">
                  <a:moveTo>
                    <a:pt x="138684" y="92379"/>
                  </a:moveTo>
                  <a:lnTo>
                    <a:pt x="104114" y="111620"/>
                  </a:lnTo>
                  <a:lnTo>
                    <a:pt x="102781" y="120827"/>
                  </a:lnTo>
                  <a:lnTo>
                    <a:pt x="102971" y="124714"/>
                  </a:lnTo>
                  <a:lnTo>
                    <a:pt x="135382" y="148590"/>
                  </a:lnTo>
                  <a:lnTo>
                    <a:pt x="140550" y="148170"/>
                  </a:lnTo>
                  <a:lnTo>
                    <a:pt x="150685" y="144957"/>
                  </a:lnTo>
                  <a:lnTo>
                    <a:pt x="155435" y="142379"/>
                  </a:lnTo>
                  <a:lnTo>
                    <a:pt x="159880" y="138823"/>
                  </a:lnTo>
                  <a:lnTo>
                    <a:pt x="174088" y="138823"/>
                  </a:lnTo>
                  <a:lnTo>
                    <a:pt x="174471" y="136169"/>
                  </a:lnTo>
                  <a:lnTo>
                    <a:pt x="138696" y="136169"/>
                  </a:lnTo>
                  <a:lnTo>
                    <a:pt x="129235" y="134797"/>
                  </a:lnTo>
                  <a:lnTo>
                    <a:pt x="125361" y="132854"/>
                  </a:lnTo>
                  <a:lnTo>
                    <a:pt x="120332" y="126606"/>
                  </a:lnTo>
                  <a:lnTo>
                    <a:pt x="119405" y="122758"/>
                  </a:lnTo>
                  <a:lnTo>
                    <a:pt x="120446" y="115506"/>
                  </a:lnTo>
                  <a:lnTo>
                    <a:pt x="140106" y="104254"/>
                  </a:lnTo>
                  <a:lnTo>
                    <a:pt x="179070" y="104254"/>
                  </a:lnTo>
                  <a:lnTo>
                    <a:pt x="180346" y="95402"/>
                  </a:lnTo>
                  <a:lnTo>
                    <a:pt x="163944" y="95402"/>
                  </a:lnTo>
                  <a:lnTo>
                    <a:pt x="144945" y="92671"/>
                  </a:lnTo>
                  <a:lnTo>
                    <a:pt x="138684" y="92379"/>
                  </a:lnTo>
                  <a:close/>
                </a:path>
                <a:path w="291465" h="167639">
                  <a:moveTo>
                    <a:pt x="179070" y="104254"/>
                  </a:moveTo>
                  <a:lnTo>
                    <a:pt x="140106" y="104254"/>
                  </a:lnTo>
                  <a:lnTo>
                    <a:pt x="144005" y="104432"/>
                  </a:lnTo>
                  <a:lnTo>
                    <a:pt x="162267" y="107061"/>
                  </a:lnTo>
                  <a:lnTo>
                    <a:pt x="138696" y="136169"/>
                  </a:lnTo>
                  <a:lnTo>
                    <a:pt x="174471" y="136169"/>
                  </a:lnTo>
                  <a:lnTo>
                    <a:pt x="179070" y="104254"/>
                  </a:lnTo>
                  <a:close/>
                </a:path>
                <a:path w="291465" h="167639">
                  <a:moveTo>
                    <a:pt x="176786" y="64262"/>
                  </a:moveTo>
                  <a:lnTo>
                    <a:pt x="140119" y="64262"/>
                  </a:lnTo>
                  <a:lnTo>
                    <a:pt x="143764" y="64300"/>
                  </a:lnTo>
                  <a:lnTo>
                    <a:pt x="151472" y="65417"/>
                  </a:lnTo>
                  <a:lnTo>
                    <a:pt x="165493" y="82105"/>
                  </a:lnTo>
                  <a:lnTo>
                    <a:pt x="165417" y="85153"/>
                  </a:lnTo>
                  <a:lnTo>
                    <a:pt x="163944" y="95402"/>
                  </a:lnTo>
                  <a:lnTo>
                    <a:pt x="180346" y="95402"/>
                  </a:lnTo>
                  <a:lnTo>
                    <a:pt x="181823" y="85153"/>
                  </a:lnTo>
                  <a:lnTo>
                    <a:pt x="181923" y="82105"/>
                  </a:lnTo>
                  <a:lnTo>
                    <a:pt x="181952" y="79806"/>
                  </a:lnTo>
                  <a:lnTo>
                    <a:pt x="180657" y="71221"/>
                  </a:lnTo>
                  <a:lnTo>
                    <a:pt x="179171" y="67487"/>
                  </a:lnTo>
                  <a:lnTo>
                    <a:pt x="176786" y="64262"/>
                  </a:lnTo>
                  <a:close/>
                </a:path>
                <a:path w="291465" h="167639">
                  <a:moveTo>
                    <a:pt x="144310" y="51295"/>
                  </a:moveTo>
                  <a:lnTo>
                    <a:pt x="115316" y="66687"/>
                  </a:lnTo>
                  <a:lnTo>
                    <a:pt x="115443" y="67386"/>
                  </a:lnTo>
                  <a:lnTo>
                    <a:pt x="118618" y="69977"/>
                  </a:lnTo>
                  <a:lnTo>
                    <a:pt x="119875" y="69672"/>
                  </a:lnTo>
                  <a:lnTo>
                    <a:pt x="123342" y="68237"/>
                  </a:lnTo>
                  <a:lnTo>
                    <a:pt x="125488" y="67487"/>
                  </a:lnTo>
                  <a:lnTo>
                    <a:pt x="130581" y="65887"/>
                  </a:lnTo>
                  <a:lnTo>
                    <a:pt x="133515" y="65239"/>
                  </a:lnTo>
                  <a:lnTo>
                    <a:pt x="140119" y="64262"/>
                  </a:lnTo>
                  <a:lnTo>
                    <a:pt x="176786" y="64262"/>
                  </a:lnTo>
                  <a:lnTo>
                    <a:pt x="174485" y="61150"/>
                  </a:lnTo>
                  <a:lnTo>
                    <a:pt x="171196" y="58521"/>
                  </a:lnTo>
                  <a:lnTo>
                    <a:pt x="162725" y="54368"/>
                  </a:lnTo>
                  <a:lnTo>
                    <a:pt x="157441" y="52870"/>
                  </a:lnTo>
                  <a:lnTo>
                    <a:pt x="147713" y="51473"/>
                  </a:lnTo>
                  <a:lnTo>
                    <a:pt x="144310" y="51295"/>
                  </a:lnTo>
                  <a:close/>
                </a:path>
                <a:path w="291465" h="167639">
                  <a:moveTo>
                    <a:pt x="170772" y="19812"/>
                  </a:moveTo>
                  <a:lnTo>
                    <a:pt x="157695" y="19812"/>
                  </a:lnTo>
                  <a:lnTo>
                    <a:pt x="167932" y="39293"/>
                  </a:lnTo>
                  <a:lnTo>
                    <a:pt x="179082" y="43713"/>
                  </a:lnTo>
                  <a:lnTo>
                    <a:pt x="181076" y="43268"/>
                  </a:lnTo>
                  <a:lnTo>
                    <a:pt x="181622" y="42799"/>
                  </a:lnTo>
                  <a:lnTo>
                    <a:pt x="181838" y="41287"/>
                  </a:lnTo>
                  <a:lnTo>
                    <a:pt x="181444" y="40106"/>
                  </a:lnTo>
                  <a:lnTo>
                    <a:pt x="180543" y="38506"/>
                  </a:lnTo>
                  <a:lnTo>
                    <a:pt x="170772" y="19812"/>
                  </a:lnTo>
                  <a:close/>
                </a:path>
                <a:path w="291465" h="167639">
                  <a:moveTo>
                    <a:pt x="154419" y="9423"/>
                  </a:moveTo>
                  <a:lnTo>
                    <a:pt x="151688" y="9766"/>
                  </a:lnTo>
                  <a:lnTo>
                    <a:pt x="150647" y="10299"/>
                  </a:lnTo>
                  <a:lnTo>
                    <a:pt x="149923" y="11188"/>
                  </a:lnTo>
                  <a:lnTo>
                    <a:pt x="130492" y="31292"/>
                  </a:lnTo>
                  <a:lnTo>
                    <a:pt x="129095" y="32626"/>
                  </a:lnTo>
                  <a:lnTo>
                    <a:pt x="128346" y="33642"/>
                  </a:lnTo>
                  <a:lnTo>
                    <a:pt x="128143" y="35090"/>
                  </a:lnTo>
                  <a:lnTo>
                    <a:pt x="128549" y="35699"/>
                  </a:lnTo>
                  <a:lnTo>
                    <a:pt x="130416" y="36690"/>
                  </a:lnTo>
                  <a:lnTo>
                    <a:pt x="131978" y="37109"/>
                  </a:lnTo>
                  <a:lnTo>
                    <a:pt x="136626" y="37769"/>
                  </a:lnTo>
                  <a:lnTo>
                    <a:pt x="138366" y="37846"/>
                  </a:lnTo>
                  <a:lnTo>
                    <a:pt x="140487" y="37414"/>
                  </a:lnTo>
                  <a:lnTo>
                    <a:pt x="141465" y="36741"/>
                  </a:lnTo>
                  <a:lnTo>
                    <a:pt x="142367" y="35598"/>
                  </a:lnTo>
                  <a:lnTo>
                    <a:pt x="157695" y="19812"/>
                  </a:lnTo>
                  <a:lnTo>
                    <a:pt x="170772" y="19812"/>
                  </a:lnTo>
                  <a:lnTo>
                    <a:pt x="167068" y="12725"/>
                  </a:lnTo>
                  <a:lnTo>
                    <a:pt x="166243" y="11950"/>
                  </a:lnTo>
                  <a:lnTo>
                    <a:pt x="163995" y="10820"/>
                  </a:lnTo>
                  <a:lnTo>
                    <a:pt x="162090" y="10350"/>
                  </a:lnTo>
                  <a:lnTo>
                    <a:pt x="156540" y="9550"/>
                  </a:lnTo>
                  <a:lnTo>
                    <a:pt x="154419" y="9423"/>
                  </a:lnTo>
                  <a:close/>
                </a:path>
                <a:path w="291465" h="167639">
                  <a:moveTo>
                    <a:pt x="199580" y="0"/>
                  </a:moveTo>
                  <a:lnTo>
                    <a:pt x="196634" y="571"/>
                  </a:lnTo>
                  <a:lnTo>
                    <a:pt x="195402" y="1384"/>
                  </a:lnTo>
                  <a:lnTo>
                    <a:pt x="194411" y="2705"/>
                  </a:lnTo>
                  <a:lnTo>
                    <a:pt x="178358" y="21551"/>
                  </a:lnTo>
                  <a:lnTo>
                    <a:pt x="187807" y="25501"/>
                  </a:lnTo>
                  <a:lnTo>
                    <a:pt x="188531" y="25438"/>
                  </a:lnTo>
                  <a:lnTo>
                    <a:pt x="210934" y="5994"/>
                  </a:lnTo>
                  <a:lnTo>
                    <a:pt x="212153" y="4902"/>
                  </a:lnTo>
                  <a:lnTo>
                    <a:pt x="212394" y="3848"/>
                  </a:lnTo>
                  <a:lnTo>
                    <a:pt x="210883" y="1828"/>
                  </a:lnTo>
                  <a:lnTo>
                    <a:pt x="208673" y="1066"/>
                  </a:lnTo>
                  <a:lnTo>
                    <a:pt x="201879" y="88"/>
                  </a:lnTo>
                  <a:lnTo>
                    <a:pt x="199580" y="0"/>
                  </a:lnTo>
                  <a:close/>
                </a:path>
                <a:path w="291465" h="167639">
                  <a:moveTo>
                    <a:pt x="280166" y="151003"/>
                  </a:moveTo>
                  <a:lnTo>
                    <a:pt x="265176" y="151003"/>
                  </a:lnTo>
                  <a:lnTo>
                    <a:pt x="263472" y="162839"/>
                  </a:lnTo>
                  <a:lnTo>
                    <a:pt x="263448" y="163639"/>
                  </a:lnTo>
                  <a:lnTo>
                    <a:pt x="263740" y="164414"/>
                  </a:lnTo>
                  <a:lnTo>
                    <a:pt x="272948" y="167055"/>
                  </a:lnTo>
                  <a:lnTo>
                    <a:pt x="274991" y="167055"/>
                  </a:lnTo>
                  <a:lnTo>
                    <a:pt x="280166" y="151003"/>
                  </a:lnTo>
                  <a:close/>
                </a:path>
                <a:path w="291465" h="167639">
                  <a:moveTo>
                    <a:pt x="218452" y="63322"/>
                  </a:moveTo>
                  <a:lnTo>
                    <a:pt x="206248" y="125539"/>
                  </a:lnTo>
                  <a:lnTo>
                    <a:pt x="206006" y="131051"/>
                  </a:lnTo>
                  <a:lnTo>
                    <a:pt x="206870" y="140309"/>
                  </a:lnTo>
                  <a:lnTo>
                    <a:pt x="238125" y="163398"/>
                  </a:lnTo>
                  <a:lnTo>
                    <a:pt x="243268" y="162839"/>
                  </a:lnTo>
                  <a:lnTo>
                    <a:pt x="253796" y="159156"/>
                  </a:lnTo>
                  <a:lnTo>
                    <a:pt x="259346" y="155829"/>
                  </a:lnTo>
                  <a:lnTo>
                    <a:pt x="265176" y="151003"/>
                  </a:lnTo>
                  <a:lnTo>
                    <a:pt x="280166" y="151003"/>
                  </a:lnTo>
                  <a:lnTo>
                    <a:pt x="280336" y="149821"/>
                  </a:lnTo>
                  <a:lnTo>
                    <a:pt x="242481" y="149821"/>
                  </a:lnTo>
                  <a:lnTo>
                    <a:pt x="235292" y="148793"/>
                  </a:lnTo>
                  <a:lnTo>
                    <a:pt x="222783" y="128676"/>
                  </a:lnTo>
                  <a:lnTo>
                    <a:pt x="222999" y="124485"/>
                  </a:lnTo>
                  <a:lnTo>
                    <a:pt x="231216" y="67475"/>
                  </a:lnTo>
                  <a:lnTo>
                    <a:pt x="231152" y="67017"/>
                  </a:lnTo>
                  <a:lnTo>
                    <a:pt x="220573" y="63423"/>
                  </a:lnTo>
                  <a:lnTo>
                    <a:pt x="218452" y="63322"/>
                  </a:lnTo>
                  <a:close/>
                </a:path>
                <a:path w="291465" h="167639">
                  <a:moveTo>
                    <a:pt x="278193" y="71932"/>
                  </a:moveTo>
                  <a:lnTo>
                    <a:pt x="265747" y="135890"/>
                  </a:lnTo>
                  <a:lnTo>
                    <a:pt x="260451" y="140779"/>
                  </a:lnTo>
                  <a:lnTo>
                    <a:pt x="255574" y="144386"/>
                  </a:lnTo>
                  <a:lnTo>
                    <a:pt x="246722" y="148971"/>
                  </a:lnTo>
                  <a:lnTo>
                    <a:pt x="242481" y="149821"/>
                  </a:lnTo>
                  <a:lnTo>
                    <a:pt x="280336" y="149821"/>
                  </a:lnTo>
                  <a:lnTo>
                    <a:pt x="290969" y="76085"/>
                  </a:lnTo>
                  <a:lnTo>
                    <a:pt x="290893" y="75628"/>
                  </a:lnTo>
                  <a:lnTo>
                    <a:pt x="290398" y="74828"/>
                  </a:lnTo>
                  <a:lnTo>
                    <a:pt x="280238" y="72021"/>
                  </a:lnTo>
                  <a:lnTo>
                    <a:pt x="278193" y="71932"/>
                  </a:lnTo>
                  <a:close/>
                </a:path>
              </a:pathLst>
            </a:custGeom>
            <a:solidFill>
              <a:srgbClr val="FF0000"/>
            </a:solidFill>
          </p:spPr>
          <p:txBody>
            <a:bodyPr wrap="square" lIns="0" tIns="0" rIns="0" bIns="0" rtlCol="0"/>
            <a:lstStyle/>
            <a:p>
              <a:endParaRPr/>
            </a:p>
          </p:txBody>
        </p:sp>
        <p:pic>
          <p:nvPicPr>
            <p:cNvPr id="11" name="object 11"/>
            <p:cNvPicPr/>
            <p:nvPr/>
          </p:nvPicPr>
          <p:blipFill>
            <a:blip r:embed="rId8" cstate="print"/>
            <a:stretch>
              <a:fillRect/>
            </a:stretch>
          </p:blipFill>
          <p:spPr>
            <a:xfrm>
              <a:off x="7447251" y="1881328"/>
              <a:ext cx="370204" cy="146456"/>
            </a:xfrm>
            <a:prstGeom prst="rect">
              <a:avLst/>
            </a:prstGeom>
          </p:spPr>
        </p:pic>
        <p:pic>
          <p:nvPicPr>
            <p:cNvPr id="12" name="object 12"/>
            <p:cNvPicPr/>
            <p:nvPr/>
          </p:nvPicPr>
          <p:blipFill>
            <a:blip r:embed="rId9" cstate="print"/>
            <a:stretch>
              <a:fillRect/>
            </a:stretch>
          </p:blipFill>
          <p:spPr>
            <a:xfrm>
              <a:off x="7881903" y="1945544"/>
              <a:ext cx="485912" cy="191858"/>
            </a:xfrm>
            <a:prstGeom prst="rect">
              <a:avLst/>
            </a:prstGeom>
          </p:spPr>
        </p:pic>
        <p:pic>
          <p:nvPicPr>
            <p:cNvPr id="13" name="object 13"/>
            <p:cNvPicPr/>
            <p:nvPr/>
          </p:nvPicPr>
          <p:blipFill>
            <a:blip r:embed="rId10" cstate="print"/>
            <a:stretch>
              <a:fillRect/>
            </a:stretch>
          </p:blipFill>
          <p:spPr>
            <a:xfrm>
              <a:off x="7237866" y="4469938"/>
              <a:ext cx="664742" cy="213245"/>
            </a:xfrm>
            <a:prstGeom prst="rect">
              <a:avLst/>
            </a:prstGeom>
          </p:spPr>
        </p:pic>
        <p:pic>
          <p:nvPicPr>
            <p:cNvPr id="14" name="object 14"/>
            <p:cNvPicPr/>
            <p:nvPr/>
          </p:nvPicPr>
          <p:blipFill>
            <a:blip r:embed="rId11" cstate="print"/>
            <a:stretch>
              <a:fillRect/>
            </a:stretch>
          </p:blipFill>
          <p:spPr>
            <a:xfrm>
              <a:off x="7696852" y="4780928"/>
              <a:ext cx="186051" cy="145783"/>
            </a:xfrm>
            <a:prstGeom prst="rect">
              <a:avLst/>
            </a:prstGeom>
          </p:spPr>
        </p:pic>
        <p:pic>
          <p:nvPicPr>
            <p:cNvPr id="15" name="object 15"/>
            <p:cNvPicPr/>
            <p:nvPr/>
          </p:nvPicPr>
          <p:blipFill>
            <a:blip r:embed="rId12" cstate="print"/>
            <a:stretch>
              <a:fillRect/>
            </a:stretch>
          </p:blipFill>
          <p:spPr>
            <a:xfrm>
              <a:off x="7930458" y="4569808"/>
              <a:ext cx="424158" cy="422991"/>
            </a:xfrm>
            <a:prstGeom prst="rect">
              <a:avLst/>
            </a:prstGeom>
          </p:spPr>
        </p:pic>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3416294" y="3797297"/>
            <a:ext cx="5130800" cy="2616200"/>
            <a:chOff x="3416294" y="3797297"/>
            <a:chExt cx="5130800" cy="2616200"/>
          </a:xfrm>
        </p:grpSpPr>
        <p:sp>
          <p:nvSpPr>
            <p:cNvPr id="3" name="object 3"/>
            <p:cNvSpPr/>
            <p:nvPr/>
          </p:nvSpPr>
          <p:spPr>
            <a:xfrm>
              <a:off x="3428994" y="3809997"/>
              <a:ext cx="5105400" cy="2590800"/>
            </a:xfrm>
            <a:custGeom>
              <a:avLst/>
              <a:gdLst/>
              <a:ahLst/>
              <a:cxnLst/>
              <a:rect l="l" t="t" r="r" b="b"/>
              <a:pathLst>
                <a:path w="5105400" h="2590800">
                  <a:moveTo>
                    <a:pt x="3495789" y="0"/>
                  </a:moveTo>
                  <a:lnTo>
                    <a:pt x="2709176" y="520801"/>
                  </a:lnTo>
                  <a:lnTo>
                    <a:pt x="2297912" y="226339"/>
                  </a:lnTo>
                  <a:lnTo>
                    <a:pt x="2020887" y="765492"/>
                  </a:lnTo>
                  <a:lnTo>
                    <a:pt x="1064107" y="434797"/>
                  </a:lnTo>
                  <a:lnTo>
                    <a:pt x="1269733" y="937602"/>
                  </a:lnTo>
                  <a:lnTo>
                    <a:pt x="277025" y="991946"/>
                  </a:lnTo>
                  <a:lnTo>
                    <a:pt x="930084" y="1390396"/>
                  </a:lnTo>
                  <a:lnTo>
                    <a:pt x="0" y="1544523"/>
                  </a:lnTo>
                  <a:lnTo>
                    <a:pt x="787082" y="1843544"/>
                  </a:lnTo>
                  <a:lnTo>
                    <a:pt x="303733" y="2138006"/>
                  </a:lnTo>
                  <a:lnTo>
                    <a:pt x="1135722" y="2187790"/>
                  </a:lnTo>
                  <a:lnTo>
                    <a:pt x="1162189" y="2590800"/>
                  </a:lnTo>
                  <a:lnTo>
                    <a:pt x="1779092" y="2173998"/>
                  </a:lnTo>
                  <a:lnTo>
                    <a:pt x="2056345" y="2364346"/>
                  </a:lnTo>
                  <a:lnTo>
                    <a:pt x="2333358" y="2083435"/>
                  </a:lnTo>
                  <a:lnTo>
                    <a:pt x="2744635" y="2259990"/>
                  </a:lnTo>
                  <a:lnTo>
                    <a:pt x="2878886" y="1911311"/>
                  </a:lnTo>
                  <a:lnTo>
                    <a:pt x="3531717" y="2083435"/>
                  </a:lnTo>
                  <a:lnTo>
                    <a:pt x="3460330" y="1721205"/>
                  </a:lnTo>
                  <a:lnTo>
                    <a:pt x="4461789" y="1874977"/>
                  </a:lnTo>
                  <a:lnTo>
                    <a:pt x="3871595" y="1476514"/>
                  </a:lnTo>
                  <a:lnTo>
                    <a:pt x="4318317" y="1354175"/>
                  </a:lnTo>
                  <a:lnTo>
                    <a:pt x="4014597" y="1127721"/>
                  </a:lnTo>
                  <a:lnTo>
                    <a:pt x="5105400" y="797039"/>
                  </a:lnTo>
                  <a:lnTo>
                    <a:pt x="3871595" y="783475"/>
                  </a:lnTo>
                  <a:lnTo>
                    <a:pt x="4256163" y="380466"/>
                  </a:lnTo>
                  <a:lnTo>
                    <a:pt x="3433152" y="692924"/>
                  </a:lnTo>
                  <a:lnTo>
                    <a:pt x="3495789" y="0"/>
                  </a:lnTo>
                  <a:close/>
                </a:path>
              </a:pathLst>
            </a:custGeom>
            <a:solidFill>
              <a:srgbClr val="FFFF00"/>
            </a:solidFill>
          </p:spPr>
          <p:txBody>
            <a:bodyPr wrap="square" lIns="0" tIns="0" rIns="0" bIns="0" rtlCol="0"/>
            <a:lstStyle/>
            <a:p>
              <a:endParaRPr/>
            </a:p>
          </p:txBody>
        </p:sp>
        <p:sp>
          <p:nvSpPr>
            <p:cNvPr id="4" name="object 4"/>
            <p:cNvSpPr/>
            <p:nvPr/>
          </p:nvSpPr>
          <p:spPr>
            <a:xfrm>
              <a:off x="3428994" y="3809997"/>
              <a:ext cx="5105400" cy="2590800"/>
            </a:xfrm>
            <a:custGeom>
              <a:avLst/>
              <a:gdLst/>
              <a:ahLst/>
              <a:cxnLst/>
              <a:rect l="l" t="t" r="r" b="b"/>
              <a:pathLst>
                <a:path w="5105400" h="2590800">
                  <a:moveTo>
                    <a:pt x="2709176" y="520801"/>
                  </a:moveTo>
                  <a:lnTo>
                    <a:pt x="3495789" y="0"/>
                  </a:lnTo>
                  <a:lnTo>
                    <a:pt x="3433152" y="692924"/>
                  </a:lnTo>
                  <a:lnTo>
                    <a:pt x="4256163" y="380466"/>
                  </a:lnTo>
                  <a:lnTo>
                    <a:pt x="3871595" y="783475"/>
                  </a:lnTo>
                  <a:lnTo>
                    <a:pt x="5105400" y="797039"/>
                  </a:lnTo>
                  <a:lnTo>
                    <a:pt x="4014597" y="1127721"/>
                  </a:lnTo>
                  <a:lnTo>
                    <a:pt x="4318317" y="1354175"/>
                  </a:lnTo>
                  <a:lnTo>
                    <a:pt x="3871595" y="1476514"/>
                  </a:lnTo>
                  <a:lnTo>
                    <a:pt x="4461789" y="1874977"/>
                  </a:lnTo>
                  <a:lnTo>
                    <a:pt x="3460330" y="1721205"/>
                  </a:lnTo>
                  <a:lnTo>
                    <a:pt x="3531717" y="2083435"/>
                  </a:lnTo>
                  <a:lnTo>
                    <a:pt x="2878886" y="1911311"/>
                  </a:lnTo>
                  <a:lnTo>
                    <a:pt x="2744635" y="2259990"/>
                  </a:lnTo>
                  <a:lnTo>
                    <a:pt x="2333358" y="2083435"/>
                  </a:lnTo>
                  <a:lnTo>
                    <a:pt x="2056345" y="2364346"/>
                  </a:lnTo>
                  <a:lnTo>
                    <a:pt x="1779092" y="2173998"/>
                  </a:lnTo>
                  <a:lnTo>
                    <a:pt x="1162189" y="2590800"/>
                  </a:lnTo>
                  <a:lnTo>
                    <a:pt x="1135722" y="2187790"/>
                  </a:lnTo>
                  <a:lnTo>
                    <a:pt x="303733" y="2138006"/>
                  </a:lnTo>
                  <a:lnTo>
                    <a:pt x="787082" y="1843544"/>
                  </a:lnTo>
                  <a:lnTo>
                    <a:pt x="0" y="1544523"/>
                  </a:lnTo>
                  <a:lnTo>
                    <a:pt x="930084" y="1390396"/>
                  </a:lnTo>
                  <a:lnTo>
                    <a:pt x="277025" y="991946"/>
                  </a:lnTo>
                  <a:lnTo>
                    <a:pt x="1269733" y="937602"/>
                  </a:lnTo>
                  <a:lnTo>
                    <a:pt x="1064107" y="434797"/>
                  </a:lnTo>
                  <a:lnTo>
                    <a:pt x="2020887" y="765492"/>
                  </a:lnTo>
                  <a:lnTo>
                    <a:pt x="2297912" y="226339"/>
                  </a:lnTo>
                  <a:lnTo>
                    <a:pt x="2709176" y="520801"/>
                  </a:lnTo>
                  <a:close/>
                </a:path>
              </a:pathLst>
            </a:custGeom>
            <a:ln w="25400">
              <a:solidFill>
                <a:srgbClr val="385D8A"/>
              </a:solidFill>
            </a:ln>
          </p:spPr>
          <p:txBody>
            <a:bodyPr wrap="square" lIns="0" tIns="0" rIns="0" bIns="0" rtlCol="0"/>
            <a:lstStyle/>
            <a:p>
              <a:endParaRPr/>
            </a:p>
          </p:txBody>
        </p:sp>
      </p:grpSp>
      <p:grpSp>
        <p:nvGrpSpPr>
          <p:cNvPr id="5" name="object 5"/>
          <p:cNvGrpSpPr/>
          <p:nvPr/>
        </p:nvGrpSpPr>
        <p:grpSpPr>
          <a:xfrm>
            <a:off x="5536688" y="192024"/>
            <a:ext cx="3264535" cy="789940"/>
            <a:chOff x="5536688" y="192024"/>
            <a:chExt cx="3264535" cy="789940"/>
          </a:xfrm>
        </p:grpSpPr>
        <p:pic>
          <p:nvPicPr>
            <p:cNvPr id="6" name="object 6"/>
            <p:cNvPicPr/>
            <p:nvPr/>
          </p:nvPicPr>
          <p:blipFill>
            <a:blip r:embed="rId2" cstate="print"/>
            <a:stretch>
              <a:fillRect/>
            </a:stretch>
          </p:blipFill>
          <p:spPr>
            <a:xfrm>
              <a:off x="5536688" y="192024"/>
              <a:ext cx="687323" cy="789431"/>
            </a:xfrm>
            <a:prstGeom prst="rect">
              <a:avLst/>
            </a:prstGeom>
          </p:spPr>
        </p:pic>
        <p:pic>
          <p:nvPicPr>
            <p:cNvPr id="7" name="object 7"/>
            <p:cNvPicPr/>
            <p:nvPr/>
          </p:nvPicPr>
          <p:blipFill>
            <a:blip r:embed="rId3" cstate="print"/>
            <a:stretch>
              <a:fillRect/>
            </a:stretch>
          </p:blipFill>
          <p:spPr>
            <a:xfrm>
              <a:off x="5797295" y="281939"/>
              <a:ext cx="929639" cy="640079"/>
            </a:xfrm>
            <a:prstGeom prst="rect">
              <a:avLst/>
            </a:prstGeom>
          </p:spPr>
        </p:pic>
        <p:pic>
          <p:nvPicPr>
            <p:cNvPr id="8" name="object 8"/>
            <p:cNvPicPr/>
            <p:nvPr/>
          </p:nvPicPr>
          <p:blipFill>
            <a:blip r:embed="rId4" cstate="print"/>
            <a:stretch>
              <a:fillRect/>
            </a:stretch>
          </p:blipFill>
          <p:spPr>
            <a:xfrm>
              <a:off x="6440421" y="281939"/>
              <a:ext cx="1178042" cy="640079"/>
            </a:xfrm>
            <a:prstGeom prst="rect">
              <a:avLst/>
            </a:prstGeom>
          </p:spPr>
        </p:pic>
        <p:pic>
          <p:nvPicPr>
            <p:cNvPr id="9" name="object 9"/>
            <p:cNvPicPr/>
            <p:nvPr/>
          </p:nvPicPr>
          <p:blipFill>
            <a:blip r:embed="rId5" cstate="print"/>
            <a:stretch>
              <a:fillRect/>
            </a:stretch>
          </p:blipFill>
          <p:spPr>
            <a:xfrm>
              <a:off x="7331959" y="281939"/>
              <a:ext cx="760475" cy="640079"/>
            </a:xfrm>
            <a:prstGeom prst="rect">
              <a:avLst/>
            </a:prstGeom>
          </p:spPr>
        </p:pic>
        <p:pic>
          <p:nvPicPr>
            <p:cNvPr id="10" name="object 10"/>
            <p:cNvPicPr/>
            <p:nvPr/>
          </p:nvPicPr>
          <p:blipFill>
            <a:blip r:embed="rId6" cstate="print"/>
            <a:stretch>
              <a:fillRect/>
            </a:stretch>
          </p:blipFill>
          <p:spPr>
            <a:xfrm>
              <a:off x="7804403" y="281939"/>
              <a:ext cx="996695" cy="640079"/>
            </a:xfrm>
            <a:prstGeom prst="rect">
              <a:avLst/>
            </a:prstGeom>
          </p:spPr>
        </p:pic>
      </p:grpSp>
      <p:sp>
        <p:nvSpPr>
          <p:cNvPr id="11" name="object 11"/>
          <p:cNvSpPr txBox="1">
            <a:spLocks noGrp="1"/>
          </p:cNvSpPr>
          <p:nvPr>
            <p:ph type="title"/>
          </p:nvPr>
        </p:nvSpPr>
        <p:spPr>
          <a:prstGeom prst="rect">
            <a:avLst/>
          </a:prstGeom>
        </p:spPr>
        <p:txBody>
          <a:bodyPr vert="horz" wrap="square" lIns="0" tIns="12065" rIns="0" bIns="0" rtlCol="0">
            <a:spAutoFit/>
          </a:bodyPr>
          <a:lstStyle/>
          <a:p>
            <a:pPr marL="5218430">
              <a:lnSpc>
                <a:spcPct val="100000"/>
              </a:lnSpc>
              <a:spcBef>
                <a:spcPts val="95"/>
              </a:spcBef>
            </a:pPr>
            <a:r>
              <a:rPr sz="2800" spc="-5" dirty="0"/>
              <a:t>P</a:t>
            </a:r>
            <a:r>
              <a:rPr spc="-5" dirty="0"/>
              <a:t>HÉP</a:t>
            </a:r>
            <a:r>
              <a:rPr spc="114" dirty="0"/>
              <a:t> </a:t>
            </a:r>
            <a:r>
              <a:rPr spc="-35" dirty="0"/>
              <a:t>TOÁN</a:t>
            </a:r>
            <a:r>
              <a:rPr spc="120" dirty="0"/>
              <a:t> </a:t>
            </a:r>
            <a:r>
              <a:rPr spc="-5" dirty="0"/>
              <a:t>SỐ</a:t>
            </a:r>
            <a:r>
              <a:rPr spc="105" dirty="0"/>
              <a:t> </a:t>
            </a:r>
            <a:r>
              <a:rPr spc="-10" dirty="0"/>
              <a:t>HỌC</a:t>
            </a:r>
            <a:endParaRPr sz="2800"/>
          </a:p>
        </p:txBody>
      </p:sp>
      <p:sp>
        <p:nvSpPr>
          <p:cNvPr id="12" name="object 12"/>
          <p:cNvSpPr txBox="1"/>
          <p:nvPr/>
        </p:nvSpPr>
        <p:spPr>
          <a:xfrm>
            <a:off x="535816" y="3453021"/>
            <a:ext cx="7588250" cy="1390650"/>
          </a:xfrm>
          <a:prstGeom prst="rect">
            <a:avLst/>
          </a:prstGeom>
        </p:spPr>
        <p:txBody>
          <a:bodyPr vert="horz" wrap="square" lIns="0" tIns="12065" rIns="0" bIns="0" rtlCol="0">
            <a:spAutoFit/>
          </a:bodyPr>
          <a:lstStyle/>
          <a:p>
            <a:pPr marL="355600" marR="5080" indent="-343535">
              <a:lnSpc>
                <a:spcPct val="100000"/>
              </a:lnSpc>
              <a:spcBef>
                <a:spcPts val="95"/>
              </a:spcBef>
              <a:buClr>
                <a:srgbClr val="FF5A33"/>
              </a:buClr>
              <a:buFont typeface="Wingdings"/>
              <a:buChar char=""/>
              <a:tabLst>
                <a:tab pos="356235" algn="l"/>
              </a:tabLst>
            </a:pPr>
            <a:r>
              <a:rPr sz="2800" spc="-85" dirty="0">
                <a:latin typeface="Segoe UI"/>
                <a:cs typeface="Segoe UI"/>
              </a:rPr>
              <a:t>Toán</a:t>
            </a:r>
            <a:r>
              <a:rPr sz="2800" spc="-20" dirty="0">
                <a:latin typeface="Segoe UI"/>
                <a:cs typeface="Segoe UI"/>
              </a:rPr>
              <a:t> </a:t>
            </a:r>
            <a:r>
              <a:rPr sz="2800" spc="-5" dirty="0">
                <a:latin typeface="Segoe UI"/>
                <a:cs typeface="Segoe UI"/>
              </a:rPr>
              <a:t>tử số</a:t>
            </a:r>
            <a:r>
              <a:rPr sz="2800" spc="-10" dirty="0">
                <a:latin typeface="Segoe UI"/>
                <a:cs typeface="Segoe UI"/>
              </a:rPr>
              <a:t> </a:t>
            </a:r>
            <a:r>
              <a:rPr sz="2800" spc="-5" dirty="0">
                <a:latin typeface="Segoe UI"/>
                <a:cs typeface="Segoe UI"/>
              </a:rPr>
              <a:t>học</a:t>
            </a:r>
            <a:r>
              <a:rPr sz="2800" spc="-15" dirty="0">
                <a:latin typeface="Segoe UI"/>
                <a:cs typeface="Segoe UI"/>
              </a:rPr>
              <a:t> </a:t>
            </a:r>
            <a:r>
              <a:rPr sz="2800" spc="-5" dirty="0">
                <a:latin typeface="Segoe UI"/>
                <a:cs typeface="Segoe UI"/>
              </a:rPr>
              <a:t>được sử</a:t>
            </a:r>
            <a:r>
              <a:rPr sz="2800" dirty="0">
                <a:latin typeface="Segoe UI"/>
                <a:cs typeface="Segoe UI"/>
              </a:rPr>
              <a:t> </a:t>
            </a:r>
            <a:r>
              <a:rPr sz="2800" spc="-5" dirty="0">
                <a:latin typeface="Segoe UI"/>
                <a:cs typeface="Segoe UI"/>
              </a:rPr>
              <a:t>dụng</a:t>
            </a:r>
            <a:r>
              <a:rPr sz="2800" spc="5" dirty="0">
                <a:latin typeface="Segoe UI"/>
                <a:cs typeface="Segoe UI"/>
              </a:rPr>
              <a:t> </a:t>
            </a:r>
            <a:r>
              <a:rPr sz="2800" spc="-5" dirty="0">
                <a:latin typeface="Segoe UI"/>
                <a:cs typeface="Segoe UI"/>
              </a:rPr>
              <a:t>để</a:t>
            </a:r>
            <a:r>
              <a:rPr sz="2800" dirty="0">
                <a:latin typeface="Segoe UI"/>
                <a:cs typeface="Segoe UI"/>
              </a:rPr>
              <a:t> </a:t>
            </a:r>
            <a:r>
              <a:rPr sz="2800" spc="-5" dirty="0">
                <a:latin typeface="Segoe UI"/>
                <a:cs typeface="Segoe UI"/>
              </a:rPr>
              <a:t>thực</a:t>
            </a:r>
            <a:r>
              <a:rPr sz="2800" dirty="0">
                <a:latin typeface="Segoe UI"/>
                <a:cs typeface="Segoe UI"/>
              </a:rPr>
              <a:t> </a:t>
            </a:r>
            <a:r>
              <a:rPr sz="2800" spc="-5" dirty="0">
                <a:latin typeface="Segoe UI"/>
                <a:cs typeface="Segoe UI"/>
              </a:rPr>
              <a:t>hiện </a:t>
            </a:r>
            <a:r>
              <a:rPr sz="2800" dirty="0">
                <a:latin typeface="Segoe UI"/>
                <a:cs typeface="Segoe UI"/>
              </a:rPr>
              <a:t>các </a:t>
            </a:r>
            <a:r>
              <a:rPr sz="2800" spc="-750" dirty="0">
                <a:latin typeface="Segoe UI"/>
                <a:cs typeface="Segoe UI"/>
              </a:rPr>
              <a:t> </a:t>
            </a:r>
            <a:r>
              <a:rPr sz="2800" spc="-5" dirty="0">
                <a:latin typeface="Segoe UI"/>
                <a:cs typeface="Segoe UI"/>
              </a:rPr>
              <a:t>phép</a:t>
            </a:r>
            <a:r>
              <a:rPr sz="2800" spc="5" dirty="0">
                <a:latin typeface="Segoe UI"/>
                <a:cs typeface="Segoe UI"/>
              </a:rPr>
              <a:t> </a:t>
            </a:r>
            <a:r>
              <a:rPr sz="2800" spc="-20" dirty="0">
                <a:latin typeface="Segoe UI"/>
                <a:cs typeface="Segoe UI"/>
              </a:rPr>
              <a:t>toán</a:t>
            </a:r>
            <a:r>
              <a:rPr sz="2800" spc="-10" dirty="0">
                <a:latin typeface="Segoe UI"/>
                <a:cs typeface="Segoe UI"/>
              </a:rPr>
              <a:t> </a:t>
            </a:r>
            <a:r>
              <a:rPr sz="2800" spc="-5" dirty="0">
                <a:latin typeface="Segoe UI"/>
                <a:cs typeface="Segoe UI"/>
              </a:rPr>
              <a:t>số</a:t>
            </a:r>
            <a:r>
              <a:rPr sz="2800" spc="-10" dirty="0">
                <a:latin typeface="Segoe UI"/>
                <a:cs typeface="Segoe UI"/>
              </a:rPr>
              <a:t> </a:t>
            </a:r>
            <a:r>
              <a:rPr sz="2800" spc="-5" dirty="0">
                <a:latin typeface="Segoe UI"/>
                <a:cs typeface="Segoe UI"/>
              </a:rPr>
              <a:t>học</a:t>
            </a:r>
            <a:endParaRPr sz="2800">
              <a:latin typeface="Segoe UI"/>
              <a:cs typeface="Segoe UI"/>
            </a:endParaRPr>
          </a:p>
          <a:p>
            <a:pPr marL="355600" indent="-343535">
              <a:lnSpc>
                <a:spcPct val="100000"/>
              </a:lnSpc>
              <a:spcBef>
                <a:spcPts val="670"/>
              </a:spcBef>
              <a:buClr>
                <a:srgbClr val="FF5A33"/>
              </a:buClr>
              <a:buFont typeface="Wingdings"/>
              <a:buChar char=""/>
              <a:tabLst>
                <a:tab pos="356235" algn="l"/>
              </a:tabLst>
            </a:pPr>
            <a:r>
              <a:rPr sz="2800" spc="-5" dirty="0">
                <a:latin typeface="Segoe UI"/>
                <a:cs typeface="Segoe UI"/>
              </a:rPr>
              <a:t>Thứ</a:t>
            </a:r>
            <a:r>
              <a:rPr sz="2800" spc="-20" dirty="0">
                <a:latin typeface="Segoe UI"/>
                <a:cs typeface="Segoe UI"/>
              </a:rPr>
              <a:t> </a:t>
            </a:r>
            <a:r>
              <a:rPr sz="2800" spc="-5" dirty="0">
                <a:latin typeface="Segoe UI"/>
                <a:cs typeface="Segoe UI"/>
              </a:rPr>
              <a:t>tự</a:t>
            </a:r>
            <a:r>
              <a:rPr sz="2800" spc="-20" dirty="0">
                <a:latin typeface="Segoe UI"/>
                <a:cs typeface="Segoe UI"/>
              </a:rPr>
              <a:t> </a:t>
            </a:r>
            <a:r>
              <a:rPr sz="2800" spc="-5" dirty="0">
                <a:latin typeface="Segoe UI"/>
                <a:cs typeface="Segoe UI"/>
              </a:rPr>
              <a:t>ưu tiên</a:t>
            </a:r>
            <a:endParaRPr sz="2800">
              <a:latin typeface="Segoe UI"/>
              <a:cs typeface="Segoe UI"/>
            </a:endParaRPr>
          </a:p>
        </p:txBody>
      </p:sp>
      <p:sp>
        <p:nvSpPr>
          <p:cNvPr id="13" name="object 13"/>
          <p:cNvSpPr txBox="1"/>
          <p:nvPr/>
        </p:nvSpPr>
        <p:spPr>
          <a:xfrm>
            <a:off x="993139" y="4819903"/>
            <a:ext cx="2339340" cy="1342390"/>
          </a:xfrm>
          <a:prstGeom prst="rect">
            <a:avLst/>
          </a:prstGeom>
        </p:spPr>
        <p:txBody>
          <a:bodyPr vert="horz" wrap="square" lIns="0" tIns="85725" rIns="0" bIns="0" rtlCol="0">
            <a:spAutoFit/>
          </a:bodyPr>
          <a:lstStyle/>
          <a:p>
            <a:pPr marL="469900" indent="-457200">
              <a:lnSpc>
                <a:spcPct val="100000"/>
              </a:lnSpc>
              <a:spcBef>
                <a:spcPts val="675"/>
              </a:spcBef>
              <a:buClr>
                <a:srgbClr val="FF5A33"/>
              </a:buClr>
              <a:buAutoNum type="arabicPeriod"/>
              <a:tabLst>
                <a:tab pos="469265" algn="l"/>
                <a:tab pos="469900" algn="l"/>
              </a:tabLst>
            </a:pPr>
            <a:r>
              <a:rPr sz="2400" spc="-5" dirty="0">
                <a:latin typeface="Segoe UI"/>
                <a:cs typeface="Segoe UI"/>
              </a:rPr>
              <a:t>Nhân</a:t>
            </a:r>
            <a:r>
              <a:rPr sz="2400" spc="-15" dirty="0">
                <a:latin typeface="Segoe UI"/>
                <a:cs typeface="Segoe UI"/>
              </a:rPr>
              <a:t> </a:t>
            </a:r>
            <a:r>
              <a:rPr sz="2400" spc="-25" dirty="0">
                <a:latin typeface="Segoe UI"/>
                <a:cs typeface="Segoe UI"/>
              </a:rPr>
              <a:t>và</a:t>
            </a:r>
            <a:r>
              <a:rPr sz="2400" spc="-10" dirty="0">
                <a:latin typeface="Segoe UI"/>
                <a:cs typeface="Segoe UI"/>
              </a:rPr>
              <a:t> chia</a:t>
            </a:r>
            <a:endParaRPr sz="2400">
              <a:latin typeface="Segoe UI"/>
              <a:cs typeface="Segoe UI"/>
            </a:endParaRPr>
          </a:p>
          <a:p>
            <a:pPr marL="469900" indent="-457200">
              <a:lnSpc>
                <a:spcPct val="100000"/>
              </a:lnSpc>
              <a:spcBef>
                <a:spcPts val="575"/>
              </a:spcBef>
              <a:buClr>
                <a:srgbClr val="FF5A33"/>
              </a:buClr>
              <a:buAutoNum type="arabicPeriod"/>
              <a:tabLst>
                <a:tab pos="469265" algn="l"/>
                <a:tab pos="469900" algn="l"/>
              </a:tabLst>
            </a:pPr>
            <a:r>
              <a:rPr sz="2400" spc="-5" dirty="0">
                <a:latin typeface="Segoe UI"/>
                <a:cs typeface="Segoe UI"/>
              </a:rPr>
              <a:t>Cộng</a:t>
            </a:r>
            <a:r>
              <a:rPr sz="2400" spc="-15" dirty="0">
                <a:latin typeface="Segoe UI"/>
                <a:cs typeface="Segoe UI"/>
              </a:rPr>
              <a:t> </a:t>
            </a:r>
            <a:r>
              <a:rPr sz="2400" spc="-25" dirty="0">
                <a:latin typeface="Segoe UI"/>
                <a:cs typeface="Segoe UI"/>
              </a:rPr>
              <a:t>và</a:t>
            </a:r>
            <a:r>
              <a:rPr sz="2400" spc="-10" dirty="0">
                <a:latin typeface="Segoe UI"/>
                <a:cs typeface="Segoe UI"/>
              </a:rPr>
              <a:t> </a:t>
            </a:r>
            <a:r>
              <a:rPr sz="2400" dirty="0">
                <a:latin typeface="Segoe UI"/>
                <a:cs typeface="Segoe UI"/>
              </a:rPr>
              <a:t>trừ</a:t>
            </a:r>
            <a:endParaRPr sz="2400">
              <a:latin typeface="Segoe UI"/>
              <a:cs typeface="Segoe UI"/>
            </a:endParaRPr>
          </a:p>
          <a:p>
            <a:pPr marL="469900" indent="-457200">
              <a:lnSpc>
                <a:spcPct val="100000"/>
              </a:lnSpc>
              <a:spcBef>
                <a:spcPts val="575"/>
              </a:spcBef>
              <a:buClr>
                <a:srgbClr val="FF5A33"/>
              </a:buClr>
              <a:buAutoNum type="arabicPeriod"/>
              <a:tabLst>
                <a:tab pos="469265" algn="l"/>
                <a:tab pos="469900" algn="l"/>
              </a:tabLst>
            </a:pPr>
            <a:r>
              <a:rPr sz="2400" spc="-50" dirty="0">
                <a:latin typeface="Segoe UI"/>
                <a:cs typeface="Segoe UI"/>
              </a:rPr>
              <a:t>Trái</a:t>
            </a:r>
            <a:r>
              <a:rPr sz="2400" spc="-30" dirty="0">
                <a:latin typeface="Segoe UI"/>
                <a:cs typeface="Segoe UI"/>
              </a:rPr>
              <a:t> </a:t>
            </a:r>
            <a:r>
              <a:rPr sz="2400" spc="-5" dirty="0">
                <a:latin typeface="Segoe UI"/>
                <a:cs typeface="Segoe UI"/>
              </a:rPr>
              <a:t>sang</a:t>
            </a:r>
            <a:r>
              <a:rPr sz="2400" spc="-35" dirty="0">
                <a:latin typeface="Segoe UI"/>
                <a:cs typeface="Segoe UI"/>
              </a:rPr>
              <a:t> </a:t>
            </a:r>
            <a:r>
              <a:rPr sz="2400" dirty="0">
                <a:latin typeface="Segoe UI"/>
                <a:cs typeface="Segoe UI"/>
              </a:rPr>
              <a:t>phải</a:t>
            </a:r>
            <a:endParaRPr sz="2400">
              <a:latin typeface="Segoe UI"/>
              <a:cs typeface="Segoe UI"/>
            </a:endParaRPr>
          </a:p>
        </p:txBody>
      </p:sp>
      <p:pic>
        <p:nvPicPr>
          <p:cNvPr id="14" name="object 14"/>
          <p:cNvPicPr/>
          <p:nvPr/>
        </p:nvPicPr>
        <p:blipFill>
          <a:blip r:embed="rId7" cstate="print"/>
          <a:stretch>
            <a:fillRect/>
          </a:stretch>
        </p:blipFill>
        <p:spPr>
          <a:xfrm>
            <a:off x="440435" y="969264"/>
            <a:ext cx="8290559" cy="2371343"/>
          </a:xfrm>
          <a:prstGeom prst="rect">
            <a:avLst/>
          </a:prstGeom>
        </p:spPr>
      </p:pic>
      <p:graphicFrame>
        <p:nvGraphicFramePr>
          <p:cNvPr id="15" name="object 15"/>
          <p:cNvGraphicFramePr>
            <a:graphicFrameLocks noGrp="1"/>
          </p:cNvGraphicFramePr>
          <p:nvPr/>
        </p:nvGraphicFramePr>
        <p:xfrm>
          <a:off x="476821" y="990600"/>
          <a:ext cx="8205470" cy="2286000"/>
        </p:xfrm>
        <a:graphic>
          <a:graphicData uri="http://schemas.openxmlformats.org/drawingml/2006/table">
            <a:tbl>
              <a:tblPr firstRow="1" bandRow="1">
                <a:tableStyleId>{2D5ABB26-0587-4C30-8999-92F81FD0307C}</a:tableStyleId>
              </a:tblPr>
              <a:tblGrid>
                <a:gridCol w="1899285">
                  <a:extLst>
                    <a:ext uri="{9D8B030D-6E8A-4147-A177-3AD203B41FA5}">
                      <a16:colId xmlns:a16="http://schemas.microsoft.com/office/drawing/2014/main" val="20000"/>
                    </a:ext>
                  </a:extLst>
                </a:gridCol>
                <a:gridCol w="2431415">
                  <a:extLst>
                    <a:ext uri="{9D8B030D-6E8A-4147-A177-3AD203B41FA5}">
                      <a16:colId xmlns:a16="http://schemas.microsoft.com/office/drawing/2014/main" val="20001"/>
                    </a:ext>
                  </a:extLst>
                </a:gridCol>
                <a:gridCol w="3874770">
                  <a:extLst>
                    <a:ext uri="{9D8B030D-6E8A-4147-A177-3AD203B41FA5}">
                      <a16:colId xmlns:a16="http://schemas.microsoft.com/office/drawing/2014/main" val="20002"/>
                    </a:ext>
                  </a:extLst>
                </a:gridCol>
              </a:tblGrid>
              <a:tr h="457200">
                <a:tc>
                  <a:txBody>
                    <a:bodyPr/>
                    <a:lstStyle/>
                    <a:p>
                      <a:pPr algn="ctr">
                        <a:lnSpc>
                          <a:spcPct val="100000"/>
                        </a:lnSpc>
                        <a:spcBef>
                          <a:spcPts val="204"/>
                        </a:spcBef>
                      </a:pPr>
                      <a:r>
                        <a:rPr sz="2400" b="1" spc="-55" dirty="0">
                          <a:solidFill>
                            <a:srgbClr val="FFFFFF"/>
                          </a:solidFill>
                          <a:latin typeface="Calibri"/>
                          <a:cs typeface="Calibri"/>
                        </a:rPr>
                        <a:t>Toán </a:t>
                      </a:r>
                      <a:r>
                        <a:rPr sz="2400" b="1" spc="-5" dirty="0">
                          <a:solidFill>
                            <a:srgbClr val="FFFFFF"/>
                          </a:solidFill>
                          <a:latin typeface="Calibri"/>
                          <a:cs typeface="Calibri"/>
                        </a:rPr>
                        <a:t>tử</a:t>
                      </a:r>
                      <a:endParaRPr sz="2400">
                        <a:latin typeface="Calibri"/>
                        <a:cs typeface="Calibri"/>
                      </a:endParaRPr>
                    </a:p>
                  </a:txBody>
                  <a:tcPr marL="0" marR="0" marT="26034" marB="0">
                    <a:lnL w="9525">
                      <a:solidFill>
                        <a:srgbClr val="F69240"/>
                      </a:solidFill>
                      <a:prstDash val="solid"/>
                    </a:lnL>
                    <a:lnB w="28575">
                      <a:solidFill>
                        <a:srgbClr val="FFFFFF"/>
                      </a:solidFill>
                      <a:prstDash val="solid"/>
                    </a:lnB>
                    <a:solidFill>
                      <a:srgbClr val="F79646"/>
                    </a:solidFill>
                  </a:tcPr>
                </a:tc>
                <a:tc>
                  <a:txBody>
                    <a:bodyPr/>
                    <a:lstStyle/>
                    <a:p>
                      <a:pPr marL="90805">
                        <a:lnSpc>
                          <a:spcPct val="100000"/>
                        </a:lnSpc>
                        <a:spcBef>
                          <a:spcPts val="204"/>
                        </a:spcBef>
                      </a:pPr>
                      <a:r>
                        <a:rPr sz="2400" b="1" spc="-5" dirty="0">
                          <a:solidFill>
                            <a:srgbClr val="FFFFFF"/>
                          </a:solidFill>
                          <a:latin typeface="Calibri"/>
                          <a:cs typeface="Calibri"/>
                        </a:rPr>
                        <a:t>Diễn</a:t>
                      </a:r>
                      <a:r>
                        <a:rPr sz="2400" b="1" spc="-40" dirty="0">
                          <a:solidFill>
                            <a:srgbClr val="FFFFFF"/>
                          </a:solidFill>
                          <a:latin typeface="Calibri"/>
                          <a:cs typeface="Calibri"/>
                        </a:rPr>
                        <a:t> </a:t>
                      </a:r>
                      <a:r>
                        <a:rPr sz="2400" b="1" spc="-5" dirty="0">
                          <a:solidFill>
                            <a:srgbClr val="FFFFFF"/>
                          </a:solidFill>
                          <a:latin typeface="Calibri"/>
                          <a:cs typeface="Calibri"/>
                        </a:rPr>
                        <a:t>giải</a:t>
                      </a:r>
                      <a:endParaRPr sz="2400">
                        <a:latin typeface="Calibri"/>
                        <a:cs typeface="Calibri"/>
                      </a:endParaRPr>
                    </a:p>
                  </a:txBody>
                  <a:tcPr marL="0" marR="0" marT="26034" marB="0">
                    <a:lnB w="28575">
                      <a:solidFill>
                        <a:srgbClr val="FFFFFF"/>
                      </a:solidFill>
                      <a:prstDash val="solid"/>
                    </a:lnB>
                    <a:solidFill>
                      <a:srgbClr val="F79646"/>
                    </a:solidFill>
                  </a:tcPr>
                </a:tc>
                <a:tc>
                  <a:txBody>
                    <a:bodyPr/>
                    <a:lstStyle/>
                    <a:p>
                      <a:pPr marL="90805">
                        <a:lnSpc>
                          <a:spcPct val="100000"/>
                        </a:lnSpc>
                        <a:spcBef>
                          <a:spcPts val="204"/>
                        </a:spcBef>
                      </a:pPr>
                      <a:r>
                        <a:rPr sz="2400" b="1" spc="-5" dirty="0">
                          <a:solidFill>
                            <a:srgbClr val="FFFFFF"/>
                          </a:solidFill>
                          <a:latin typeface="Calibri"/>
                          <a:cs typeface="Calibri"/>
                        </a:rPr>
                        <a:t>Ví</a:t>
                      </a:r>
                      <a:r>
                        <a:rPr sz="2400" b="1" spc="-45" dirty="0">
                          <a:solidFill>
                            <a:srgbClr val="FFFFFF"/>
                          </a:solidFill>
                          <a:latin typeface="Calibri"/>
                          <a:cs typeface="Calibri"/>
                        </a:rPr>
                        <a:t> </a:t>
                      </a:r>
                      <a:r>
                        <a:rPr sz="2400" b="1" spc="-5" dirty="0">
                          <a:solidFill>
                            <a:srgbClr val="FFFFFF"/>
                          </a:solidFill>
                          <a:latin typeface="Calibri"/>
                          <a:cs typeface="Calibri"/>
                        </a:rPr>
                        <a:t>dụ</a:t>
                      </a:r>
                      <a:endParaRPr sz="2400">
                        <a:latin typeface="Calibri"/>
                        <a:cs typeface="Calibri"/>
                      </a:endParaRPr>
                    </a:p>
                  </a:txBody>
                  <a:tcPr marL="0" marR="0" marT="26034" marB="0">
                    <a:lnR w="9525">
                      <a:solidFill>
                        <a:srgbClr val="F69240"/>
                      </a:solidFill>
                      <a:prstDash val="solid"/>
                    </a:lnR>
                    <a:lnB w="28575">
                      <a:solidFill>
                        <a:srgbClr val="FFFFFF"/>
                      </a:solidFill>
                      <a:prstDash val="solid"/>
                    </a:lnB>
                    <a:solidFill>
                      <a:srgbClr val="F79646"/>
                    </a:solidFill>
                  </a:tcPr>
                </a:tc>
                <a:extLst>
                  <a:ext uri="{0D108BD9-81ED-4DB2-BD59-A6C34878D82A}">
                    <a16:rowId xmlns:a16="http://schemas.microsoft.com/office/drawing/2014/main" val="10000"/>
                  </a:ext>
                </a:extLst>
              </a:tr>
              <a:tr h="457200">
                <a:tc>
                  <a:txBody>
                    <a:bodyPr/>
                    <a:lstStyle/>
                    <a:p>
                      <a:pPr algn="ctr">
                        <a:lnSpc>
                          <a:spcPct val="100000"/>
                        </a:lnSpc>
                        <a:spcBef>
                          <a:spcPts val="204"/>
                        </a:spcBef>
                      </a:pPr>
                      <a:r>
                        <a:rPr sz="2400" dirty="0">
                          <a:latin typeface="Calibri"/>
                          <a:cs typeface="Calibri"/>
                        </a:rPr>
                        <a:t>+</a:t>
                      </a:r>
                      <a:endParaRPr sz="2400">
                        <a:latin typeface="Calibri"/>
                        <a:cs typeface="Calibri"/>
                      </a:endParaRPr>
                    </a:p>
                  </a:txBody>
                  <a:tcPr marL="0" marR="0" marT="26034" marB="0">
                    <a:lnL w="9525">
                      <a:solidFill>
                        <a:srgbClr val="F69240"/>
                      </a:solidFill>
                      <a:prstDash val="solid"/>
                    </a:lnL>
                    <a:lnR w="9525">
                      <a:solidFill>
                        <a:srgbClr val="F69240"/>
                      </a:solidFill>
                      <a:prstDash val="solid"/>
                    </a:lnR>
                    <a:lnT w="28575">
                      <a:solidFill>
                        <a:srgbClr val="FFFFFF"/>
                      </a:solidFill>
                      <a:prstDash val="solid"/>
                    </a:lnT>
                    <a:lnB w="9525">
                      <a:solidFill>
                        <a:srgbClr val="F69240"/>
                      </a:solidFill>
                      <a:prstDash val="solid"/>
                    </a:lnB>
                    <a:solidFill>
                      <a:srgbClr val="FBD5B5"/>
                    </a:solidFill>
                  </a:tcPr>
                </a:tc>
                <a:tc>
                  <a:txBody>
                    <a:bodyPr/>
                    <a:lstStyle/>
                    <a:p>
                      <a:pPr marL="90805">
                        <a:lnSpc>
                          <a:spcPct val="100000"/>
                        </a:lnSpc>
                        <a:spcBef>
                          <a:spcPts val="204"/>
                        </a:spcBef>
                      </a:pPr>
                      <a:r>
                        <a:rPr sz="2400" dirty="0">
                          <a:latin typeface="Calibri"/>
                          <a:cs typeface="Calibri"/>
                        </a:rPr>
                        <a:t>Phép</a:t>
                      </a:r>
                      <a:r>
                        <a:rPr sz="2400" spc="-50" dirty="0">
                          <a:latin typeface="Calibri"/>
                          <a:cs typeface="Calibri"/>
                        </a:rPr>
                        <a:t> </a:t>
                      </a:r>
                      <a:r>
                        <a:rPr sz="2400" spc="-10" dirty="0">
                          <a:latin typeface="Calibri"/>
                          <a:cs typeface="Calibri"/>
                        </a:rPr>
                        <a:t>cộng</a:t>
                      </a:r>
                      <a:endParaRPr sz="2400">
                        <a:latin typeface="Calibri"/>
                        <a:cs typeface="Calibri"/>
                      </a:endParaRPr>
                    </a:p>
                  </a:txBody>
                  <a:tcPr marL="0" marR="0" marT="26034" marB="0">
                    <a:lnL w="9525">
                      <a:solidFill>
                        <a:srgbClr val="F69240"/>
                      </a:solidFill>
                      <a:prstDash val="solid"/>
                    </a:lnL>
                    <a:lnR w="9525">
                      <a:solidFill>
                        <a:srgbClr val="F69240"/>
                      </a:solidFill>
                      <a:prstDash val="solid"/>
                    </a:lnR>
                    <a:lnT w="28575">
                      <a:solidFill>
                        <a:srgbClr val="FFFFFF"/>
                      </a:solidFill>
                      <a:prstDash val="solid"/>
                    </a:lnT>
                    <a:lnB w="9525">
                      <a:solidFill>
                        <a:srgbClr val="F69240"/>
                      </a:solidFill>
                      <a:prstDash val="solid"/>
                    </a:lnB>
                    <a:solidFill>
                      <a:srgbClr val="FBD5B5"/>
                    </a:solidFill>
                  </a:tcPr>
                </a:tc>
                <a:tc>
                  <a:txBody>
                    <a:bodyPr/>
                    <a:lstStyle/>
                    <a:p>
                      <a:pPr marL="90805">
                        <a:lnSpc>
                          <a:spcPct val="100000"/>
                        </a:lnSpc>
                        <a:spcBef>
                          <a:spcPts val="204"/>
                        </a:spcBef>
                      </a:pPr>
                      <a:r>
                        <a:rPr sz="2400" spc="-10" dirty="0">
                          <a:latin typeface="Calibri"/>
                          <a:cs typeface="Calibri"/>
                        </a:rPr>
                        <a:t>int</a:t>
                      </a:r>
                      <a:r>
                        <a:rPr sz="2400" spc="-20" dirty="0">
                          <a:latin typeface="Calibri"/>
                          <a:cs typeface="Calibri"/>
                        </a:rPr>
                        <a:t> </a:t>
                      </a:r>
                      <a:r>
                        <a:rPr sz="2400" dirty="0">
                          <a:latin typeface="Calibri"/>
                          <a:cs typeface="Calibri"/>
                        </a:rPr>
                        <a:t>a</a:t>
                      </a:r>
                      <a:r>
                        <a:rPr sz="2400" spc="-30" dirty="0">
                          <a:latin typeface="Calibri"/>
                          <a:cs typeface="Calibri"/>
                        </a:rPr>
                        <a:t> </a:t>
                      </a:r>
                      <a:r>
                        <a:rPr sz="2400" dirty="0">
                          <a:latin typeface="Calibri"/>
                          <a:cs typeface="Calibri"/>
                        </a:rPr>
                        <a:t>=</a:t>
                      </a:r>
                      <a:r>
                        <a:rPr sz="2400" spc="-15" dirty="0">
                          <a:latin typeface="Calibri"/>
                          <a:cs typeface="Calibri"/>
                        </a:rPr>
                        <a:t> </a:t>
                      </a:r>
                      <a:r>
                        <a:rPr sz="2400" dirty="0">
                          <a:latin typeface="Calibri"/>
                          <a:cs typeface="Calibri"/>
                        </a:rPr>
                        <a:t>5</a:t>
                      </a:r>
                      <a:r>
                        <a:rPr sz="2400" spc="-25" dirty="0">
                          <a:latin typeface="Calibri"/>
                          <a:cs typeface="Calibri"/>
                        </a:rPr>
                        <a:t> </a:t>
                      </a:r>
                      <a:r>
                        <a:rPr sz="2400" dirty="0">
                          <a:latin typeface="Calibri"/>
                          <a:cs typeface="Calibri"/>
                        </a:rPr>
                        <a:t>+</a:t>
                      </a:r>
                      <a:r>
                        <a:rPr sz="2400" spc="-15" dirty="0">
                          <a:latin typeface="Calibri"/>
                          <a:cs typeface="Calibri"/>
                        </a:rPr>
                        <a:t> </a:t>
                      </a:r>
                      <a:r>
                        <a:rPr sz="2400" dirty="0">
                          <a:latin typeface="Calibri"/>
                          <a:cs typeface="Calibri"/>
                        </a:rPr>
                        <a:t>7</a:t>
                      </a:r>
                      <a:endParaRPr sz="2400">
                        <a:latin typeface="Calibri"/>
                        <a:cs typeface="Calibri"/>
                      </a:endParaRPr>
                    </a:p>
                  </a:txBody>
                  <a:tcPr marL="0" marR="0" marT="26034" marB="0">
                    <a:lnL w="9525">
                      <a:solidFill>
                        <a:srgbClr val="F69240"/>
                      </a:solidFill>
                      <a:prstDash val="solid"/>
                    </a:lnL>
                    <a:lnR w="9525">
                      <a:solidFill>
                        <a:srgbClr val="F69240"/>
                      </a:solidFill>
                      <a:prstDash val="solid"/>
                    </a:lnR>
                    <a:lnT w="28575">
                      <a:solidFill>
                        <a:srgbClr val="FFFFFF"/>
                      </a:solidFill>
                      <a:prstDash val="solid"/>
                    </a:lnT>
                    <a:lnB w="9525">
                      <a:solidFill>
                        <a:srgbClr val="F69240"/>
                      </a:solidFill>
                      <a:prstDash val="solid"/>
                    </a:lnB>
                    <a:solidFill>
                      <a:srgbClr val="FBD5B5"/>
                    </a:solidFill>
                  </a:tcPr>
                </a:tc>
                <a:extLst>
                  <a:ext uri="{0D108BD9-81ED-4DB2-BD59-A6C34878D82A}">
                    <a16:rowId xmlns:a16="http://schemas.microsoft.com/office/drawing/2014/main" val="10001"/>
                  </a:ext>
                </a:extLst>
              </a:tr>
              <a:tr h="457200">
                <a:tc>
                  <a:txBody>
                    <a:bodyPr/>
                    <a:lstStyle/>
                    <a:p>
                      <a:pPr algn="ctr">
                        <a:lnSpc>
                          <a:spcPct val="100000"/>
                        </a:lnSpc>
                        <a:spcBef>
                          <a:spcPts val="204"/>
                        </a:spcBef>
                      </a:pPr>
                      <a:r>
                        <a:rPr sz="2400" dirty="0">
                          <a:latin typeface="Calibri"/>
                          <a:cs typeface="Calibri"/>
                        </a:rPr>
                        <a:t>-</a:t>
                      </a:r>
                      <a:endParaRPr sz="2400">
                        <a:latin typeface="Calibri"/>
                        <a:cs typeface="Calibri"/>
                      </a:endParaRPr>
                    </a:p>
                  </a:txBody>
                  <a:tcPr marL="0" marR="0" marT="26034" marB="0">
                    <a:lnL w="9525">
                      <a:solidFill>
                        <a:srgbClr val="F69240"/>
                      </a:solidFill>
                      <a:prstDash val="solid"/>
                    </a:lnL>
                    <a:lnR w="9525">
                      <a:solidFill>
                        <a:srgbClr val="F69240"/>
                      </a:solidFill>
                      <a:prstDash val="solid"/>
                    </a:lnR>
                    <a:lnT w="9525">
                      <a:solidFill>
                        <a:srgbClr val="F69240"/>
                      </a:solidFill>
                      <a:prstDash val="solid"/>
                    </a:lnT>
                    <a:lnB w="9525">
                      <a:solidFill>
                        <a:srgbClr val="F69240"/>
                      </a:solidFill>
                      <a:prstDash val="solid"/>
                    </a:lnB>
                  </a:tcPr>
                </a:tc>
                <a:tc>
                  <a:txBody>
                    <a:bodyPr/>
                    <a:lstStyle/>
                    <a:p>
                      <a:pPr marL="90170">
                        <a:lnSpc>
                          <a:spcPct val="100000"/>
                        </a:lnSpc>
                        <a:spcBef>
                          <a:spcPts val="204"/>
                        </a:spcBef>
                      </a:pPr>
                      <a:r>
                        <a:rPr sz="2400" dirty="0">
                          <a:latin typeface="Calibri"/>
                          <a:cs typeface="Calibri"/>
                        </a:rPr>
                        <a:t>Phép</a:t>
                      </a:r>
                      <a:r>
                        <a:rPr sz="2400" spc="-50" dirty="0">
                          <a:latin typeface="Calibri"/>
                          <a:cs typeface="Calibri"/>
                        </a:rPr>
                        <a:t> </a:t>
                      </a:r>
                      <a:r>
                        <a:rPr sz="2400" dirty="0">
                          <a:latin typeface="Calibri"/>
                          <a:cs typeface="Calibri"/>
                        </a:rPr>
                        <a:t>trừ</a:t>
                      </a:r>
                      <a:endParaRPr sz="2400">
                        <a:latin typeface="Calibri"/>
                        <a:cs typeface="Calibri"/>
                      </a:endParaRPr>
                    </a:p>
                  </a:txBody>
                  <a:tcPr marL="0" marR="0" marT="26034" marB="0">
                    <a:lnL w="9525">
                      <a:solidFill>
                        <a:srgbClr val="F69240"/>
                      </a:solidFill>
                      <a:prstDash val="solid"/>
                    </a:lnL>
                    <a:lnR w="9525">
                      <a:solidFill>
                        <a:srgbClr val="F69240"/>
                      </a:solidFill>
                      <a:prstDash val="solid"/>
                    </a:lnR>
                    <a:lnT w="9525">
                      <a:solidFill>
                        <a:srgbClr val="F69240"/>
                      </a:solidFill>
                      <a:prstDash val="solid"/>
                    </a:lnT>
                    <a:lnB w="9525">
                      <a:solidFill>
                        <a:srgbClr val="F69240"/>
                      </a:solidFill>
                      <a:prstDash val="solid"/>
                    </a:lnB>
                  </a:tcPr>
                </a:tc>
                <a:tc>
                  <a:txBody>
                    <a:bodyPr/>
                    <a:lstStyle/>
                    <a:p>
                      <a:pPr marL="90170">
                        <a:lnSpc>
                          <a:spcPct val="100000"/>
                        </a:lnSpc>
                        <a:spcBef>
                          <a:spcPts val="204"/>
                        </a:spcBef>
                      </a:pPr>
                      <a:r>
                        <a:rPr sz="2400" spc="-10" dirty="0">
                          <a:latin typeface="Calibri"/>
                          <a:cs typeface="Calibri"/>
                        </a:rPr>
                        <a:t>int</a:t>
                      </a:r>
                      <a:r>
                        <a:rPr sz="2400" spc="-20" dirty="0">
                          <a:latin typeface="Calibri"/>
                          <a:cs typeface="Calibri"/>
                        </a:rPr>
                        <a:t> </a:t>
                      </a:r>
                      <a:r>
                        <a:rPr sz="2400" dirty="0">
                          <a:latin typeface="Calibri"/>
                          <a:cs typeface="Calibri"/>
                        </a:rPr>
                        <a:t>b</a:t>
                      </a:r>
                      <a:r>
                        <a:rPr sz="2400" spc="-20" dirty="0">
                          <a:latin typeface="Calibri"/>
                          <a:cs typeface="Calibri"/>
                        </a:rPr>
                        <a:t> </a:t>
                      </a:r>
                      <a:r>
                        <a:rPr sz="2400" dirty="0">
                          <a:latin typeface="Calibri"/>
                          <a:cs typeface="Calibri"/>
                        </a:rPr>
                        <a:t>=</a:t>
                      </a:r>
                      <a:r>
                        <a:rPr sz="2400" spc="-25" dirty="0">
                          <a:latin typeface="Calibri"/>
                          <a:cs typeface="Calibri"/>
                        </a:rPr>
                        <a:t> </a:t>
                      </a:r>
                      <a:r>
                        <a:rPr sz="2400" dirty="0">
                          <a:latin typeface="Calibri"/>
                          <a:cs typeface="Calibri"/>
                        </a:rPr>
                        <a:t>9</a:t>
                      </a:r>
                      <a:r>
                        <a:rPr sz="2400" spc="-25" dirty="0">
                          <a:latin typeface="Calibri"/>
                          <a:cs typeface="Calibri"/>
                        </a:rPr>
                        <a:t> </a:t>
                      </a:r>
                      <a:r>
                        <a:rPr sz="2400" dirty="0">
                          <a:latin typeface="Calibri"/>
                          <a:cs typeface="Calibri"/>
                        </a:rPr>
                        <a:t>–</a:t>
                      </a:r>
                      <a:r>
                        <a:rPr sz="2400" spc="-15" dirty="0">
                          <a:latin typeface="Calibri"/>
                          <a:cs typeface="Calibri"/>
                        </a:rPr>
                        <a:t> </a:t>
                      </a:r>
                      <a:r>
                        <a:rPr sz="2400" dirty="0">
                          <a:latin typeface="Calibri"/>
                          <a:cs typeface="Calibri"/>
                        </a:rPr>
                        <a:t>6</a:t>
                      </a:r>
                      <a:endParaRPr sz="2400">
                        <a:latin typeface="Calibri"/>
                        <a:cs typeface="Calibri"/>
                      </a:endParaRPr>
                    </a:p>
                  </a:txBody>
                  <a:tcPr marL="0" marR="0" marT="26034" marB="0">
                    <a:lnL w="9525">
                      <a:solidFill>
                        <a:srgbClr val="F69240"/>
                      </a:solidFill>
                      <a:prstDash val="solid"/>
                    </a:lnL>
                    <a:lnR w="9525">
                      <a:solidFill>
                        <a:srgbClr val="F69240"/>
                      </a:solidFill>
                      <a:prstDash val="solid"/>
                    </a:lnR>
                    <a:lnT w="9525">
                      <a:solidFill>
                        <a:srgbClr val="F69240"/>
                      </a:solidFill>
                      <a:prstDash val="solid"/>
                    </a:lnT>
                    <a:lnB w="9525">
                      <a:solidFill>
                        <a:srgbClr val="F69240"/>
                      </a:solidFill>
                      <a:prstDash val="solid"/>
                    </a:lnB>
                  </a:tcPr>
                </a:tc>
                <a:extLst>
                  <a:ext uri="{0D108BD9-81ED-4DB2-BD59-A6C34878D82A}">
                    <a16:rowId xmlns:a16="http://schemas.microsoft.com/office/drawing/2014/main" val="10002"/>
                  </a:ext>
                </a:extLst>
              </a:tr>
              <a:tr h="457200">
                <a:tc>
                  <a:txBody>
                    <a:bodyPr/>
                    <a:lstStyle/>
                    <a:p>
                      <a:pPr algn="ctr">
                        <a:lnSpc>
                          <a:spcPct val="100000"/>
                        </a:lnSpc>
                        <a:spcBef>
                          <a:spcPts val="204"/>
                        </a:spcBef>
                      </a:pPr>
                      <a:r>
                        <a:rPr sz="2400" dirty="0">
                          <a:latin typeface="Calibri"/>
                          <a:cs typeface="Calibri"/>
                        </a:rPr>
                        <a:t>*</a:t>
                      </a:r>
                      <a:endParaRPr sz="2400">
                        <a:latin typeface="Calibri"/>
                        <a:cs typeface="Calibri"/>
                      </a:endParaRPr>
                    </a:p>
                  </a:txBody>
                  <a:tcPr marL="0" marR="0" marT="26034" marB="0">
                    <a:lnL w="9525">
                      <a:solidFill>
                        <a:srgbClr val="F69240"/>
                      </a:solidFill>
                      <a:prstDash val="solid"/>
                    </a:lnL>
                    <a:lnR w="9525">
                      <a:solidFill>
                        <a:srgbClr val="F69240"/>
                      </a:solidFill>
                      <a:prstDash val="solid"/>
                    </a:lnR>
                    <a:lnT w="9525">
                      <a:solidFill>
                        <a:srgbClr val="F69240"/>
                      </a:solidFill>
                      <a:prstDash val="solid"/>
                    </a:lnT>
                    <a:lnB w="9525">
                      <a:solidFill>
                        <a:srgbClr val="F69240"/>
                      </a:solidFill>
                      <a:prstDash val="solid"/>
                    </a:lnB>
                    <a:solidFill>
                      <a:srgbClr val="FBD5B5"/>
                    </a:solidFill>
                  </a:tcPr>
                </a:tc>
                <a:tc>
                  <a:txBody>
                    <a:bodyPr/>
                    <a:lstStyle/>
                    <a:p>
                      <a:pPr marL="90170">
                        <a:lnSpc>
                          <a:spcPct val="100000"/>
                        </a:lnSpc>
                        <a:spcBef>
                          <a:spcPts val="204"/>
                        </a:spcBef>
                      </a:pPr>
                      <a:r>
                        <a:rPr sz="2400" dirty="0">
                          <a:latin typeface="Calibri"/>
                          <a:cs typeface="Calibri"/>
                        </a:rPr>
                        <a:t>Phép</a:t>
                      </a:r>
                      <a:r>
                        <a:rPr sz="2400" spc="-50" dirty="0">
                          <a:latin typeface="Calibri"/>
                          <a:cs typeface="Calibri"/>
                        </a:rPr>
                        <a:t> </a:t>
                      </a:r>
                      <a:r>
                        <a:rPr sz="2400" spc="-5" dirty="0">
                          <a:latin typeface="Calibri"/>
                          <a:cs typeface="Calibri"/>
                        </a:rPr>
                        <a:t>nhân</a:t>
                      </a:r>
                      <a:endParaRPr sz="2400">
                        <a:latin typeface="Calibri"/>
                        <a:cs typeface="Calibri"/>
                      </a:endParaRPr>
                    </a:p>
                  </a:txBody>
                  <a:tcPr marL="0" marR="0" marT="26034" marB="0">
                    <a:lnL w="9525">
                      <a:solidFill>
                        <a:srgbClr val="F69240"/>
                      </a:solidFill>
                      <a:prstDash val="solid"/>
                    </a:lnL>
                    <a:lnR w="9525">
                      <a:solidFill>
                        <a:srgbClr val="F69240"/>
                      </a:solidFill>
                      <a:prstDash val="solid"/>
                    </a:lnR>
                    <a:lnT w="9525">
                      <a:solidFill>
                        <a:srgbClr val="F69240"/>
                      </a:solidFill>
                      <a:prstDash val="solid"/>
                    </a:lnT>
                    <a:lnB w="9525">
                      <a:solidFill>
                        <a:srgbClr val="F69240"/>
                      </a:solidFill>
                      <a:prstDash val="solid"/>
                    </a:lnB>
                    <a:solidFill>
                      <a:srgbClr val="FBD5B5"/>
                    </a:solidFill>
                  </a:tcPr>
                </a:tc>
                <a:tc>
                  <a:txBody>
                    <a:bodyPr/>
                    <a:lstStyle/>
                    <a:p>
                      <a:pPr marL="90170">
                        <a:lnSpc>
                          <a:spcPct val="100000"/>
                        </a:lnSpc>
                        <a:spcBef>
                          <a:spcPts val="204"/>
                        </a:spcBef>
                      </a:pPr>
                      <a:r>
                        <a:rPr sz="2400" spc="-5" dirty="0">
                          <a:latin typeface="Calibri"/>
                          <a:cs typeface="Calibri"/>
                        </a:rPr>
                        <a:t>double</a:t>
                      </a:r>
                      <a:r>
                        <a:rPr sz="2400" spc="-15" dirty="0">
                          <a:latin typeface="Calibri"/>
                          <a:cs typeface="Calibri"/>
                        </a:rPr>
                        <a:t> </a:t>
                      </a:r>
                      <a:r>
                        <a:rPr sz="2400" dirty="0">
                          <a:latin typeface="Calibri"/>
                          <a:cs typeface="Calibri"/>
                        </a:rPr>
                        <a:t>c</a:t>
                      </a:r>
                      <a:r>
                        <a:rPr sz="2400" spc="-15" dirty="0">
                          <a:latin typeface="Calibri"/>
                          <a:cs typeface="Calibri"/>
                        </a:rPr>
                        <a:t> </a:t>
                      </a:r>
                      <a:r>
                        <a:rPr sz="2400" dirty="0">
                          <a:latin typeface="Calibri"/>
                          <a:cs typeface="Calibri"/>
                        </a:rPr>
                        <a:t>=</a:t>
                      </a:r>
                      <a:r>
                        <a:rPr sz="2400" spc="-25" dirty="0">
                          <a:latin typeface="Calibri"/>
                          <a:cs typeface="Calibri"/>
                        </a:rPr>
                        <a:t> </a:t>
                      </a:r>
                      <a:r>
                        <a:rPr sz="2400" spc="-5" dirty="0">
                          <a:latin typeface="Calibri"/>
                          <a:cs typeface="Calibri"/>
                        </a:rPr>
                        <a:t>9.5</a:t>
                      </a:r>
                      <a:r>
                        <a:rPr sz="2400" spc="-25" dirty="0">
                          <a:latin typeface="Calibri"/>
                          <a:cs typeface="Calibri"/>
                        </a:rPr>
                        <a:t> </a:t>
                      </a:r>
                      <a:r>
                        <a:rPr sz="2400" dirty="0">
                          <a:latin typeface="Calibri"/>
                          <a:cs typeface="Calibri"/>
                        </a:rPr>
                        <a:t>*</a:t>
                      </a:r>
                      <a:r>
                        <a:rPr sz="2400" spc="-10" dirty="0">
                          <a:latin typeface="Calibri"/>
                          <a:cs typeface="Calibri"/>
                        </a:rPr>
                        <a:t> </a:t>
                      </a:r>
                      <a:r>
                        <a:rPr sz="2400" dirty="0">
                          <a:latin typeface="Calibri"/>
                          <a:cs typeface="Calibri"/>
                        </a:rPr>
                        <a:t>2</a:t>
                      </a:r>
                      <a:endParaRPr sz="2400">
                        <a:latin typeface="Calibri"/>
                        <a:cs typeface="Calibri"/>
                      </a:endParaRPr>
                    </a:p>
                  </a:txBody>
                  <a:tcPr marL="0" marR="0" marT="26034" marB="0">
                    <a:lnL w="9525">
                      <a:solidFill>
                        <a:srgbClr val="F69240"/>
                      </a:solidFill>
                      <a:prstDash val="solid"/>
                    </a:lnL>
                    <a:lnR w="9525">
                      <a:solidFill>
                        <a:srgbClr val="F69240"/>
                      </a:solidFill>
                      <a:prstDash val="solid"/>
                    </a:lnR>
                    <a:lnT w="9525">
                      <a:solidFill>
                        <a:srgbClr val="F69240"/>
                      </a:solidFill>
                      <a:prstDash val="solid"/>
                    </a:lnT>
                    <a:lnB w="9525">
                      <a:solidFill>
                        <a:srgbClr val="F69240"/>
                      </a:solidFill>
                      <a:prstDash val="solid"/>
                    </a:lnB>
                    <a:solidFill>
                      <a:srgbClr val="FBD5B5"/>
                    </a:solidFill>
                  </a:tcPr>
                </a:tc>
                <a:extLst>
                  <a:ext uri="{0D108BD9-81ED-4DB2-BD59-A6C34878D82A}">
                    <a16:rowId xmlns:a16="http://schemas.microsoft.com/office/drawing/2014/main" val="10003"/>
                  </a:ext>
                </a:extLst>
              </a:tr>
              <a:tr h="457200">
                <a:tc>
                  <a:txBody>
                    <a:bodyPr/>
                    <a:lstStyle/>
                    <a:p>
                      <a:pPr algn="ctr">
                        <a:lnSpc>
                          <a:spcPct val="100000"/>
                        </a:lnSpc>
                        <a:spcBef>
                          <a:spcPts val="204"/>
                        </a:spcBef>
                      </a:pPr>
                      <a:r>
                        <a:rPr sz="2400" dirty="0">
                          <a:latin typeface="Calibri"/>
                          <a:cs typeface="Calibri"/>
                        </a:rPr>
                        <a:t>/</a:t>
                      </a:r>
                      <a:endParaRPr sz="2400">
                        <a:latin typeface="Calibri"/>
                        <a:cs typeface="Calibri"/>
                      </a:endParaRPr>
                    </a:p>
                  </a:txBody>
                  <a:tcPr marL="0" marR="0" marT="26034" marB="0">
                    <a:lnL w="9525">
                      <a:solidFill>
                        <a:srgbClr val="F69240"/>
                      </a:solidFill>
                      <a:prstDash val="solid"/>
                    </a:lnL>
                    <a:lnR w="9525">
                      <a:solidFill>
                        <a:srgbClr val="F69240"/>
                      </a:solidFill>
                      <a:prstDash val="solid"/>
                    </a:lnR>
                    <a:lnT w="9525">
                      <a:solidFill>
                        <a:srgbClr val="F69240"/>
                      </a:solidFill>
                      <a:prstDash val="solid"/>
                    </a:lnT>
                    <a:lnB w="9525">
                      <a:solidFill>
                        <a:srgbClr val="F69240"/>
                      </a:solidFill>
                      <a:prstDash val="solid"/>
                    </a:lnB>
                  </a:tcPr>
                </a:tc>
                <a:tc>
                  <a:txBody>
                    <a:bodyPr/>
                    <a:lstStyle/>
                    <a:p>
                      <a:pPr marL="89535">
                        <a:lnSpc>
                          <a:spcPct val="100000"/>
                        </a:lnSpc>
                        <a:spcBef>
                          <a:spcPts val="204"/>
                        </a:spcBef>
                      </a:pPr>
                      <a:r>
                        <a:rPr sz="2400" dirty="0">
                          <a:latin typeface="Calibri"/>
                          <a:cs typeface="Calibri"/>
                        </a:rPr>
                        <a:t>Phép</a:t>
                      </a:r>
                      <a:r>
                        <a:rPr sz="2400" spc="-50" dirty="0">
                          <a:latin typeface="Calibri"/>
                          <a:cs typeface="Calibri"/>
                        </a:rPr>
                        <a:t> </a:t>
                      </a:r>
                      <a:r>
                        <a:rPr sz="2400" dirty="0">
                          <a:latin typeface="Calibri"/>
                          <a:cs typeface="Calibri"/>
                        </a:rPr>
                        <a:t>chia</a:t>
                      </a:r>
                      <a:endParaRPr sz="2400">
                        <a:latin typeface="Calibri"/>
                        <a:cs typeface="Calibri"/>
                      </a:endParaRPr>
                    </a:p>
                  </a:txBody>
                  <a:tcPr marL="0" marR="0" marT="26034" marB="0">
                    <a:lnL w="9525">
                      <a:solidFill>
                        <a:srgbClr val="F69240"/>
                      </a:solidFill>
                      <a:prstDash val="solid"/>
                    </a:lnL>
                    <a:lnR w="9525">
                      <a:solidFill>
                        <a:srgbClr val="F69240"/>
                      </a:solidFill>
                      <a:prstDash val="solid"/>
                    </a:lnR>
                    <a:lnT w="9525">
                      <a:solidFill>
                        <a:srgbClr val="F69240"/>
                      </a:solidFill>
                      <a:prstDash val="solid"/>
                    </a:lnT>
                    <a:lnB w="9525">
                      <a:solidFill>
                        <a:srgbClr val="F69240"/>
                      </a:solidFill>
                      <a:prstDash val="solid"/>
                    </a:lnB>
                  </a:tcPr>
                </a:tc>
                <a:tc>
                  <a:txBody>
                    <a:bodyPr/>
                    <a:lstStyle/>
                    <a:p>
                      <a:pPr marL="89535">
                        <a:lnSpc>
                          <a:spcPct val="100000"/>
                        </a:lnSpc>
                        <a:spcBef>
                          <a:spcPts val="204"/>
                        </a:spcBef>
                      </a:pPr>
                      <a:r>
                        <a:rPr sz="2400" spc="-5" dirty="0">
                          <a:latin typeface="Calibri"/>
                          <a:cs typeface="Calibri"/>
                        </a:rPr>
                        <a:t>double</a:t>
                      </a:r>
                      <a:r>
                        <a:rPr sz="2400" spc="-15" dirty="0">
                          <a:latin typeface="Calibri"/>
                          <a:cs typeface="Calibri"/>
                        </a:rPr>
                        <a:t> </a:t>
                      </a:r>
                      <a:r>
                        <a:rPr sz="2400" dirty="0">
                          <a:latin typeface="Calibri"/>
                          <a:cs typeface="Calibri"/>
                        </a:rPr>
                        <a:t>d</a:t>
                      </a:r>
                      <a:r>
                        <a:rPr sz="2400" spc="-20" dirty="0">
                          <a:latin typeface="Calibri"/>
                          <a:cs typeface="Calibri"/>
                        </a:rPr>
                        <a:t> </a:t>
                      </a:r>
                      <a:r>
                        <a:rPr sz="2400" dirty="0">
                          <a:latin typeface="Calibri"/>
                          <a:cs typeface="Calibri"/>
                        </a:rPr>
                        <a:t>=</a:t>
                      </a:r>
                      <a:r>
                        <a:rPr sz="2400" spc="-15" dirty="0">
                          <a:latin typeface="Calibri"/>
                          <a:cs typeface="Calibri"/>
                        </a:rPr>
                        <a:t> </a:t>
                      </a:r>
                      <a:r>
                        <a:rPr sz="2400" spc="-5" dirty="0">
                          <a:latin typeface="Calibri"/>
                          <a:cs typeface="Calibri"/>
                        </a:rPr>
                        <a:t>3.5</a:t>
                      </a:r>
                      <a:r>
                        <a:rPr sz="2400" spc="-25" dirty="0">
                          <a:latin typeface="Calibri"/>
                          <a:cs typeface="Calibri"/>
                        </a:rPr>
                        <a:t> </a:t>
                      </a:r>
                      <a:r>
                        <a:rPr sz="2400" dirty="0">
                          <a:latin typeface="Calibri"/>
                          <a:cs typeface="Calibri"/>
                        </a:rPr>
                        <a:t>/</a:t>
                      </a:r>
                      <a:r>
                        <a:rPr sz="2400" spc="-25" dirty="0">
                          <a:latin typeface="Calibri"/>
                          <a:cs typeface="Calibri"/>
                        </a:rPr>
                        <a:t> </a:t>
                      </a:r>
                      <a:r>
                        <a:rPr sz="2400" dirty="0">
                          <a:latin typeface="Calibri"/>
                          <a:cs typeface="Calibri"/>
                        </a:rPr>
                        <a:t>5</a:t>
                      </a:r>
                      <a:endParaRPr sz="2400">
                        <a:latin typeface="Calibri"/>
                        <a:cs typeface="Calibri"/>
                      </a:endParaRPr>
                    </a:p>
                  </a:txBody>
                  <a:tcPr marL="0" marR="0" marT="26034" marB="0">
                    <a:lnL w="9525">
                      <a:solidFill>
                        <a:srgbClr val="F69240"/>
                      </a:solidFill>
                      <a:prstDash val="solid"/>
                    </a:lnL>
                    <a:lnR w="9525">
                      <a:solidFill>
                        <a:srgbClr val="F69240"/>
                      </a:solidFill>
                      <a:prstDash val="solid"/>
                    </a:lnR>
                    <a:lnT w="9525">
                      <a:solidFill>
                        <a:srgbClr val="F69240"/>
                      </a:solidFill>
                      <a:prstDash val="solid"/>
                    </a:lnT>
                    <a:lnB w="9525">
                      <a:solidFill>
                        <a:srgbClr val="F69240"/>
                      </a:solidFill>
                      <a:prstDash val="solid"/>
                    </a:lnB>
                  </a:tcPr>
                </a:tc>
                <a:extLst>
                  <a:ext uri="{0D108BD9-81ED-4DB2-BD59-A6C34878D82A}">
                    <a16:rowId xmlns:a16="http://schemas.microsoft.com/office/drawing/2014/main" val="10004"/>
                  </a:ext>
                </a:extLst>
              </a:tr>
            </a:tbl>
          </a:graphicData>
        </a:graphic>
      </p:graphicFrame>
      <p:pic>
        <p:nvPicPr>
          <p:cNvPr id="16" name="object 16"/>
          <p:cNvPicPr/>
          <p:nvPr/>
        </p:nvPicPr>
        <p:blipFill>
          <a:blip r:embed="rId8" cstate="print"/>
          <a:stretch>
            <a:fillRect/>
          </a:stretch>
        </p:blipFill>
        <p:spPr>
          <a:xfrm>
            <a:off x="481583" y="990600"/>
            <a:ext cx="8205215" cy="2286000"/>
          </a:xfrm>
          <a:prstGeom prst="rect">
            <a:avLst/>
          </a:prstGeom>
        </p:spPr>
      </p:pic>
      <p:sp>
        <p:nvSpPr>
          <p:cNvPr id="17" name="object 17"/>
          <p:cNvSpPr txBox="1"/>
          <p:nvPr/>
        </p:nvSpPr>
        <p:spPr>
          <a:xfrm>
            <a:off x="4738161" y="4677230"/>
            <a:ext cx="2099945" cy="1109980"/>
          </a:xfrm>
          <a:prstGeom prst="rect">
            <a:avLst/>
          </a:prstGeom>
        </p:spPr>
        <p:txBody>
          <a:bodyPr vert="horz" wrap="square" lIns="0" tIns="12065" rIns="0" bIns="0" rtlCol="0">
            <a:spAutoFit/>
          </a:bodyPr>
          <a:lstStyle/>
          <a:p>
            <a:pPr algn="ctr">
              <a:lnSpc>
                <a:spcPts val="3310"/>
              </a:lnSpc>
              <a:spcBef>
                <a:spcPts val="95"/>
              </a:spcBef>
            </a:pPr>
            <a:r>
              <a:rPr sz="2800" b="1" spc="-5" dirty="0">
                <a:latin typeface="Calibri"/>
                <a:cs typeface="Calibri"/>
              </a:rPr>
              <a:t>5 +</a:t>
            </a:r>
            <a:r>
              <a:rPr sz="2800" b="1" spc="5" dirty="0">
                <a:latin typeface="Calibri"/>
                <a:cs typeface="Calibri"/>
              </a:rPr>
              <a:t> </a:t>
            </a:r>
            <a:r>
              <a:rPr sz="2800" b="1" spc="-5" dirty="0">
                <a:latin typeface="Calibri"/>
                <a:cs typeface="Calibri"/>
              </a:rPr>
              <a:t>7</a:t>
            </a:r>
            <a:r>
              <a:rPr sz="2800" b="1" dirty="0">
                <a:latin typeface="Calibri"/>
                <a:cs typeface="Calibri"/>
              </a:rPr>
              <a:t> </a:t>
            </a:r>
            <a:r>
              <a:rPr sz="2800" b="1" spc="-5" dirty="0">
                <a:latin typeface="Calibri"/>
                <a:cs typeface="Calibri"/>
              </a:rPr>
              <a:t>*</a:t>
            </a:r>
            <a:r>
              <a:rPr sz="2800" b="1" spc="-10" dirty="0">
                <a:latin typeface="Calibri"/>
                <a:cs typeface="Calibri"/>
              </a:rPr>
              <a:t> </a:t>
            </a:r>
            <a:r>
              <a:rPr sz="2800" b="1" spc="-5" dirty="0">
                <a:latin typeface="Calibri"/>
                <a:cs typeface="Calibri"/>
              </a:rPr>
              <a:t>2</a:t>
            </a:r>
            <a:r>
              <a:rPr sz="2800" b="1" dirty="0">
                <a:latin typeface="Calibri"/>
                <a:cs typeface="Calibri"/>
              </a:rPr>
              <a:t> </a:t>
            </a:r>
            <a:r>
              <a:rPr sz="2800" b="1" spc="-5" dirty="0">
                <a:latin typeface="Calibri"/>
                <a:cs typeface="Calibri"/>
              </a:rPr>
              <a:t>–</a:t>
            </a:r>
            <a:r>
              <a:rPr sz="2800" b="1" spc="5" dirty="0">
                <a:latin typeface="Calibri"/>
                <a:cs typeface="Calibri"/>
              </a:rPr>
              <a:t> </a:t>
            </a:r>
            <a:r>
              <a:rPr sz="2800" b="1" spc="-10" dirty="0">
                <a:latin typeface="Calibri"/>
                <a:cs typeface="Calibri"/>
              </a:rPr>
              <a:t>4/2</a:t>
            </a:r>
            <a:endParaRPr sz="2800">
              <a:latin typeface="Calibri"/>
              <a:cs typeface="Calibri"/>
            </a:endParaRPr>
          </a:p>
          <a:p>
            <a:pPr marL="1270" algn="ctr">
              <a:lnSpc>
                <a:spcPts val="5230"/>
              </a:lnSpc>
            </a:pPr>
            <a:r>
              <a:rPr sz="4400" b="1" spc="-5" dirty="0">
                <a:solidFill>
                  <a:srgbClr val="FF0000"/>
                </a:solidFill>
                <a:latin typeface="Calibri"/>
                <a:cs typeface="Calibri"/>
              </a:rPr>
              <a:t>???</a:t>
            </a:r>
            <a:endParaRPr sz="4400">
              <a:latin typeface="Calibri"/>
              <a:cs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57200" y="192024"/>
            <a:ext cx="8343900" cy="789940"/>
            <a:chOff x="457200" y="192024"/>
            <a:chExt cx="8343900" cy="789940"/>
          </a:xfrm>
        </p:grpSpPr>
        <p:pic>
          <p:nvPicPr>
            <p:cNvPr id="3" name="object 3"/>
            <p:cNvPicPr/>
            <p:nvPr/>
          </p:nvPicPr>
          <p:blipFill>
            <a:blip r:embed="rId2" cstate="print"/>
            <a:stretch>
              <a:fillRect/>
            </a:stretch>
          </p:blipFill>
          <p:spPr>
            <a:xfrm>
              <a:off x="6935720" y="192024"/>
              <a:ext cx="809243" cy="789431"/>
            </a:xfrm>
            <a:prstGeom prst="rect">
              <a:avLst/>
            </a:prstGeom>
          </p:spPr>
        </p:pic>
        <p:pic>
          <p:nvPicPr>
            <p:cNvPr id="4" name="object 4"/>
            <p:cNvPicPr/>
            <p:nvPr/>
          </p:nvPicPr>
          <p:blipFill>
            <a:blip r:embed="rId3" cstate="print"/>
            <a:stretch>
              <a:fillRect/>
            </a:stretch>
          </p:blipFill>
          <p:spPr>
            <a:xfrm>
              <a:off x="7318248" y="281939"/>
              <a:ext cx="768095" cy="640079"/>
            </a:xfrm>
            <a:prstGeom prst="rect">
              <a:avLst/>
            </a:prstGeom>
          </p:spPr>
        </p:pic>
        <p:pic>
          <p:nvPicPr>
            <p:cNvPr id="5" name="object 5"/>
            <p:cNvPicPr/>
            <p:nvPr/>
          </p:nvPicPr>
          <p:blipFill>
            <a:blip r:embed="rId4" cstate="print"/>
            <a:stretch>
              <a:fillRect/>
            </a:stretch>
          </p:blipFill>
          <p:spPr>
            <a:xfrm>
              <a:off x="7801355" y="281939"/>
              <a:ext cx="999743" cy="640079"/>
            </a:xfrm>
            <a:prstGeom prst="rect">
              <a:avLst/>
            </a:prstGeom>
          </p:spPr>
        </p:pic>
      </p:grpSp>
      <p:sp>
        <p:nvSpPr>
          <p:cNvPr id="6" name="object 6"/>
          <p:cNvSpPr txBox="1">
            <a:spLocks noGrp="1"/>
          </p:cNvSpPr>
          <p:nvPr>
            <p:ph type="title"/>
          </p:nvPr>
        </p:nvSpPr>
        <p:spPr>
          <a:xfrm>
            <a:off x="7142480" y="283114"/>
            <a:ext cx="1464310" cy="452120"/>
          </a:xfrm>
          <a:prstGeom prst="rect">
            <a:avLst/>
          </a:prstGeom>
        </p:spPr>
        <p:txBody>
          <a:bodyPr vert="horz" wrap="square" lIns="0" tIns="12065" rIns="0" bIns="0" rtlCol="0">
            <a:spAutoFit/>
          </a:bodyPr>
          <a:lstStyle/>
          <a:p>
            <a:pPr marL="12700">
              <a:lnSpc>
                <a:spcPct val="100000"/>
              </a:lnSpc>
              <a:spcBef>
                <a:spcPts val="95"/>
              </a:spcBef>
            </a:pPr>
            <a:r>
              <a:rPr sz="2800" spc="-10" dirty="0"/>
              <a:t>M</a:t>
            </a:r>
            <a:r>
              <a:rPr spc="-10" dirty="0"/>
              <a:t>ỤC</a:t>
            </a:r>
            <a:r>
              <a:rPr spc="80" dirty="0"/>
              <a:t> </a:t>
            </a:r>
            <a:r>
              <a:rPr spc="-5" dirty="0"/>
              <a:t>TIÊU</a:t>
            </a:r>
            <a:endParaRPr sz="2800" dirty="0"/>
          </a:p>
        </p:txBody>
      </p:sp>
      <p:sp>
        <p:nvSpPr>
          <p:cNvPr id="7" name="object 7"/>
          <p:cNvSpPr txBox="1"/>
          <p:nvPr/>
        </p:nvSpPr>
        <p:spPr>
          <a:xfrm>
            <a:off x="535816" y="1002790"/>
            <a:ext cx="7359015" cy="4101764"/>
          </a:xfrm>
          <a:prstGeom prst="rect">
            <a:avLst/>
          </a:prstGeom>
        </p:spPr>
        <p:txBody>
          <a:bodyPr vert="horz" wrap="square" lIns="0" tIns="99695" rIns="0" bIns="0" rtlCol="0">
            <a:spAutoFit/>
          </a:bodyPr>
          <a:lstStyle/>
          <a:p>
            <a:pPr marL="355600" indent="-343535">
              <a:lnSpc>
                <a:spcPct val="100000"/>
              </a:lnSpc>
              <a:spcBef>
                <a:spcPts val="785"/>
              </a:spcBef>
              <a:buClr>
                <a:srgbClr val="FF5A33"/>
              </a:buClr>
              <a:buFont typeface="Wingdings"/>
              <a:buChar char=""/>
              <a:tabLst>
                <a:tab pos="356235" algn="l"/>
              </a:tabLst>
            </a:pPr>
            <a:r>
              <a:rPr sz="2800" spc="-5" dirty="0">
                <a:latin typeface="Segoe UI"/>
                <a:cs typeface="Segoe UI"/>
              </a:rPr>
              <a:t>Kết thúc</a:t>
            </a:r>
            <a:r>
              <a:rPr sz="2800" dirty="0">
                <a:latin typeface="Segoe UI"/>
                <a:cs typeface="Segoe UI"/>
              </a:rPr>
              <a:t> </a:t>
            </a:r>
            <a:r>
              <a:rPr sz="2800" spc="-15" dirty="0">
                <a:latin typeface="Segoe UI"/>
                <a:cs typeface="Segoe UI"/>
              </a:rPr>
              <a:t>bài</a:t>
            </a:r>
            <a:r>
              <a:rPr sz="2800" spc="-5" dirty="0">
                <a:latin typeface="Segoe UI"/>
                <a:cs typeface="Segoe UI"/>
              </a:rPr>
              <a:t> học</a:t>
            </a:r>
            <a:r>
              <a:rPr sz="2800" spc="-25" dirty="0">
                <a:latin typeface="Segoe UI"/>
                <a:cs typeface="Segoe UI"/>
              </a:rPr>
              <a:t> </a:t>
            </a:r>
            <a:r>
              <a:rPr sz="2800" spc="-5" dirty="0">
                <a:latin typeface="Segoe UI"/>
                <a:cs typeface="Segoe UI"/>
              </a:rPr>
              <a:t>này</a:t>
            </a:r>
            <a:r>
              <a:rPr sz="2800" spc="-10" dirty="0">
                <a:latin typeface="Segoe UI"/>
                <a:cs typeface="Segoe UI"/>
              </a:rPr>
              <a:t> </a:t>
            </a:r>
            <a:r>
              <a:rPr sz="2800" spc="-5" dirty="0">
                <a:latin typeface="Segoe UI"/>
                <a:cs typeface="Segoe UI"/>
              </a:rPr>
              <a:t>bạn</a:t>
            </a:r>
            <a:r>
              <a:rPr sz="2800" dirty="0">
                <a:latin typeface="Segoe UI"/>
                <a:cs typeface="Segoe UI"/>
              </a:rPr>
              <a:t> </a:t>
            </a:r>
            <a:r>
              <a:rPr sz="2800" spc="-5" dirty="0">
                <a:latin typeface="Segoe UI"/>
                <a:cs typeface="Segoe UI"/>
              </a:rPr>
              <a:t>có khả</a:t>
            </a:r>
            <a:r>
              <a:rPr sz="2800" spc="-15" dirty="0">
                <a:latin typeface="Segoe UI"/>
                <a:cs typeface="Segoe UI"/>
              </a:rPr>
              <a:t> </a:t>
            </a:r>
            <a:r>
              <a:rPr sz="2800" spc="-5" dirty="0">
                <a:latin typeface="Segoe UI"/>
                <a:cs typeface="Segoe UI"/>
              </a:rPr>
              <a:t>năng</a:t>
            </a:r>
            <a:endParaRPr sz="2800" dirty="0">
              <a:latin typeface="Segoe UI"/>
              <a:cs typeface="Segoe UI"/>
            </a:endParaRPr>
          </a:p>
          <a:p>
            <a:pPr marL="756285" lvl="1" indent="-287020">
              <a:lnSpc>
                <a:spcPct val="100000"/>
              </a:lnSpc>
              <a:spcBef>
                <a:spcPts val="595"/>
              </a:spcBef>
              <a:buClr>
                <a:srgbClr val="FF5A33"/>
              </a:buClr>
              <a:buFont typeface="Wingdings"/>
              <a:buChar char=""/>
              <a:tabLst>
                <a:tab pos="756920" algn="l"/>
              </a:tabLst>
            </a:pPr>
            <a:r>
              <a:rPr sz="2400" spc="-5" dirty="0">
                <a:latin typeface="Segoe UI"/>
                <a:cs typeface="Segoe UI"/>
              </a:rPr>
              <a:t>Hiểu</a:t>
            </a:r>
            <a:r>
              <a:rPr sz="2400" dirty="0">
                <a:latin typeface="Segoe UI"/>
                <a:cs typeface="Segoe UI"/>
              </a:rPr>
              <a:t> </a:t>
            </a:r>
            <a:r>
              <a:rPr sz="2400" spc="-5" dirty="0">
                <a:latin typeface="Segoe UI"/>
                <a:cs typeface="Segoe UI"/>
              </a:rPr>
              <a:t>ngôn</a:t>
            </a:r>
            <a:r>
              <a:rPr sz="2400" spc="5" dirty="0">
                <a:latin typeface="Segoe UI"/>
                <a:cs typeface="Segoe UI"/>
              </a:rPr>
              <a:t> </a:t>
            </a:r>
            <a:r>
              <a:rPr sz="2400" spc="-5" dirty="0">
                <a:latin typeface="Segoe UI"/>
                <a:cs typeface="Segoe UI"/>
              </a:rPr>
              <a:t>ngữ</a:t>
            </a:r>
            <a:r>
              <a:rPr sz="2400" dirty="0">
                <a:latin typeface="Segoe UI"/>
                <a:cs typeface="Segoe UI"/>
              </a:rPr>
              <a:t> </a:t>
            </a:r>
            <a:r>
              <a:rPr sz="2400" spc="-5" dirty="0">
                <a:latin typeface="Segoe UI"/>
                <a:cs typeface="Segoe UI"/>
              </a:rPr>
              <a:t>lập</a:t>
            </a:r>
            <a:r>
              <a:rPr sz="2400" spc="15" dirty="0">
                <a:latin typeface="Segoe UI"/>
                <a:cs typeface="Segoe UI"/>
              </a:rPr>
              <a:t> </a:t>
            </a:r>
            <a:r>
              <a:rPr sz="2400" spc="-5" dirty="0">
                <a:latin typeface="Segoe UI"/>
                <a:cs typeface="Segoe UI"/>
              </a:rPr>
              <a:t>trình</a:t>
            </a:r>
            <a:r>
              <a:rPr sz="2400" spc="20" dirty="0">
                <a:latin typeface="Segoe UI"/>
                <a:cs typeface="Segoe UI"/>
              </a:rPr>
              <a:t> </a:t>
            </a:r>
            <a:r>
              <a:rPr sz="2400" spc="-40" dirty="0">
                <a:latin typeface="Segoe UI"/>
                <a:cs typeface="Segoe UI"/>
              </a:rPr>
              <a:t>Java</a:t>
            </a:r>
            <a:endParaRPr sz="2400" dirty="0">
              <a:latin typeface="Segoe UI"/>
              <a:cs typeface="Segoe UI"/>
            </a:endParaRPr>
          </a:p>
          <a:p>
            <a:pPr marL="756285" lvl="1" indent="-287020">
              <a:lnSpc>
                <a:spcPct val="100000"/>
              </a:lnSpc>
              <a:spcBef>
                <a:spcPts val="575"/>
              </a:spcBef>
              <a:buClr>
                <a:srgbClr val="FF5A33"/>
              </a:buClr>
              <a:buFont typeface="Wingdings"/>
              <a:buChar char=""/>
              <a:tabLst>
                <a:tab pos="756920" algn="l"/>
              </a:tabLst>
            </a:pPr>
            <a:r>
              <a:rPr sz="2400" spc="-5" dirty="0">
                <a:latin typeface="Segoe UI"/>
                <a:cs typeface="Segoe UI"/>
              </a:rPr>
              <a:t>Biết</a:t>
            </a:r>
            <a:r>
              <a:rPr sz="2400" dirty="0">
                <a:latin typeface="Segoe UI"/>
                <a:cs typeface="Segoe UI"/>
              </a:rPr>
              <a:t> </a:t>
            </a:r>
            <a:r>
              <a:rPr sz="2400" spc="-5" dirty="0">
                <a:latin typeface="Segoe UI"/>
                <a:cs typeface="Segoe UI"/>
              </a:rPr>
              <a:t>cách</a:t>
            </a:r>
            <a:r>
              <a:rPr sz="2400" spc="15" dirty="0">
                <a:latin typeface="Segoe UI"/>
                <a:cs typeface="Segoe UI"/>
              </a:rPr>
              <a:t> </a:t>
            </a:r>
            <a:r>
              <a:rPr sz="2400" spc="-5" dirty="0">
                <a:latin typeface="Segoe UI"/>
                <a:cs typeface="Segoe UI"/>
              </a:rPr>
              <a:t>thiết</a:t>
            </a:r>
            <a:r>
              <a:rPr sz="2400" dirty="0">
                <a:latin typeface="Segoe UI"/>
                <a:cs typeface="Segoe UI"/>
              </a:rPr>
              <a:t> </a:t>
            </a:r>
            <a:r>
              <a:rPr sz="2400" spc="-5" dirty="0">
                <a:latin typeface="Segoe UI"/>
                <a:cs typeface="Segoe UI"/>
              </a:rPr>
              <a:t>lập</a:t>
            </a:r>
            <a:r>
              <a:rPr sz="2400" spc="15" dirty="0">
                <a:latin typeface="Segoe UI"/>
                <a:cs typeface="Segoe UI"/>
              </a:rPr>
              <a:t> </a:t>
            </a:r>
            <a:r>
              <a:rPr sz="2400" spc="-5" dirty="0">
                <a:latin typeface="Segoe UI"/>
                <a:cs typeface="Segoe UI"/>
              </a:rPr>
              <a:t>môi</a:t>
            </a:r>
            <a:r>
              <a:rPr sz="2400" spc="20" dirty="0">
                <a:latin typeface="Segoe UI"/>
                <a:cs typeface="Segoe UI"/>
              </a:rPr>
              <a:t> </a:t>
            </a:r>
            <a:r>
              <a:rPr sz="2400" dirty="0">
                <a:latin typeface="Segoe UI"/>
                <a:cs typeface="Segoe UI"/>
              </a:rPr>
              <a:t>trường</a:t>
            </a:r>
            <a:r>
              <a:rPr sz="2400" spc="-5" dirty="0">
                <a:latin typeface="Segoe UI"/>
                <a:cs typeface="Segoe UI"/>
              </a:rPr>
              <a:t> cho</a:t>
            </a:r>
            <a:r>
              <a:rPr sz="2400" spc="30" dirty="0">
                <a:latin typeface="Segoe UI"/>
                <a:cs typeface="Segoe UI"/>
              </a:rPr>
              <a:t> </a:t>
            </a:r>
            <a:r>
              <a:rPr sz="2400" dirty="0">
                <a:latin typeface="Segoe UI"/>
                <a:cs typeface="Segoe UI"/>
              </a:rPr>
              <a:t>ứng </a:t>
            </a:r>
            <a:r>
              <a:rPr sz="2400" spc="-5" dirty="0">
                <a:latin typeface="Segoe UI"/>
                <a:cs typeface="Segoe UI"/>
              </a:rPr>
              <a:t>dụng</a:t>
            </a:r>
            <a:r>
              <a:rPr sz="2400" spc="5" dirty="0">
                <a:latin typeface="Segoe UI"/>
                <a:cs typeface="Segoe UI"/>
              </a:rPr>
              <a:t> </a:t>
            </a:r>
            <a:r>
              <a:rPr sz="2400" spc="-30" dirty="0">
                <a:latin typeface="Segoe UI"/>
                <a:cs typeface="Segoe UI"/>
              </a:rPr>
              <a:t>java</a:t>
            </a:r>
            <a:endParaRPr sz="2400" dirty="0">
              <a:latin typeface="Segoe UI"/>
              <a:cs typeface="Segoe UI"/>
            </a:endParaRPr>
          </a:p>
          <a:p>
            <a:pPr marL="756285" lvl="1" indent="-287020">
              <a:lnSpc>
                <a:spcPct val="100000"/>
              </a:lnSpc>
              <a:spcBef>
                <a:spcPts val="575"/>
              </a:spcBef>
              <a:buClr>
                <a:srgbClr val="FF5A33"/>
              </a:buClr>
              <a:buFont typeface="Wingdings"/>
              <a:buChar char=""/>
              <a:tabLst>
                <a:tab pos="756920" algn="l"/>
              </a:tabLst>
            </a:pPr>
            <a:r>
              <a:rPr sz="2400" dirty="0">
                <a:latin typeface="Segoe UI"/>
                <a:cs typeface="Segoe UI"/>
              </a:rPr>
              <a:t>Nắm</a:t>
            </a:r>
            <a:r>
              <a:rPr sz="2400" spc="-15" dirty="0">
                <a:latin typeface="Segoe UI"/>
                <a:cs typeface="Segoe UI"/>
              </a:rPr>
              <a:t> </a:t>
            </a:r>
            <a:r>
              <a:rPr sz="2400" spc="-5" dirty="0">
                <a:latin typeface="Segoe UI"/>
                <a:cs typeface="Segoe UI"/>
              </a:rPr>
              <a:t>cấu</a:t>
            </a:r>
            <a:r>
              <a:rPr sz="2400" spc="10" dirty="0">
                <a:latin typeface="Segoe UI"/>
                <a:cs typeface="Segoe UI"/>
              </a:rPr>
              <a:t> </a:t>
            </a:r>
            <a:r>
              <a:rPr sz="2400" dirty="0">
                <a:latin typeface="Segoe UI"/>
                <a:cs typeface="Segoe UI"/>
              </a:rPr>
              <a:t>trúc</a:t>
            </a:r>
            <a:r>
              <a:rPr sz="2400" spc="5" dirty="0">
                <a:latin typeface="Segoe UI"/>
                <a:cs typeface="Segoe UI"/>
              </a:rPr>
              <a:t> </a:t>
            </a:r>
            <a:r>
              <a:rPr sz="2400" spc="-5" dirty="0">
                <a:latin typeface="Segoe UI"/>
                <a:cs typeface="Segoe UI"/>
              </a:rPr>
              <a:t>chương</a:t>
            </a:r>
            <a:r>
              <a:rPr sz="2400" spc="15" dirty="0">
                <a:latin typeface="Segoe UI"/>
                <a:cs typeface="Segoe UI"/>
              </a:rPr>
              <a:t> </a:t>
            </a:r>
            <a:r>
              <a:rPr sz="2400" spc="-5" dirty="0">
                <a:latin typeface="Segoe UI"/>
                <a:cs typeface="Segoe UI"/>
              </a:rPr>
              <a:t>trình</a:t>
            </a:r>
            <a:r>
              <a:rPr sz="2400" spc="15" dirty="0">
                <a:latin typeface="Segoe UI"/>
                <a:cs typeface="Segoe UI"/>
              </a:rPr>
              <a:t> </a:t>
            </a:r>
            <a:r>
              <a:rPr sz="2400" spc="-40" dirty="0">
                <a:latin typeface="Segoe UI"/>
                <a:cs typeface="Segoe UI"/>
              </a:rPr>
              <a:t>Java</a:t>
            </a:r>
            <a:endParaRPr sz="2400" dirty="0">
              <a:latin typeface="Segoe UI"/>
              <a:cs typeface="Segoe UI"/>
            </a:endParaRPr>
          </a:p>
          <a:p>
            <a:pPr marL="756285" lvl="1" indent="-287020">
              <a:lnSpc>
                <a:spcPct val="100000"/>
              </a:lnSpc>
              <a:spcBef>
                <a:spcPts val="575"/>
              </a:spcBef>
              <a:buClr>
                <a:srgbClr val="FF5A33"/>
              </a:buClr>
              <a:buFont typeface="Wingdings"/>
              <a:buChar char=""/>
              <a:tabLst>
                <a:tab pos="756920" algn="l"/>
              </a:tabLst>
            </a:pPr>
            <a:r>
              <a:rPr sz="2400" spc="-5" dirty="0">
                <a:latin typeface="Segoe UI"/>
                <a:cs typeface="Segoe UI"/>
              </a:rPr>
              <a:t>Sử</a:t>
            </a:r>
            <a:r>
              <a:rPr sz="2400" spc="-10" dirty="0">
                <a:latin typeface="Segoe UI"/>
                <a:cs typeface="Segoe UI"/>
              </a:rPr>
              <a:t> </a:t>
            </a:r>
            <a:r>
              <a:rPr sz="2400" spc="-5" dirty="0">
                <a:latin typeface="Segoe UI"/>
                <a:cs typeface="Segoe UI"/>
              </a:rPr>
              <a:t>dụng</a:t>
            </a:r>
            <a:r>
              <a:rPr sz="2400" dirty="0">
                <a:latin typeface="Segoe UI"/>
                <a:cs typeface="Segoe UI"/>
              </a:rPr>
              <a:t> </a:t>
            </a:r>
            <a:r>
              <a:rPr sz="2400" spc="-5" dirty="0">
                <a:latin typeface="Segoe UI"/>
                <a:cs typeface="Segoe UI"/>
              </a:rPr>
              <a:t>công</a:t>
            </a:r>
            <a:r>
              <a:rPr sz="2400" spc="10" dirty="0">
                <a:latin typeface="Segoe UI"/>
                <a:cs typeface="Segoe UI"/>
              </a:rPr>
              <a:t> </a:t>
            </a:r>
            <a:r>
              <a:rPr sz="2400" spc="-5" dirty="0" err="1">
                <a:latin typeface="Segoe UI"/>
                <a:cs typeface="Segoe UI"/>
              </a:rPr>
              <a:t>cụ</a:t>
            </a:r>
            <a:r>
              <a:rPr sz="2400" spc="-5" dirty="0">
                <a:latin typeface="Segoe UI"/>
                <a:cs typeface="Segoe UI"/>
              </a:rPr>
              <a:t> </a:t>
            </a:r>
            <a:r>
              <a:rPr lang="vi-VN" sz="2400" dirty="0">
                <a:latin typeface="Segoe UI"/>
                <a:cs typeface="Segoe UI"/>
              </a:rPr>
              <a:t>IntelliJ IDEA</a:t>
            </a:r>
            <a:endParaRPr sz="2400" dirty="0">
              <a:latin typeface="Segoe UI"/>
              <a:cs typeface="Segoe UI"/>
            </a:endParaRPr>
          </a:p>
          <a:p>
            <a:pPr marL="756285" lvl="1" indent="-287020">
              <a:lnSpc>
                <a:spcPct val="100000"/>
              </a:lnSpc>
              <a:spcBef>
                <a:spcPts val="580"/>
              </a:spcBef>
              <a:buClr>
                <a:srgbClr val="FF5A33"/>
              </a:buClr>
              <a:buFont typeface="Wingdings"/>
              <a:buChar char=""/>
              <a:tabLst>
                <a:tab pos="756920" algn="l"/>
              </a:tabLst>
            </a:pPr>
            <a:r>
              <a:rPr sz="2400" spc="-5" dirty="0">
                <a:latin typeface="Segoe UI"/>
                <a:cs typeface="Segoe UI"/>
              </a:rPr>
              <a:t>Biết cách</a:t>
            </a:r>
            <a:r>
              <a:rPr sz="2400" spc="15" dirty="0">
                <a:latin typeface="Segoe UI"/>
                <a:cs typeface="Segoe UI"/>
              </a:rPr>
              <a:t> </a:t>
            </a:r>
            <a:r>
              <a:rPr sz="2400" spc="-5" dirty="0">
                <a:latin typeface="Segoe UI"/>
                <a:cs typeface="Segoe UI"/>
              </a:rPr>
              <a:t>nhập</a:t>
            </a:r>
            <a:r>
              <a:rPr sz="2400" spc="5" dirty="0">
                <a:latin typeface="Segoe UI"/>
                <a:cs typeface="Segoe UI"/>
              </a:rPr>
              <a:t> </a:t>
            </a:r>
            <a:r>
              <a:rPr sz="2400" dirty="0">
                <a:latin typeface="Segoe UI"/>
                <a:cs typeface="Segoe UI"/>
              </a:rPr>
              <a:t>dữ </a:t>
            </a:r>
            <a:r>
              <a:rPr sz="2400" spc="-5" dirty="0">
                <a:latin typeface="Segoe UI"/>
                <a:cs typeface="Segoe UI"/>
              </a:rPr>
              <a:t>liệu</a:t>
            </a:r>
            <a:r>
              <a:rPr sz="2400" dirty="0">
                <a:latin typeface="Segoe UI"/>
                <a:cs typeface="Segoe UI"/>
              </a:rPr>
              <a:t> từ </a:t>
            </a:r>
            <a:r>
              <a:rPr sz="2400" spc="-15" dirty="0">
                <a:latin typeface="Segoe UI"/>
                <a:cs typeface="Segoe UI"/>
              </a:rPr>
              <a:t>bàn</a:t>
            </a:r>
            <a:r>
              <a:rPr sz="2400" dirty="0">
                <a:latin typeface="Segoe UI"/>
                <a:cs typeface="Segoe UI"/>
              </a:rPr>
              <a:t> </a:t>
            </a:r>
            <a:r>
              <a:rPr sz="2400" spc="-5" dirty="0">
                <a:latin typeface="Segoe UI"/>
                <a:cs typeface="Segoe UI"/>
              </a:rPr>
              <a:t>phím</a:t>
            </a:r>
            <a:endParaRPr sz="2400" dirty="0">
              <a:latin typeface="Segoe UI"/>
              <a:cs typeface="Segoe UI"/>
            </a:endParaRPr>
          </a:p>
          <a:p>
            <a:pPr marL="756285" lvl="1" indent="-287020">
              <a:lnSpc>
                <a:spcPct val="100000"/>
              </a:lnSpc>
              <a:spcBef>
                <a:spcPts val="575"/>
              </a:spcBef>
              <a:buClr>
                <a:srgbClr val="FF5A33"/>
              </a:buClr>
              <a:buFont typeface="Wingdings"/>
              <a:buChar char=""/>
              <a:tabLst>
                <a:tab pos="756920" algn="l"/>
              </a:tabLst>
            </a:pPr>
            <a:r>
              <a:rPr sz="2400" spc="-5" dirty="0">
                <a:latin typeface="Segoe UI"/>
                <a:cs typeface="Segoe UI"/>
              </a:rPr>
              <a:t>Biết cách</a:t>
            </a:r>
            <a:r>
              <a:rPr sz="2400" spc="15" dirty="0">
                <a:latin typeface="Segoe UI"/>
                <a:cs typeface="Segoe UI"/>
              </a:rPr>
              <a:t> </a:t>
            </a:r>
            <a:r>
              <a:rPr sz="2400" spc="-5" dirty="0">
                <a:latin typeface="Segoe UI"/>
                <a:cs typeface="Segoe UI"/>
              </a:rPr>
              <a:t>xuất</a:t>
            </a:r>
            <a:r>
              <a:rPr sz="2400" dirty="0">
                <a:latin typeface="Segoe UI"/>
                <a:cs typeface="Segoe UI"/>
              </a:rPr>
              <a:t> dữ </a:t>
            </a:r>
            <a:r>
              <a:rPr sz="2400" spc="-5" dirty="0">
                <a:latin typeface="Segoe UI"/>
                <a:cs typeface="Segoe UI"/>
              </a:rPr>
              <a:t>liệu</a:t>
            </a:r>
            <a:r>
              <a:rPr sz="2400" spc="10" dirty="0">
                <a:latin typeface="Segoe UI"/>
                <a:cs typeface="Segoe UI"/>
              </a:rPr>
              <a:t> </a:t>
            </a:r>
            <a:r>
              <a:rPr sz="2400" dirty="0">
                <a:latin typeface="Segoe UI"/>
                <a:cs typeface="Segoe UI"/>
              </a:rPr>
              <a:t>ra </a:t>
            </a:r>
            <a:r>
              <a:rPr sz="2400" spc="-5" dirty="0">
                <a:latin typeface="Segoe UI"/>
                <a:cs typeface="Segoe UI"/>
              </a:rPr>
              <a:t>màn hình</a:t>
            </a:r>
            <a:endParaRPr sz="2400" dirty="0">
              <a:latin typeface="Segoe UI"/>
              <a:cs typeface="Segoe UI"/>
            </a:endParaRPr>
          </a:p>
          <a:p>
            <a:pPr marL="756285" lvl="1" indent="-287020">
              <a:lnSpc>
                <a:spcPct val="100000"/>
              </a:lnSpc>
              <a:spcBef>
                <a:spcPts val="575"/>
              </a:spcBef>
              <a:buClr>
                <a:srgbClr val="FF5A33"/>
              </a:buClr>
              <a:buFont typeface="Wingdings"/>
              <a:buChar char=""/>
              <a:tabLst>
                <a:tab pos="756920" algn="l"/>
              </a:tabLst>
            </a:pPr>
            <a:r>
              <a:rPr sz="2400" spc="-5" dirty="0">
                <a:latin typeface="Segoe UI"/>
                <a:cs typeface="Segoe UI"/>
              </a:rPr>
              <a:t>Biết cách</a:t>
            </a:r>
            <a:r>
              <a:rPr sz="2400" spc="15" dirty="0">
                <a:latin typeface="Segoe UI"/>
                <a:cs typeface="Segoe UI"/>
              </a:rPr>
              <a:t> </a:t>
            </a:r>
            <a:r>
              <a:rPr sz="2400" dirty="0">
                <a:latin typeface="Segoe UI"/>
                <a:cs typeface="Segoe UI"/>
              </a:rPr>
              <a:t>thực</a:t>
            </a:r>
            <a:r>
              <a:rPr sz="2400" spc="5" dirty="0">
                <a:latin typeface="Segoe UI"/>
                <a:cs typeface="Segoe UI"/>
              </a:rPr>
              <a:t> </a:t>
            </a:r>
            <a:r>
              <a:rPr sz="2400" spc="-5" dirty="0">
                <a:latin typeface="Segoe UI"/>
                <a:cs typeface="Segoe UI"/>
              </a:rPr>
              <a:t>hiện</a:t>
            </a:r>
            <a:r>
              <a:rPr sz="2400" spc="5" dirty="0">
                <a:latin typeface="Segoe UI"/>
                <a:cs typeface="Segoe UI"/>
              </a:rPr>
              <a:t> </a:t>
            </a:r>
            <a:r>
              <a:rPr sz="2400" spc="-5" dirty="0">
                <a:latin typeface="Segoe UI"/>
                <a:cs typeface="Segoe UI"/>
              </a:rPr>
              <a:t>các</a:t>
            </a:r>
            <a:r>
              <a:rPr sz="2400" spc="15" dirty="0">
                <a:latin typeface="Segoe UI"/>
                <a:cs typeface="Segoe UI"/>
              </a:rPr>
              <a:t> </a:t>
            </a:r>
            <a:r>
              <a:rPr sz="2400" dirty="0">
                <a:latin typeface="Segoe UI"/>
                <a:cs typeface="Segoe UI"/>
              </a:rPr>
              <a:t>phép</a:t>
            </a:r>
            <a:r>
              <a:rPr sz="2400" spc="-10" dirty="0">
                <a:latin typeface="Segoe UI"/>
                <a:cs typeface="Segoe UI"/>
              </a:rPr>
              <a:t> </a:t>
            </a:r>
            <a:r>
              <a:rPr sz="2400" spc="-20" dirty="0">
                <a:latin typeface="Segoe UI"/>
                <a:cs typeface="Segoe UI"/>
              </a:rPr>
              <a:t>toán</a:t>
            </a:r>
            <a:r>
              <a:rPr sz="2400" spc="15" dirty="0">
                <a:latin typeface="Segoe UI"/>
                <a:cs typeface="Segoe UI"/>
              </a:rPr>
              <a:t> </a:t>
            </a:r>
            <a:r>
              <a:rPr sz="2400" dirty="0">
                <a:latin typeface="Segoe UI"/>
                <a:cs typeface="Segoe UI"/>
              </a:rPr>
              <a:t>số</a:t>
            </a:r>
            <a:r>
              <a:rPr sz="2400" spc="5" dirty="0">
                <a:latin typeface="Segoe UI"/>
                <a:cs typeface="Segoe UI"/>
              </a:rPr>
              <a:t> </a:t>
            </a:r>
            <a:r>
              <a:rPr sz="2400" spc="-5" dirty="0">
                <a:latin typeface="Segoe UI"/>
                <a:cs typeface="Segoe UI"/>
              </a:rPr>
              <a:t>học</a:t>
            </a:r>
            <a:endParaRPr sz="2400" dirty="0">
              <a:latin typeface="Segoe UI"/>
              <a:cs typeface="Segoe UI"/>
            </a:endParaRPr>
          </a:p>
          <a:p>
            <a:pPr marL="756285" lvl="1" indent="-287020">
              <a:lnSpc>
                <a:spcPct val="100000"/>
              </a:lnSpc>
              <a:spcBef>
                <a:spcPts val="575"/>
              </a:spcBef>
              <a:buClr>
                <a:srgbClr val="FF5A33"/>
              </a:buClr>
              <a:buFont typeface="Wingdings"/>
              <a:buChar char=""/>
              <a:tabLst>
                <a:tab pos="756920" algn="l"/>
              </a:tabLst>
            </a:pPr>
            <a:r>
              <a:rPr sz="2400" spc="-5" dirty="0">
                <a:latin typeface="Segoe UI"/>
                <a:cs typeface="Segoe UI"/>
              </a:rPr>
              <a:t>Biết</a:t>
            </a:r>
            <a:r>
              <a:rPr sz="2400" dirty="0">
                <a:latin typeface="Segoe UI"/>
                <a:cs typeface="Segoe UI"/>
              </a:rPr>
              <a:t> </a:t>
            </a:r>
            <a:r>
              <a:rPr sz="2400" spc="-5" dirty="0">
                <a:latin typeface="Segoe UI"/>
                <a:cs typeface="Segoe UI"/>
              </a:rPr>
              <a:t>cách</a:t>
            </a:r>
            <a:r>
              <a:rPr sz="2400" spc="15" dirty="0">
                <a:latin typeface="Segoe UI"/>
                <a:cs typeface="Segoe UI"/>
              </a:rPr>
              <a:t> </a:t>
            </a:r>
            <a:r>
              <a:rPr sz="2400" dirty="0">
                <a:latin typeface="Segoe UI"/>
                <a:cs typeface="Segoe UI"/>
              </a:rPr>
              <a:t>sử</a:t>
            </a:r>
            <a:r>
              <a:rPr sz="2400" spc="-10" dirty="0">
                <a:latin typeface="Segoe UI"/>
                <a:cs typeface="Segoe UI"/>
              </a:rPr>
              <a:t> </a:t>
            </a:r>
            <a:r>
              <a:rPr sz="2400" spc="-5" dirty="0">
                <a:latin typeface="Segoe UI"/>
                <a:cs typeface="Segoe UI"/>
              </a:rPr>
              <a:t>dụng</a:t>
            </a:r>
            <a:r>
              <a:rPr sz="2400" spc="10" dirty="0">
                <a:latin typeface="Segoe UI"/>
                <a:cs typeface="Segoe UI"/>
              </a:rPr>
              <a:t> </a:t>
            </a:r>
            <a:r>
              <a:rPr sz="2400" spc="-5" dirty="0">
                <a:latin typeface="Segoe UI"/>
                <a:cs typeface="Segoe UI"/>
              </a:rPr>
              <a:t>các</a:t>
            </a:r>
            <a:r>
              <a:rPr sz="2400" spc="15" dirty="0">
                <a:latin typeface="Segoe UI"/>
                <a:cs typeface="Segoe UI"/>
              </a:rPr>
              <a:t> </a:t>
            </a:r>
            <a:r>
              <a:rPr sz="2400" spc="-5" dirty="0">
                <a:latin typeface="Segoe UI"/>
                <a:cs typeface="Segoe UI"/>
              </a:rPr>
              <a:t>hàm</a:t>
            </a:r>
            <a:r>
              <a:rPr sz="2400" spc="-10" dirty="0">
                <a:latin typeface="Segoe UI"/>
                <a:cs typeface="Segoe UI"/>
              </a:rPr>
              <a:t> </a:t>
            </a:r>
            <a:r>
              <a:rPr sz="2400" spc="-20" dirty="0">
                <a:latin typeface="Segoe UI"/>
                <a:cs typeface="Segoe UI"/>
              </a:rPr>
              <a:t>toán</a:t>
            </a:r>
            <a:r>
              <a:rPr sz="2400" spc="20" dirty="0">
                <a:latin typeface="Segoe UI"/>
                <a:cs typeface="Segoe UI"/>
              </a:rPr>
              <a:t> </a:t>
            </a:r>
            <a:r>
              <a:rPr sz="2400" spc="-5" dirty="0">
                <a:latin typeface="Segoe UI"/>
                <a:cs typeface="Segoe UI"/>
              </a:rPr>
              <a:t>học</a:t>
            </a:r>
            <a:endParaRPr sz="2400" dirty="0">
              <a:latin typeface="Segoe UI"/>
              <a:cs typeface="Segoe U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514744" y="3570905"/>
            <a:ext cx="2616709" cy="2616709"/>
          </a:xfrm>
          <a:prstGeom prst="rect">
            <a:avLst/>
          </a:prstGeom>
        </p:spPr>
      </p:pic>
      <p:sp>
        <p:nvSpPr>
          <p:cNvPr id="3" name="object 3"/>
          <p:cNvSpPr txBox="1"/>
          <p:nvPr/>
        </p:nvSpPr>
        <p:spPr>
          <a:xfrm>
            <a:off x="1602511" y="2563966"/>
            <a:ext cx="4388485" cy="3179445"/>
          </a:xfrm>
          <a:prstGeom prst="rect">
            <a:avLst/>
          </a:prstGeom>
        </p:spPr>
        <p:txBody>
          <a:bodyPr vert="horz" wrap="square" lIns="0" tIns="512445" rIns="0" bIns="0" rtlCol="0">
            <a:spAutoFit/>
          </a:bodyPr>
          <a:lstStyle/>
          <a:p>
            <a:pPr marL="1553845" algn="ctr">
              <a:lnSpc>
                <a:spcPct val="100000"/>
              </a:lnSpc>
              <a:spcBef>
                <a:spcPts val="4035"/>
              </a:spcBef>
            </a:pPr>
            <a:r>
              <a:rPr sz="7200" b="1" spc="-5" dirty="0">
                <a:solidFill>
                  <a:srgbClr val="FFFFFF"/>
                </a:solidFill>
                <a:latin typeface="Calibri"/>
                <a:cs typeface="Calibri"/>
              </a:rPr>
              <a:t>DEM</a:t>
            </a:r>
            <a:r>
              <a:rPr sz="11500" b="1" spc="-5" dirty="0">
                <a:solidFill>
                  <a:srgbClr val="FFFFFF"/>
                </a:solidFill>
                <a:latin typeface="Calibri"/>
                <a:cs typeface="Calibri"/>
              </a:rPr>
              <a:t>O</a:t>
            </a:r>
            <a:endParaRPr sz="11500">
              <a:latin typeface="Calibri"/>
              <a:cs typeface="Calibri"/>
            </a:endParaRPr>
          </a:p>
          <a:p>
            <a:pPr marL="12700" marR="811530" algn="just">
              <a:lnSpc>
                <a:spcPct val="100000"/>
              </a:lnSpc>
              <a:spcBef>
                <a:spcPts val="615"/>
              </a:spcBef>
            </a:pPr>
            <a:r>
              <a:rPr sz="1800" spc="-5" dirty="0">
                <a:solidFill>
                  <a:srgbClr val="FFFFFF"/>
                </a:solidFill>
                <a:latin typeface="Calibri"/>
                <a:cs typeface="Calibri"/>
              </a:rPr>
              <a:t>Viết chương trình tìm điểm trung bình </a:t>
            </a:r>
            <a:r>
              <a:rPr sz="1800" spc="-395" dirty="0">
                <a:solidFill>
                  <a:srgbClr val="FFFFFF"/>
                </a:solidFill>
                <a:latin typeface="Calibri"/>
                <a:cs typeface="Calibri"/>
              </a:rPr>
              <a:t> </a:t>
            </a:r>
            <a:r>
              <a:rPr sz="1800" spc="-5" dirty="0">
                <a:solidFill>
                  <a:srgbClr val="FFFFFF"/>
                </a:solidFill>
                <a:latin typeface="Calibri"/>
                <a:cs typeface="Calibri"/>
              </a:rPr>
              <a:t>của </a:t>
            </a:r>
            <a:r>
              <a:rPr sz="1800" spc="-10" dirty="0">
                <a:solidFill>
                  <a:srgbClr val="FFFFFF"/>
                </a:solidFill>
                <a:latin typeface="Calibri"/>
                <a:cs typeface="Calibri"/>
              </a:rPr>
              <a:t>các </a:t>
            </a:r>
            <a:r>
              <a:rPr sz="1800" spc="-5" dirty="0">
                <a:solidFill>
                  <a:srgbClr val="FFFFFF"/>
                </a:solidFill>
                <a:latin typeface="Calibri"/>
                <a:cs typeface="Calibri"/>
              </a:rPr>
              <a:t>môn học </a:t>
            </a:r>
            <a:r>
              <a:rPr sz="1800" dirty="0">
                <a:solidFill>
                  <a:srgbClr val="FFFFFF"/>
                </a:solidFill>
                <a:latin typeface="Calibri"/>
                <a:cs typeface="Calibri"/>
              </a:rPr>
              <a:t>a, b, </a:t>
            </a:r>
            <a:r>
              <a:rPr sz="1800" spc="-5" dirty="0">
                <a:solidFill>
                  <a:srgbClr val="FFFFFF"/>
                </a:solidFill>
                <a:latin typeface="Calibri"/>
                <a:cs typeface="Calibri"/>
              </a:rPr>
              <a:t>c. </a:t>
            </a:r>
            <a:r>
              <a:rPr sz="1800" spc="-30" dirty="0">
                <a:solidFill>
                  <a:srgbClr val="FFFFFF"/>
                </a:solidFill>
                <a:latin typeface="Calibri"/>
                <a:cs typeface="Calibri"/>
              </a:rPr>
              <a:t>Trong </a:t>
            </a:r>
            <a:r>
              <a:rPr sz="1800" dirty="0">
                <a:solidFill>
                  <a:srgbClr val="FFFFFF"/>
                </a:solidFill>
                <a:latin typeface="Calibri"/>
                <a:cs typeface="Calibri"/>
              </a:rPr>
              <a:t>đó </a:t>
            </a:r>
            <a:r>
              <a:rPr sz="1800" spc="-5" dirty="0">
                <a:solidFill>
                  <a:srgbClr val="FFFFFF"/>
                </a:solidFill>
                <a:latin typeface="Calibri"/>
                <a:cs typeface="Calibri"/>
              </a:rPr>
              <a:t>môn </a:t>
            </a:r>
            <a:r>
              <a:rPr sz="1800" spc="-395" dirty="0">
                <a:solidFill>
                  <a:srgbClr val="FFFFFF"/>
                </a:solidFill>
                <a:latin typeface="Calibri"/>
                <a:cs typeface="Calibri"/>
              </a:rPr>
              <a:t> </a:t>
            </a:r>
            <a:r>
              <a:rPr sz="1800" dirty="0">
                <a:solidFill>
                  <a:srgbClr val="FFFFFF"/>
                </a:solidFill>
                <a:latin typeface="Calibri"/>
                <a:cs typeface="Calibri"/>
              </a:rPr>
              <a:t>a</a:t>
            </a:r>
            <a:r>
              <a:rPr sz="1800" spc="-5" dirty="0">
                <a:solidFill>
                  <a:srgbClr val="FFFFFF"/>
                </a:solidFill>
                <a:latin typeface="Calibri"/>
                <a:cs typeface="Calibri"/>
              </a:rPr>
              <a:t> được</a:t>
            </a:r>
            <a:r>
              <a:rPr sz="1800" spc="5" dirty="0">
                <a:solidFill>
                  <a:srgbClr val="FFFFFF"/>
                </a:solidFill>
                <a:latin typeface="Calibri"/>
                <a:cs typeface="Calibri"/>
              </a:rPr>
              <a:t> </a:t>
            </a:r>
            <a:r>
              <a:rPr sz="1800" spc="-5" dirty="0">
                <a:solidFill>
                  <a:srgbClr val="FFFFFF"/>
                </a:solidFill>
                <a:latin typeface="Calibri"/>
                <a:cs typeface="Calibri"/>
              </a:rPr>
              <a:t>tính</a:t>
            </a:r>
            <a:r>
              <a:rPr sz="1800" spc="5" dirty="0">
                <a:solidFill>
                  <a:srgbClr val="FFFFFF"/>
                </a:solidFill>
                <a:latin typeface="Calibri"/>
                <a:cs typeface="Calibri"/>
              </a:rPr>
              <a:t> </a:t>
            </a:r>
            <a:r>
              <a:rPr sz="1800" dirty="0">
                <a:solidFill>
                  <a:srgbClr val="FFFFFF"/>
                </a:solidFill>
                <a:latin typeface="Calibri"/>
                <a:cs typeface="Calibri"/>
              </a:rPr>
              <a:t>hệ</a:t>
            </a:r>
            <a:r>
              <a:rPr sz="1800" spc="5" dirty="0">
                <a:solidFill>
                  <a:srgbClr val="FFFFFF"/>
                </a:solidFill>
                <a:latin typeface="Calibri"/>
                <a:cs typeface="Calibri"/>
              </a:rPr>
              <a:t> </a:t>
            </a:r>
            <a:r>
              <a:rPr sz="1800" dirty="0">
                <a:solidFill>
                  <a:srgbClr val="FFFFFF"/>
                </a:solidFill>
                <a:latin typeface="Calibri"/>
                <a:cs typeface="Calibri"/>
              </a:rPr>
              <a:t>số 2.</a:t>
            </a:r>
            <a:endParaRPr sz="1800">
              <a:latin typeface="Calibri"/>
              <a:cs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57200" y="192024"/>
            <a:ext cx="8343900" cy="789940"/>
            <a:chOff x="457200" y="192024"/>
            <a:chExt cx="8343900" cy="789940"/>
          </a:xfrm>
        </p:grpSpPr>
        <p:pic>
          <p:nvPicPr>
            <p:cNvPr id="3" name="object 3"/>
            <p:cNvPicPr/>
            <p:nvPr/>
          </p:nvPicPr>
          <p:blipFill>
            <a:blip r:embed="rId2" cstate="print"/>
            <a:stretch>
              <a:fillRect/>
            </a:stretch>
          </p:blipFill>
          <p:spPr>
            <a:xfrm>
              <a:off x="3997447" y="192024"/>
              <a:ext cx="690371" cy="789431"/>
            </a:xfrm>
            <a:prstGeom prst="rect">
              <a:avLst/>
            </a:prstGeom>
          </p:spPr>
        </p:pic>
        <p:pic>
          <p:nvPicPr>
            <p:cNvPr id="4" name="object 4"/>
            <p:cNvPicPr/>
            <p:nvPr/>
          </p:nvPicPr>
          <p:blipFill>
            <a:blip r:embed="rId3" cstate="print"/>
            <a:stretch>
              <a:fillRect/>
            </a:stretch>
          </p:blipFill>
          <p:spPr>
            <a:xfrm>
              <a:off x="4261103" y="281939"/>
              <a:ext cx="762000" cy="640079"/>
            </a:xfrm>
            <a:prstGeom prst="rect">
              <a:avLst/>
            </a:prstGeom>
          </p:spPr>
        </p:pic>
        <p:pic>
          <p:nvPicPr>
            <p:cNvPr id="5" name="object 5"/>
            <p:cNvPicPr/>
            <p:nvPr/>
          </p:nvPicPr>
          <p:blipFill>
            <a:blip r:embed="rId4" cstate="print"/>
            <a:stretch>
              <a:fillRect/>
            </a:stretch>
          </p:blipFill>
          <p:spPr>
            <a:xfrm>
              <a:off x="4738113" y="281939"/>
              <a:ext cx="1074419" cy="640079"/>
            </a:xfrm>
            <a:prstGeom prst="rect">
              <a:avLst/>
            </a:prstGeom>
          </p:spPr>
        </p:pic>
        <p:pic>
          <p:nvPicPr>
            <p:cNvPr id="6" name="object 6"/>
            <p:cNvPicPr/>
            <p:nvPr/>
          </p:nvPicPr>
          <p:blipFill>
            <a:blip r:embed="rId5" cstate="print"/>
            <a:stretch>
              <a:fillRect/>
            </a:stretch>
          </p:blipFill>
          <p:spPr>
            <a:xfrm>
              <a:off x="5527545" y="281939"/>
              <a:ext cx="1144523" cy="640079"/>
            </a:xfrm>
            <a:prstGeom prst="rect">
              <a:avLst/>
            </a:prstGeom>
          </p:spPr>
        </p:pic>
        <p:pic>
          <p:nvPicPr>
            <p:cNvPr id="7" name="object 7"/>
            <p:cNvPicPr/>
            <p:nvPr/>
          </p:nvPicPr>
          <p:blipFill>
            <a:blip r:embed="rId6" cstate="print"/>
            <a:stretch>
              <a:fillRect/>
            </a:stretch>
          </p:blipFill>
          <p:spPr>
            <a:xfrm>
              <a:off x="6385556" y="281939"/>
              <a:ext cx="769619" cy="640079"/>
            </a:xfrm>
            <a:prstGeom prst="rect">
              <a:avLst/>
            </a:prstGeom>
          </p:spPr>
        </p:pic>
        <p:pic>
          <p:nvPicPr>
            <p:cNvPr id="8" name="object 8"/>
            <p:cNvPicPr/>
            <p:nvPr/>
          </p:nvPicPr>
          <p:blipFill>
            <a:blip r:embed="rId7" cstate="print"/>
            <a:stretch>
              <a:fillRect/>
            </a:stretch>
          </p:blipFill>
          <p:spPr>
            <a:xfrm>
              <a:off x="6868667" y="281939"/>
              <a:ext cx="1082039" cy="640079"/>
            </a:xfrm>
            <a:prstGeom prst="rect">
              <a:avLst/>
            </a:prstGeom>
          </p:spPr>
        </p:pic>
        <p:pic>
          <p:nvPicPr>
            <p:cNvPr id="9" name="object 9"/>
            <p:cNvPicPr/>
            <p:nvPr/>
          </p:nvPicPr>
          <p:blipFill>
            <a:blip r:embed="rId8" cstate="print"/>
            <a:stretch>
              <a:fillRect/>
            </a:stretch>
          </p:blipFill>
          <p:spPr>
            <a:xfrm>
              <a:off x="7665716" y="281939"/>
              <a:ext cx="1135379" cy="640079"/>
            </a:xfrm>
            <a:prstGeom prst="rect">
              <a:avLst/>
            </a:prstGeom>
          </p:spPr>
        </p:pic>
      </p:grpSp>
      <p:sp>
        <p:nvSpPr>
          <p:cNvPr id="10" name="object 10"/>
          <p:cNvSpPr txBox="1">
            <a:spLocks noGrp="1"/>
          </p:cNvSpPr>
          <p:nvPr>
            <p:ph type="title"/>
          </p:nvPr>
        </p:nvSpPr>
        <p:spPr>
          <a:xfrm>
            <a:off x="4204208" y="283114"/>
            <a:ext cx="4403090" cy="452120"/>
          </a:xfrm>
          <a:prstGeom prst="rect">
            <a:avLst/>
          </a:prstGeom>
        </p:spPr>
        <p:txBody>
          <a:bodyPr vert="horz" wrap="square" lIns="0" tIns="12065" rIns="0" bIns="0" rtlCol="0">
            <a:spAutoFit/>
          </a:bodyPr>
          <a:lstStyle/>
          <a:p>
            <a:pPr marL="12700">
              <a:lnSpc>
                <a:spcPct val="100000"/>
              </a:lnSpc>
              <a:spcBef>
                <a:spcPts val="95"/>
              </a:spcBef>
            </a:pPr>
            <a:r>
              <a:rPr sz="2800" spc="-10" dirty="0"/>
              <a:t>C</a:t>
            </a:r>
            <a:r>
              <a:rPr spc="-10" dirty="0"/>
              <a:t>ÁC</a:t>
            </a:r>
            <a:r>
              <a:rPr spc="150" dirty="0"/>
              <a:t> </a:t>
            </a:r>
            <a:r>
              <a:rPr spc="-10" dirty="0"/>
              <a:t>HÀM</a:t>
            </a:r>
            <a:r>
              <a:rPr spc="145" dirty="0"/>
              <a:t> </a:t>
            </a:r>
            <a:r>
              <a:rPr spc="-10" dirty="0"/>
              <a:t>XUẤT</a:t>
            </a:r>
            <a:r>
              <a:rPr spc="140" dirty="0"/>
              <a:t> </a:t>
            </a:r>
            <a:r>
              <a:rPr spc="-10" dirty="0"/>
              <a:t>RA</a:t>
            </a:r>
            <a:r>
              <a:rPr spc="130" dirty="0"/>
              <a:t> </a:t>
            </a:r>
            <a:r>
              <a:rPr spc="-10" dirty="0"/>
              <a:t>MÀN</a:t>
            </a:r>
            <a:r>
              <a:rPr spc="150" dirty="0"/>
              <a:t> </a:t>
            </a:r>
            <a:r>
              <a:rPr spc="-10" dirty="0"/>
              <a:t>HÌNH</a:t>
            </a:r>
            <a:endParaRPr sz="2800"/>
          </a:p>
        </p:txBody>
      </p:sp>
      <p:sp>
        <p:nvSpPr>
          <p:cNvPr id="11" name="object 11"/>
          <p:cNvSpPr txBox="1"/>
          <p:nvPr/>
        </p:nvSpPr>
        <p:spPr>
          <a:xfrm>
            <a:off x="535816" y="1004661"/>
            <a:ext cx="7988934" cy="1988820"/>
          </a:xfrm>
          <a:prstGeom prst="rect">
            <a:avLst/>
          </a:prstGeom>
        </p:spPr>
        <p:txBody>
          <a:bodyPr vert="horz" wrap="square" lIns="0" tIns="97790" rIns="0" bIns="0" rtlCol="0">
            <a:spAutoFit/>
          </a:bodyPr>
          <a:lstStyle/>
          <a:p>
            <a:pPr marL="355600" indent="-343535">
              <a:lnSpc>
                <a:spcPct val="100000"/>
              </a:lnSpc>
              <a:spcBef>
                <a:spcPts val="770"/>
              </a:spcBef>
              <a:buClr>
                <a:srgbClr val="FF5A33"/>
              </a:buClr>
              <a:buFont typeface="Wingdings"/>
              <a:buChar char=""/>
              <a:tabLst>
                <a:tab pos="356235" algn="l"/>
              </a:tabLst>
            </a:pPr>
            <a:r>
              <a:rPr sz="2800" spc="-10" dirty="0">
                <a:latin typeface="Segoe UI"/>
                <a:cs typeface="Segoe UI"/>
              </a:rPr>
              <a:t>System.out.print():</a:t>
            </a:r>
            <a:r>
              <a:rPr sz="2800" spc="35" dirty="0">
                <a:latin typeface="Segoe UI"/>
                <a:cs typeface="Segoe UI"/>
              </a:rPr>
              <a:t> </a:t>
            </a:r>
            <a:r>
              <a:rPr sz="2800" spc="-5" dirty="0">
                <a:latin typeface="Segoe UI"/>
                <a:cs typeface="Segoe UI"/>
              </a:rPr>
              <a:t>Xuất</a:t>
            </a:r>
            <a:r>
              <a:rPr sz="2800" spc="5" dirty="0">
                <a:latin typeface="Segoe UI"/>
                <a:cs typeface="Segoe UI"/>
              </a:rPr>
              <a:t> </a:t>
            </a:r>
            <a:r>
              <a:rPr sz="2800" spc="-10" dirty="0">
                <a:latin typeface="Segoe UI"/>
                <a:cs typeface="Segoe UI"/>
              </a:rPr>
              <a:t>xong</a:t>
            </a:r>
            <a:r>
              <a:rPr sz="2800" spc="20" dirty="0">
                <a:latin typeface="Segoe UI"/>
                <a:cs typeface="Segoe UI"/>
              </a:rPr>
              <a:t> </a:t>
            </a:r>
            <a:r>
              <a:rPr sz="2800" spc="-5" dirty="0">
                <a:latin typeface="Segoe UI"/>
                <a:cs typeface="Segoe UI"/>
              </a:rPr>
              <a:t>không</a:t>
            </a:r>
            <a:r>
              <a:rPr sz="2800" spc="-15" dirty="0">
                <a:latin typeface="Segoe UI"/>
                <a:cs typeface="Segoe UI"/>
              </a:rPr>
              <a:t> </a:t>
            </a:r>
            <a:r>
              <a:rPr sz="2800" spc="-5" dirty="0">
                <a:latin typeface="Segoe UI"/>
                <a:cs typeface="Segoe UI"/>
              </a:rPr>
              <a:t>xuống</a:t>
            </a:r>
            <a:r>
              <a:rPr sz="2800" spc="15" dirty="0">
                <a:latin typeface="Segoe UI"/>
                <a:cs typeface="Segoe UI"/>
              </a:rPr>
              <a:t> </a:t>
            </a:r>
            <a:r>
              <a:rPr sz="2800" spc="-5" dirty="0">
                <a:latin typeface="Segoe UI"/>
                <a:cs typeface="Segoe UI"/>
              </a:rPr>
              <a:t>dòng</a:t>
            </a:r>
            <a:endParaRPr sz="2800">
              <a:latin typeface="Segoe UI"/>
              <a:cs typeface="Segoe UI"/>
            </a:endParaRPr>
          </a:p>
          <a:p>
            <a:pPr marL="355600" indent="-343535">
              <a:lnSpc>
                <a:spcPct val="100000"/>
              </a:lnSpc>
              <a:spcBef>
                <a:spcPts val="675"/>
              </a:spcBef>
              <a:buClr>
                <a:srgbClr val="FF5A33"/>
              </a:buClr>
              <a:buFont typeface="Wingdings"/>
              <a:buChar char=""/>
              <a:tabLst>
                <a:tab pos="356235" algn="l"/>
              </a:tabLst>
            </a:pPr>
            <a:r>
              <a:rPr sz="2800" spc="-10" dirty="0">
                <a:latin typeface="Segoe UI"/>
                <a:cs typeface="Segoe UI"/>
              </a:rPr>
              <a:t>System.out.println():</a:t>
            </a:r>
            <a:r>
              <a:rPr sz="2800" spc="40" dirty="0">
                <a:latin typeface="Segoe UI"/>
                <a:cs typeface="Segoe UI"/>
              </a:rPr>
              <a:t> </a:t>
            </a:r>
            <a:r>
              <a:rPr sz="2800" spc="-5" dirty="0">
                <a:latin typeface="Segoe UI"/>
                <a:cs typeface="Segoe UI"/>
              </a:rPr>
              <a:t>Xuất</a:t>
            </a:r>
            <a:r>
              <a:rPr sz="2800" spc="5" dirty="0">
                <a:latin typeface="Segoe UI"/>
                <a:cs typeface="Segoe UI"/>
              </a:rPr>
              <a:t> </a:t>
            </a:r>
            <a:r>
              <a:rPr sz="2800" spc="-10" dirty="0">
                <a:latin typeface="Segoe UI"/>
                <a:cs typeface="Segoe UI"/>
              </a:rPr>
              <a:t>xong</a:t>
            </a:r>
            <a:r>
              <a:rPr sz="2800" dirty="0">
                <a:latin typeface="Segoe UI"/>
                <a:cs typeface="Segoe UI"/>
              </a:rPr>
              <a:t> </a:t>
            </a:r>
            <a:r>
              <a:rPr sz="2800" spc="-5" dirty="0">
                <a:latin typeface="Segoe UI"/>
                <a:cs typeface="Segoe UI"/>
              </a:rPr>
              <a:t>có</a:t>
            </a:r>
            <a:r>
              <a:rPr sz="2800" spc="-10" dirty="0">
                <a:latin typeface="Segoe UI"/>
                <a:cs typeface="Segoe UI"/>
              </a:rPr>
              <a:t> </a:t>
            </a:r>
            <a:r>
              <a:rPr sz="2800" spc="-5" dirty="0">
                <a:latin typeface="Segoe UI"/>
                <a:cs typeface="Segoe UI"/>
              </a:rPr>
              <a:t>xuống</a:t>
            </a:r>
            <a:r>
              <a:rPr sz="2800" spc="15" dirty="0">
                <a:latin typeface="Segoe UI"/>
                <a:cs typeface="Segoe UI"/>
              </a:rPr>
              <a:t> </a:t>
            </a:r>
            <a:r>
              <a:rPr sz="2800" spc="-5" dirty="0">
                <a:latin typeface="Segoe UI"/>
                <a:cs typeface="Segoe UI"/>
              </a:rPr>
              <a:t>dòng</a:t>
            </a:r>
            <a:endParaRPr sz="2800">
              <a:latin typeface="Segoe UI"/>
              <a:cs typeface="Segoe UI"/>
            </a:endParaRPr>
          </a:p>
          <a:p>
            <a:pPr marL="355600" marR="153670" indent="-343535">
              <a:lnSpc>
                <a:spcPct val="100000"/>
              </a:lnSpc>
              <a:spcBef>
                <a:spcPts val="670"/>
              </a:spcBef>
              <a:buClr>
                <a:srgbClr val="FF5A33"/>
              </a:buClr>
              <a:buFont typeface="Wingdings"/>
              <a:buChar char=""/>
              <a:tabLst>
                <a:tab pos="356235" algn="l"/>
              </a:tabLst>
            </a:pPr>
            <a:r>
              <a:rPr sz="2800" spc="-10" dirty="0">
                <a:latin typeface="Segoe UI"/>
                <a:cs typeface="Segoe UI"/>
              </a:rPr>
              <a:t>System.out.printf():</a:t>
            </a:r>
            <a:r>
              <a:rPr sz="2800" spc="35" dirty="0">
                <a:latin typeface="Segoe UI"/>
                <a:cs typeface="Segoe UI"/>
              </a:rPr>
              <a:t> </a:t>
            </a:r>
            <a:r>
              <a:rPr sz="2800" spc="-5" dirty="0">
                <a:latin typeface="Segoe UI"/>
                <a:cs typeface="Segoe UI"/>
              </a:rPr>
              <a:t>Xuất</a:t>
            </a:r>
            <a:r>
              <a:rPr sz="2800" spc="5" dirty="0">
                <a:latin typeface="Segoe UI"/>
                <a:cs typeface="Segoe UI"/>
              </a:rPr>
              <a:t> </a:t>
            </a:r>
            <a:r>
              <a:rPr sz="2800" spc="-5" dirty="0">
                <a:latin typeface="Segoe UI"/>
                <a:cs typeface="Segoe UI"/>
              </a:rPr>
              <a:t>có</a:t>
            </a:r>
            <a:r>
              <a:rPr sz="2800" spc="-10" dirty="0">
                <a:latin typeface="Segoe UI"/>
                <a:cs typeface="Segoe UI"/>
              </a:rPr>
              <a:t> định</a:t>
            </a:r>
            <a:r>
              <a:rPr sz="2800" spc="20" dirty="0">
                <a:latin typeface="Segoe UI"/>
                <a:cs typeface="Segoe UI"/>
              </a:rPr>
              <a:t> </a:t>
            </a:r>
            <a:r>
              <a:rPr sz="2800" spc="-5" dirty="0">
                <a:latin typeface="Segoe UI"/>
                <a:cs typeface="Segoe UI"/>
              </a:rPr>
              <a:t>dạng,</a:t>
            </a:r>
            <a:r>
              <a:rPr sz="2800" spc="20" dirty="0">
                <a:latin typeface="Segoe UI"/>
                <a:cs typeface="Segoe UI"/>
              </a:rPr>
              <a:t> </a:t>
            </a:r>
            <a:r>
              <a:rPr sz="2800" spc="-5" dirty="0">
                <a:latin typeface="Segoe UI"/>
                <a:cs typeface="Segoe UI"/>
              </a:rPr>
              <a:t>các</a:t>
            </a:r>
            <a:r>
              <a:rPr sz="2800" spc="-15" dirty="0">
                <a:latin typeface="Segoe UI"/>
                <a:cs typeface="Segoe UI"/>
              </a:rPr>
              <a:t> </a:t>
            </a:r>
            <a:r>
              <a:rPr sz="2800" spc="-5" dirty="0">
                <a:latin typeface="Segoe UI"/>
                <a:cs typeface="Segoe UI"/>
              </a:rPr>
              <a:t>ký tự </a:t>
            </a:r>
            <a:r>
              <a:rPr sz="2800" spc="-750" dirty="0">
                <a:latin typeface="Segoe UI"/>
                <a:cs typeface="Segoe UI"/>
              </a:rPr>
              <a:t> </a:t>
            </a:r>
            <a:r>
              <a:rPr sz="2800" spc="-10" dirty="0">
                <a:latin typeface="Segoe UI"/>
                <a:cs typeface="Segoe UI"/>
              </a:rPr>
              <a:t>định</a:t>
            </a:r>
            <a:r>
              <a:rPr sz="2800" spc="10" dirty="0">
                <a:latin typeface="Segoe UI"/>
                <a:cs typeface="Segoe UI"/>
              </a:rPr>
              <a:t> </a:t>
            </a:r>
            <a:r>
              <a:rPr sz="2800" spc="-5" dirty="0">
                <a:latin typeface="Segoe UI"/>
                <a:cs typeface="Segoe UI"/>
              </a:rPr>
              <a:t>dạng</a:t>
            </a:r>
            <a:endParaRPr sz="2800">
              <a:latin typeface="Segoe UI"/>
              <a:cs typeface="Segoe UI"/>
            </a:endParaRPr>
          </a:p>
        </p:txBody>
      </p:sp>
      <p:sp>
        <p:nvSpPr>
          <p:cNvPr id="12" name="object 12"/>
          <p:cNvSpPr txBox="1"/>
          <p:nvPr/>
        </p:nvSpPr>
        <p:spPr>
          <a:xfrm>
            <a:off x="1450085" y="2970409"/>
            <a:ext cx="1900555" cy="756920"/>
          </a:xfrm>
          <a:prstGeom prst="rect">
            <a:avLst/>
          </a:prstGeom>
        </p:spPr>
        <p:txBody>
          <a:bodyPr vert="horz" wrap="square" lIns="0" tIns="73025" rIns="0" bIns="0" rtlCol="0">
            <a:spAutoFit/>
          </a:bodyPr>
          <a:lstStyle/>
          <a:p>
            <a:pPr marL="241300" indent="-229235">
              <a:lnSpc>
                <a:spcPct val="100000"/>
              </a:lnSpc>
              <a:spcBef>
                <a:spcPts val="575"/>
              </a:spcBef>
              <a:buClr>
                <a:srgbClr val="FF5A33"/>
              </a:buClr>
              <a:buFont typeface="Wingdings"/>
              <a:buChar char=""/>
              <a:tabLst>
                <a:tab pos="241935" algn="l"/>
              </a:tabLst>
            </a:pPr>
            <a:r>
              <a:rPr sz="2000" dirty="0">
                <a:latin typeface="Segoe UI"/>
                <a:cs typeface="Segoe UI"/>
              </a:rPr>
              <a:t>%d:</a:t>
            </a:r>
            <a:r>
              <a:rPr sz="2000" spc="-35" dirty="0">
                <a:latin typeface="Segoe UI"/>
                <a:cs typeface="Segoe UI"/>
              </a:rPr>
              <a:t> </a:t>
            </a:r>
            <a:r>
              <a:rPr sz="2000" dirty="0">
                <a:latin typeface="Segoe UI"/>
                <a:cs typeface="Segoe UI"/>
              </a:rPr>
              <a:t>số</a:t>
            </a:r>
            <a:r>
              <a:rPr sz="2000" spc="-35" dirty="0">
                <a:latin typeface="Segoe UI"/>
                <a:cs typeface="Segoe UI"/>
              </a:rPr>
              <a:t> </a:t>
            </a:r>
            <a:r>
              <a:rPr sz="2000" spc="-5" dirty="0">
                <a:latin typeface="Segoe UI"/>
                <a:cs typeface="Segoe UI"/>
              </a:rPr>
              <a:t>nguyên</a:t>
            </a:r>
            <a:endParaRPr sz="2000">
              <a:latin typeface="Segoe UI"/>
              <a:cs typeface="Segoe UI"/>
            </a:endParaRPr>
          </a:p>
          <a:p>
            <a:pPr marL="240665" indent="-228600">
              <a:lnSpc>
                <a:spcPct val="100000"/>
              </a:lnSpc>
              <a:spcBef>
                <a:spcPts val="480"/>
              </a:spcBef>
              <a:buClr>
                <a:srgbClr val="FF5A33"/>
              </a:buClr>
              <a:buFont typeface="Wingdings"/>
              <a:buChar char=""/>
              <a:tabLst>
                <a:tab pos="241300" algn="l"/>
              </a:tabLst>
            </a:pPr>
            <a:r>
              <a:rPr sz="2000" spc="25" dirty="0">
                <a:latin typeface="Segoe UI"/>
                <a:cs typeface="Segoe UI"/>
              </a:rPr>
              <a:t>%f:</a:t>
            </a:r>
            <a:r>
              <a:rPr sz="2000" spc="-35" dirty="0">
                <a:latin typeface="Segoe UI"/>
                <a:cs typeface="Segoe UI"/>
              </a:rPr>
              <a:t> </a:t>
            </a:r>
            <a:r>
              <a:rPr sz="2000" dirty="0">
                <a:latin typeface="Segoe UI"/>
                <a:cs typeface="Segoe UI"/>
              </a:rPr>
              <a:t>số</a:t>
            </a:r>
            <a:r>
              <a:rPr sz="2000" spc="-20" dirty="0">
                <a:latin typeface="Segoe UI"/>
                <a:cs typeface="Segoe UI"/>
              </a:rPr>
              <a:t> </a:t>
            </a:r>
            <a:r>
              <a:rPr sz="2000" dirty="0">
                <a:latin typeface="Segoe UI"/>
                <a:cs typeface="Segoe UI"/>
              </a:rPr>
              <a:t>thực</a:t>
            </a:r>
            <a:endParaRPr sz="2000">
              <a:latin typeface="Segoe UI"/>
              <a:cs typeface="Segoe UI"/>
            </a:endParaRPr>
          </a:p>
        </p:txBody>
      </p:sp>
      <p:sp>
        <p:nvSpPr>
          <p:cNvPr id="13" name="object 13"/>
          <p:cNvSpPr txBox="1"/>
          <p:nvPr/>
        </p:nvSpPr>
        <p:spPr>
          <a:xfrm>
            <a:off x="1450339" y="3702811"/>
            <a:ext cx="2942590" cy="1049020"/>
          </a:xfrm>
          <a:prstGeom prst="rect">
            <a:avLst/>
          </a:prstGeom>
        </p:spPr>
        <p:txBody>
          <a:bodyPr vert="horz" wrap="square" lIns="0" tIns="67310" rIns="0" bIns="0" rtlCol="0">
            <a:spAutoFit/>
          </a:bodyPr>
          <a:lstStyle/>
          <a:p>
            <a:pPr marL="698500" indent="-229235">
              <a:lnSpc>
                <a:spcPct val="100000"/>
              </a:lnSpc>
              <a:spcBef>
                <a:spcPts val="530"/>
              </a:spcBef>
              <a:buClr>
                <a:srgbClr val="FF5A33"/>
              </a:buClr>
              <a:buFont typeface="Wingdings"/>
              <a:buChar char=""/>
              <a:tabLst>
                <a:tab pos="698500" algn="l"/>
              </a:tabLst>
            </a:pPr>
            <a:r>
              <a:rPr sz="1800" spc="-5" dirty="0">
                <a:latin typeface="Segoe UI"/>
                <a:cs typeface="Segoe UI"/>
              </a:rPr>
              <a:t>Mặc</a:t>
            </a:r>
            <a:r>
              <a:rPr sz="1800" spc="-25" dirty="0">
                <a:latin typeface="Segoe UI"/>
                <a:cs typeface="Segoe UI"/>
              </a:rPr>
              <a:t> </a:t>
            </a:r>
            <a:r>
              <a:rPr sz="1800" spc="-5" dirty="0">
                <a:latin typeface="Segoe UI"/>
                <a:cs typeface="Segoe UI"/>
              </a:rPr>
              <a:t>định</a:t>
            </a:r>
            <a:r>
              <a:rPr sz="1800" spc="-25" dirty="0">
                <a:latin typeface="Segoe UI"/>
                <a:cs typeface="Segoe UI"/>
              </a:rPr>
              <a:t> </a:t>
            </a:r>
            <a:r>
              <a:rPr sz="1800" spc="-5" dirty="0">
                <a:latin typeface="Segoe UI"/>
                <a:cs typeface="Segoe UI"/>
              </a:rPr>
              <a:t>là</a:t>
            </a:r>
            <a:r>
              <a:rPr sz="1800" spc="-20" dirty="0">
                <a:latin typeface="Segoe UI"/>
                <a:cs typeface="Segoe UI"/>
              </a:rPr>
              <a:t> </a:t>
            </a:r>
            <a:r>
              <a:rPr sz="1800" dirty="0">
                <a:latin typeface="Segoe UI"/>
                <a:cs typeface="Segoe UI"/>
              </a:rPr>
              <a:t>6</a:t>
            </a:r>
            <a:r>
              <a:rPr sz="1800" spc="-10" dirty="0">
                <a:latin typeface="Segoe UI"/>
                <a:cs typeface="Segoe UI"/>
              </a:rPr>
              <a:t> </a:t>
            </a:r>
            <a:r>
              <a:rPr sz="1800" dirty="0">
                <a:latin typeface="Segoe UI"/>
                <a:cs typeface="Segoe UI"/>
              </a:rPr>
              <a:t>số</a:t>
            </a:r>
            <a:r>
              <a:rPr sz="1800" spc="-30" dirty="0">
                <a:latin typeface="Segoe UI"/>
                <a:cs typeface="Segoe UI"/>
              </a:rPr>
              <a:t> </a:t>
            </a:r>
            <a:r>
              <a:rPr sz="1800" spc="-5" dirty="0">
                <a:latin typeface="Segoe UI"/>
                <a:cs typeface="Segoe UI"/>
              </a:rPr>
              <a:t>lẻ</a:t>
            </a:r>
            <a:endParaRPr sz="1800">
              <a:latin typeface="Segoe UI"/>
              <a:cs typeface="Segoe UI"/>
            </a:endParaRPr>
          </a:p>
          <a:p>
            <a:pPr marL="698500" indent="-229235">
              <a:lnSpc>
                <a:spcPct val="100000"/>
              </a:lnSpc>
              <a:spcBef>
                <a:spcPts val="430"/>
              </a:spcBef>
              <a:buClr>
                <a:srgbClr val="FF5A33"/>
              </a:buClr>
              <a:buFont typeface="Wingdings"/>
              <a:buChar char=""/>
              <a:tabLst>
                <a:tab pos="698500" algn="l"/>
              </a:tabLst>
            </a:pPr>
            <a:r>
              <a:rPr sz="1800" dirty="0">
                <a:latin typeface="Segoe UI"/>
                <a:cs typeface="Segoe UI"/>
              </a:rPr>
              <a:t>%.3f</a:t>
            </a:r>
            <a:r>
              <a:rPr sz="1800" spc="-30" dirty="0">
                <a:latin typeface="Segoe UI"/>
                <a:cs typeface="Segoe UI"/>
              </a:rPr>
              <a:t> </a:t>
            </a:r>
            <a:r>
              <a:rPr sz="1800" spc="-5" dirty="0">
                <a:latin typeface="Segoe UI"/>
                <a:cs typeface="Segoe UI"/>
              </a:rPr>
              <a:t>định</a:t>
            </a:r>
            <a:r>
              <a:rPr sz="1800" spc="-30" dirty="0">
                <a:latin typeface="Segoe UI"/>
                <a:cs typeface="Segoe UI"/>
              </a:rPr>
              <a:t> </a:t>
            </a:r>
            <a:r>
              <a:rPr sz="1800" spc="-5" dirty="0">
                <a:latin typeface="Segoe UI"/>
                <a:cs typeface="Segoe UI"/>
              </a:rPr>
              <a:t>dạng</a:t>
            </a:r>
            <a:r>
              <a:rPr sz="1800" spc="-25" dirty="0">
                <a:latin typeface="Segoe UI"/>
                <a:cs typeface="Segoe UI"/>
              </a:rPr>
              <a:t> </a:t>
            </a:r>
            <a:r>
              <a:rPr sz="1800" dirty="0">
                <a:latin typeface="Segoe UI"/>
                <a:cs typeface="Segoe UI"/>
              </a:rPr>
              <a:t>3</a:t>
            </a:r>
            <a:r>
              <a:rPr sz="1800" spc="-15" dirty="0">
                <a:latin typeface="Segoe UI"/>
                <a:cs typeface="Segoe UI"/>
              </a:rPr>
              <a:t> </a:t>
            </a:r>
            <a:r>
              <a:rPr sz="1800" dirty="0">
                <a:latin typeface="Segoe UI"/>
                <a:cs typeface="Segoe UI"/>
              </a:rPr>
              <a:t>số</a:t>
            </a:r>
            <a:r>
              <a:rPr sz="1800" spc="-30" dirty="0">
                <a:latin typeface="Segoe UI"/>
                <a:cs typeface="Segoe UI"/>
              </a:rPr>
              <a:t> </a:t>
            </a:r>
            <a:r>
              <a:rPr sz="1800" spc="-5" dirty="0">
                <a:latin typeface="Segoe UI"/>
                <a:cs typeface="Segoe UI"/>
              </a:rPr>
              <a:t>lẻ</a:t>
            </a:r>
            <a:endParaRPr sz="1800">
              <a:latin typeface="Segoe UI"/>
              <a:cs typeface="Segoe UI"/>
            </a:endParaRPr>
          </a:p>
          <a:p>
            <a:pPr marL="240665" indent="-228600">
              <a:lnSpc>
                <a:spcPct val="100000"/>
              </a:lnSpc>
              <a:spcBef>
                <a:spcPts val="475"/>
              </a:spcBef>
              <a:buClr>
                <a:srgbClr val="FF5A33"/>
              </a:buClr>
              <a:buFont typeface="Wingdings"/>
              <a:buChar char=""/>
              <a:tabLst>
                <a:tab pos="241300" algn="l"/>
              </a:tabLst>
            </a:pPr>
            <a:r>
              <a:rPr sz="2000" dirty="0">
                <a:latin typeface="Segoe UI"/>
                <a:cs typeface="Segoe UI"/>
              </a:rPr>
              <a:t>%s:</a:t>
            </a:r>
            <a:r>
              <a:rPr sz="2000" spc="-40" dirty="0">
                <a:latin typeface="Segoe UI"/>
                <a:cs typeface="Segoe UI"/>
              </a:rPr>
              <a:t> </a:t>
            </a:r>
            <a:r>
              <a:rPr sz="2000" dirty="0">
                <a:latin typeface="Segoe UI"/>
                <a:cs typeface="Segoe UI"/>
              </a:rPr>
              <a:t>chuỗi</a:t>
            </a:r>
            <a:endParaRPr sz="2000">
              <a:latin typeface="Segoe UI"/>
              <a:cs typeface="Segoe UI"/>
            </a:endParaRPr>
          </a:p>
        </p:txBody>
      </p:sp>
      <p:sp>
        <p:nvSpPr>
          <p:cNvPr id="14" name="object 14"/>
          <p:cNvSpPr txBox="1"/>
          <p:nvPr/>
        </p:nvSpPr>
        <p:spPr>
          <a:xfrm>
            <a:off x="508762" y="4764022"/>
            <a:ext cx="6163306" cy="1482201"/>
          </a:xfrm>
          <a:prstGeom prst="rect">
            <a:avLst/>
          </a:prstGeom>
          <a:solidFill>
            <a:schemeClr val="bg1"/>
          </a:solidFill>
        </p:spPr>
        <p:txBody>
          <a:bodyPr vert="horz" wrap="square" lIns="0" tIns="99695" rIns="0" bIns="0" rtlCol="0">
            <a:spAutoFit/>
          </a:bodyPr>
          <a:lstStyle/>
          <a:p>
            <a:pPr marL="355600" indent="-343535">
              <a:lnSpc>
                <a:spcPct val="100000"/>
              </a:lnSpc>
              <a:spcBef>
                <a:spcPts val="785"/>
              </a:spcBef>
              <a:buClr>
                <a:srgbClr val="FF5A33"/>
              </a:buClr>
              <a:buFont typeface="Wingdings"/>
              <a:buChar char=""/>
              <a:tabLst>
                <a:tab pos="356235" algn="l"/>
              </a:tabLst>
            </a:pPr>
            <a:r>
              <a:rPr sz="2000" spc="-5" dirty="0">
                <a:latin typeface="Segoe UI"/>
                <a:cs typeface="Segoe UI"/>
              </a:rPr>
              <a:t>Ví</a:t>
            </a:r>
            <a:r>
              <a:rPr sz="2000" spc="-45" dirty="0">
                <a:latin typeface="Segoe UI"/>
                <a:cs typeface="Segoe UI"/>
              </a:rPr>
              <a:t> </a:t>
            </a:r>
            <a:r>
              <a:rPr sz="2000" spc="-10" dirty="0">
                <a:latin typeface="Segoe UI"/>
                <a:cs typeface="Segoe UI"/>
              </a:rPr>
              <a:t>dụ</a:t>
            </a:r>
            <a:endParaRPr sz="2000" dirty="0">
              <a:latin typeface="Segoe UI"/>
              <a:cs typeface="Segoe UI"/>
            </a:endParaRPr>
          </a:p>
          <a:p>
            <a:pPr marL="469265" marR="5080">
              <a:lnSpc>
                <a:spcPct val="120000"/>
              </a:lnSpc>
              <a:spcBef>
                <a:spcPts val="15"/>
              </a:spcBef>
            </a:pPr>
            <a:r>
              <a:rPr lang="en-US" sz="2000" spc="-10" dirty="0">
                <a:latin typeface="Segoe UI"/>
                <a:cs typeface="Segoe UI"/>
              </a:rPr>
              <a:t> </a:t>
            </a:r>
            <a:r>
              <a:rPr lang="en-US" sz="2000" spc="-10" dirty="0" err="1">
                <a:latin typeface="Segoe UI"/>
                <a:cs typeface="Segoe UI"/>
              </a:rPr>
              <a:t>System.out.print</a:t>
            </a:r>
            <a:r>
              <a:rPr lang="en-US" sz="2000" spc="-10" dirty="0">
                <a:latin typeface="Segoe UI"/>
                <a:cs typeface="Segoe UI"/>
              </a:rPr>
              <a:t>("</a:t>
            </a:r>
            <a:r>
              <a:rPr lang="en-US" sz="2000" spc="-10" dirty="0" err="1">
                <a:latin typeface="Segoe UI"/>
                <a:cs typeface="Segoe UI"/>
              </a:rPr>
              <a:t>Trung</a:t>
            </a:r>
            <a:r>
              <a:rPr lang="en-US" sz="2000" spc="-10" dirty="0">
                <a:latin typeface="Segoe UI"/>
                <a:cs typeface="Segoe UI"/>
              </a:rPr>
              <a:t> tam </a:t>
            </a:r>
            <a:r>
              <a:rPr lang="en-US" sz="2000" spc="-10" dirty="0" err="1">
                <a:latin typeface="Segoe UI"/>
                <a:cs typeface="Segoe UI"/>
              </a:rPr>
              <a:t>dao</a:t>
            </a:r>
            <a:r>
              <a:rPr lang="en-US" sz="2000" spc="-10" dirty="0">
                <a:latin typeface="Segoe UI"/>
                <a:cs typeface="Segoe UI"/>
              </a:rPr>
              <a:t> </a:t>
            </a:r>
            <a:r>
              <a:rPr lang="en-US" sz="2000" spc="-10" dirty="0" err="1">
                <a:latin typeface="Segoe UI"/>
                <a:cs typeface="Segoe UI"/>
              </a:rPr>
              <a:t>tao</a:t>
            </a:r>
            <a:r>
              <a:rPr lang="en-US" sz="2000" spc="-10" dirty="0">
                <a:latin typeface="Segoe UI"/>
                <a:cs typeface="Segoe UI"/>
              </a:rPr>
              <a:t> "); </a:t>
            </a:r>
          </a:p>
          <a:p>
            <a:pPr marL="469265" marR="5080">
              <a:lnSpc>
                <a:spcPct val="120000"/>
              </a:lnSpc>
              <a:spcBef>
                <a:spcPts val="15"/>
              </a:spcBef>
            </a:pPr>
            <a:r>
              <a:rPr lang="en-US" sz="2000" spc="-10" dirty="0">
                <a:latin typeface="Segoe UI"/>
                <a:cs typeface="Segoe UI"/>
              </a:rPr>
              <a:t> </a:t>
            </a:r>
            <a:r>
              <a:rPr lang="en-US" sz="2000" spc="-10" dirty="0" err="1">
                <a:latin typeface="Segoe UI"/>
                <a:cs typeface="Segoe UI"/>
              </a:rPr>
              <a:t>System.out.println</a:t>
            </a:r>
            <a:r>
              <a:rPr lang="en-US" sz="2000" spc="-10" dirty="0">
                <a:latin typeface="Segoe UI"/>
                <a:cs typeface="Segoe UI"/>
              </a:rPr>
              <a:t>("</a:t>
            </a:r>
            <a:r>
              <a:rPr lang="en-US" sz="2000" spc="-10" dirty="0" err="1">
                <a:latin typeface="Segoe UI"/>
                <a:cs typeface="Segoe UI"/>
              </a:rPr>
              <a:t>Nestech</a:t>
            </a:r>
            <a:r>
              <a:rPr lang="en-US" sz="2000" spc="-10" dirty="0">
                <a:latin typeface="Segoe UI"/>
                <a:cs typeface="Segoe UI"/>
              </a:rPr>
              <a:t> ");</a:t>
            </a:r>
          </a:p>
          <a:p>
            <a:pPr marL="469265" marR="5080">
              <a:lnSpc>
                <a:spcPct val="120000"/>
              </a:lnSpc>
              <a:spcBef>
                <a:spcPts val="15"/>
              </a:spcBef>
            </a:pPr>
            <a:r>
              <a:rPr lang="en-US" sz="2000" spc="-10" dirty="0">
                <a:latin typeface="Segoe UI"/>
                <a:cs typeface="Segoe UI"/>
              </a:rPr>
              <a:t> </a:t>
            </a:r>
            <a:r>
              <a:rPr lang="en-US" sz="2000" spc="-10" dirty="0" err="1">
                <a:latin typeface="Segoe UI"/>
                <a:cs typeface="Segoe UI"/>
              </a:rPr>
              <a:t>System.out.printf</a:t>
            </a:r>
            <a:r>
              <a:rPr lang="en-US" sz="2000" spc="-10" dirty="0">
                <a:latin typeface="Segoe UI"/>
                <a:cs typeface="Segoe UI"/>
              </a:rPr>
              <a:t>("tai %d </a:t>
            </a:r>
            <a:r>
              <a:rPr lang="en-US" sz="2000" spc="-10" dirty="0" err="1">
                <a:latin typeface="Segoe UI"/>
                <a:cs typeface="Segoe UI"/>
              </a:rPr>
              <a:t>duong</a:t>
            </a:r>
            <a:r>
              <a:rPr lang="en-US" sz="2000" spc="-10" dirty="0">
                <a:latin typeface="Segoe UI"/>
                <a:cs typeface="Segoe UI"/>
              </a:rPr>
              <a:t> D5", 212);</a:t>
            </a:r>
            <a:endParaRPr sz="2000" dirty="0">
              <a:latin typeface="Segoe UI"/>
              <a:cs typeface="Segoe UI"/>
            </a:endParaRPr>
          </a:p>
        </p:txBody>
      </p:sp>
      <p:sp>
        <p:nvSpPr>
          <p:cNvPr id="16" name="object 16"/>
          <p:cNvSpPr txBox="1"/>
          <p:nvPr/>
        </p:nvSpPr>
        <p:spPr>
          <a:xfrm>
            <a:off x="5183113" y="3621022"/>
            <a:ext cx="3617982" cy="998350"/>
          </a:xfrm>
          <a:prstGeom prst="rect">
            <a:avLst/>
          </a:prstGeom>
        </p:spPr>
        <p:txBody>
          <a:bodyPr vert="horz" wrap="square" lIns="0" tIns="13335" rIns="0" bIns="0" rtlCol="0">
            <a:spAutoFit/>
          </a:bodyPr>
          <a:lstStyle/>
          <a:p>
            <a:pPr marL="12700" marR="5080">
              <a:lnSpc>
                <a:spcPct val="100000"/>
              </a:lnSpc>
              <a:spcBef>
                <a:spcPts val="105"/>
              </a:spcBef>
            </a:pPr>
            <a:r>
              <a:rPr lang="en-US" sz="3200" spc="-5" dirty="0" err="1">
                <a:solidFill>
                  <a:srgbClr val="FFFFFF"/>
                </a:solidFill>
                <a:latin typeface="Calibri"/>
                <a:cs typeface="Calibri"/>
              </a:rPr>
              <a:t>Trung</a:t>
            </a:r>
            <a:r>
              <a:rPr lang="en-US" sz="3200" spc="-5" dirty="0">
                <a:solidFill>
                  <a:srgbClr val="FFFFFF"/>
                </a:solidFill>
                <a:latin typeface="Calibri"/>
                <a:cs typeface="Calibri"/>
              </a:rPr>
              <a:t> tam </a:t>
            </a:r>
            <a:r>
              <a:rPr lang="en-US" sz="3200" spc="-5" dirty="0" err="1">
                <a:solidFill>
                  <a:srgbClr val="FFFFFF"/>
                </a:solidFill>
                <a:latin typeface="Calibri"/>
                <a:cs typeface="Calibri"/>
              </a:rPr>
              <a:t>dao</a:t>
            </a:r>
            <a:r>
              <a:rPr lang="en-US" sz="3200" spc="-5" dirty="0">
                <a:solidFill>
                  <a:srgbClr val="FFFFFF"/>
                </a:solidFill>
                <a:latin typeface="Calibri"/>
                <a:cs typeface="Calibri"/>
              </a:rPr>
              <a:t> </a:t>
            </a:r>
            <a:r>
              <a:rPr lang="en-US" sz="3200" spc="-5" dirty="0" err="1">
                <a:solidFill>
                  <a:srgbClr val="FFFFFF"/>
                </a:solidFill>
                <a:latin typeface="Calibri"/>
                <a:cs typeface="Calibri"/>
              </a:rPr>
              <a:t>tao</a:t>
            </a:r>
            <a:r>
              <a:rPr lang="en-US" sz="3200" spc="-5" dirty="0">
                <a:solidFill>
                  <a:srgbClr val="FFFFFF"/>
                </a:solidFill>
                <a:latin typeface="Calibri"/>
                <a:cs typeface="Calibri"/>
              </a:rPr>
              <a:t> </a:t>
            </a:r>
            <a:r>
              <a:rPr lang="en-US" sz="3200" spc="-5" dirty="0" err="1">
                <a:solidFill>
                  <a:srgbClr val="FFFFFF"/>
                </a:solidFill>
                <a:latin typeface="Calibri"/>
                <a:cs typeface="Calibri"/>
              </a:rPr>
              <a:t>Nestech</a:t>
            </a:r>
            <a:r>
              <a:rPr lang="en-US" sz="3200" spc="-5" dirty="0">
                <a:solidFill>
                  <a:srgbClr val="FFFFFF"/>
                </a:solidFill>
                <a:latin typeface="Calibri"/>
                <a:cs typeface="Calibri"/>
              </a:rPr>
              <a:t> tai 212 D5</a:t>
            </a:r>
            <a:endParaRPr sz="3200" dirty="0">
              <a:latin typeface="Calibri"/>
              <a:cs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156658" y="3064255"/>
            <a:ext cx="2834005" cy="1778000"/>
          </a:xfrm>
          <a:prstGeom prst="rect">
            <a:avLst/>
          </a:prstGeom>
        </p:spPr>
        <p:txBody>
          <a:bodyPr vert="horz" wrap="square" lIns="0" tIns="12065" rIns="0" bIns="0" rtlCol="0">
            <a:spAutoFit/>
          </a:bodyPr>
          <a:lstStyle/>
          <a:p>
            <a:pPr marL="12700">
              <a:lnSpc>
                <a:spcPct val="100000"/>
              </a:lnSpc>
              <a:spcBef>
                <a:spcPts val="95"/>
              </a:spcBef>
            </a:pPr>
            <a:r>
              <a:rPr sz="7200" b="1" spc="-5" dirty="0">
                <a:solidFill>
                  <a:srgbClr val="FFFFFF"/>
                </a:solidFill>
                <a:latin typeface="Calibri"/>
                <a:cs typeface="Calibri"/>
              </a:rPr>
              <a:t>DE</a:t>
            </a:r>
            <a:r>
              <a:rPr sz="7200" b="1" dirty="0">
                <a:solidFill>
                  <a:srgbClr val="FFFFFF"/>
                </a:solidFill>
                <a:latin typeface="Calibri"/>
                <a:cs typeface="Calibri"/>
              </a:rPr>
              <a:t>M</a:t>
            </a:r>
            <a:r>
              <a:rPr sz="11500" b="1" spc="-5" dirty="0">
                <a:solidFill>
                  <a:srgbClr val="FFFFFF"/>
                </a:solidFill>
                <a:latin typeface="Calibri"/>
                <a:cs typeface="Calibri"/>
              </a:rPr>
              <a:t>O</a:t>
            </a:r>
            <a:endParaRPr sz="11500">
              <a:latin typeface="Calibri"/>
              <a:cs typeface="Calibri"/>
            </a:endParaRPr>
          </a:p>
        </p:txBody>
      </p:sp>
      <p:pic>
        <p:nvPicPr>
          <p:cNvPr id="3" name="object 3"/>
          <p:cNvPicPr/>
          <p:nvPr/>
        </p:nvPicPr>
        <p:blipFill>
          <a:blip r:embed="rId2" cstate="print"/>
          <a:stretch>
            <a:fillRect/>
          </a:stretch>
        </p:blipFill>
        <p:spPr>
          <a:xfrm>
            <a:off x="4514744" y="3570905"/>
            <a:ext cx="2616709" cy="2616709"/>
          </a:xfrm>
          <a:prstGeom prst="rect">
            <a:avLst/>
          </a:prstGeom>
        </p:spPr>
      </p:pic>
      <p:sp>
        <p:nvSpPr>
          <p:cNvPr id="4" name="object 4"/>
          <p:cNvSpPr txBox="1"/>
          <p:nvPr/>
        </p:nvSpPr>
        <p:spPr>
          <a:xfrm>
            <a:off x="1602054" y="4894579"/>
            <a:ext cx="3761104" cy="848360"/>
          </a:xfrm>
          <a:prstGeom prst="rect">
            <a:avLst/>
          </a:prstGeom>
        </p:spPr>
        <p:txBody>
          <a:bodyPr vert="horz" wrap="square" lIns="0" tIns="12700" rIns="0" bIns="0" rtlCol="0">
            <a:spAutoFit/>
          </a:bodyPr>
          <a:lstStyle/>
          <a:p>
            <a:pPr marL="13335">
              <a:lnSpc>
                <a:spcPct val="100000"/>
              </a:lnSpc>
              <a:spcBef>
                <a:spcPts val="100"/>
              </a:spcBef>
            </a:pPr>
            <a:r>
              <a:rPr sz="1800" dirty="0">
                <a:solidFill>
                  <a:srgbClr val="FFFFFF"/>
                </a:solidFill>
                <a:latin typeface="Calibri"/>
                <a:cs typeface="Calibri"/>
              </a:rPr>
              <a:t>Khai</a:t>
            </a:r>
            <a:r>
              <a:rPr sz="1800" spc="-5" dirty="0">
                <a:solidFill>
                  <a:srgbClr val="FFFFFF"/>
                </a:solidFill>
                <a:latin typeface="Calibri"/>
                <a:cs typeface="Calibri"/>
              </a:rPr>
              <a:t> </a:t>
            </a:r>
            <a:r>
              <a:rPr sz="1800" dirty="0">
                <a:solidFill>
                  <a:srgbClr val="FFFFFF"/>
                </a:solidFill>
                <a:latin typeface="Calibri"/>
                <a:cs typeface="Calibri"/>
              </a:rPr>
              <a:t>báo</a:t>
            </a:r>
            <a:r>
              <a:rPr sz="1800" spc="-10" dirty="0">
                <a:solidFill>
                  <a:srgbClr val="FFFFFF"/>
                </a:solidFill>
                <a:latin typeface="Calibri"/>
                <a:cs typeface="Calibri"/>
              </a:rPr>
              <a:t> </a:t>
            </a:r>
            <a:r>
              <a:rPr sz="1800" dirty="0">
                <a:solidFill>
                  <a:srgbClr val="FFFFFF"/>
                </a:solidFill>
                <a:latin typeface="Calibri"/>
                <a:cs typeface="Calibri"/>
              </a:rPr>
              <a:t>2 </a:t>
            </a:r>
            <a:r>
              <a:rPr sz="1800" spc="-5" dirty="0">
                <a:solidFill>
                  <a:srgbClr val="FFFFFF"/>
                </a:solidFill>
                <a:latin typeface="Calibri"/>
                <a:cs typeface="Calibri"/>
              </a:rPr>
              <a:t>biến</a:t>
            </a:r>
            <a:r>
              <a:rPr sz="1800" spc="5" dirty="0">
                <a:solidFill>
                  <a:srgbClr val="FFFFFF"/>
                </a:solidFill>
                <a:latin typeface="Calibri"/>
                <a:cs typeface="Calibri"/>
              </a:rPr>
              <a:t> </a:t>
            </a:r>
            <a:r>
              <a:rPr sz="1800" spc="-10" dirty="0">
                <a:solidFill>
                  <a:srgbClr val="FFFFFF"/>
                </a:solidFill>
                <a:latin typeface="Calibri"/>
                <a:cs typeface="Calibri"/>
              </a:rPr>
              <a:t>hoten</a:t>
            </a:r>
            <a:r>
              <a:rPr sz="1800" dirty="0">
                <a:solidFill>
                  <a:srgbClr val="FFFFFF"/>
                </a:solidFill>
                <a:latin typeface="Calibri"/>
                <a:cs typeface="Calibri"/>
              </a:rPr>
              <a:t> </a:t>
            </a:r>
            <a:r>
              <a:rPr sz="1800" spc="-15" dirty="0">
                <a:solidFill>
                  <a:srgbClr val="FFFFFF"/>
                </a:solidFill>
                <a:latin typeface="Calibri"/>
                <a:cs typeface="Calibri"/>
              </a:rPr>
              <a:t>và</a:t>
            </a:r>
            <a:r>
              <a:rPr sz="1800" spc="-5" dirty="0">
                <a:solidFill>
                  <a:srgbClr val="FFFFFF"/>
                </a:solidFill>
                <a:latin typeface="Calibri"/>
                <a:cs typeface="Calibri"/>
              </a:rPr>
              <a:t> tuoi</a:t>
            </a:r>
            <a:endParaRPr sz="1800">
              <a:latin typeface="Calibri"/>
              <a:cs typeface="Calibri"/>
            </a:endParaRPr>
          </a:p>
          <a:p>
            <a:pPr marL="12700">
              <a:lnSpc>
                <a:spcPct val="100000"/>
              </a:lnSpc>
            </a:pPr>
            <a:r>
              <a:rPr sz="1800" dirty="0">
                <a:solidFill>
                  <a:srgbClr val="FFFFFF"/>
                </a:solidFill>
                <a:latin typeface="Calibri"/>
                <a:cs typeface="Calibri"/>
              </a:rPr>
              <a:t>Sử</a:t>
            </a:r>
            <a:r>
              <a:rPr sz="1800" spc="-5" dirty="0">
                <a:solidFill>
                  <a:srgbClr val="FFFFFF"/>
                </a:solidFill>
                <a:latin typeface="Calibri"/>
                <a:cs typeface="Calibri"/>
              </a:rPr>
              <a:t> </a:t>
            </a:r>
            <a:r>
              <a:rPr sz="1800" dirty="0">
                <a:solidFill>
                  <a:srgbClr val="FFFFFF"/>
                </a:solidFill>
                <a:latin typeface="Calibri"/>
                <a:cs typeface="Calibri"/>
              </a:rPr>
              <a:t>dụng</a:t>
            </a:r>
            <a:r>
              <a:rPr sz="1800" spc="-5" dirty="0">
                <a:solidFill>
                  <a:srgbClr val="FFFFFF"/>
                </a:solidFill>
                <a:latin typeface="Calibri"/>
                <a:cs typeface="Calibri"/>
              </a:rPr>
              <a:t> </a:t>
            </a:r>
            <a:r>
              <a:rPr sz="1800" spc="-10" dirty="0">
                <a:solidFill>
                  <a:srgbClr val="FFFFFF"/>
                </a:solidFill>
                <a:latin typeface="Calibri"/>
                <a:cs typeface="Calibri"/>
              </a:rPr>
              <a:t>cả</a:t>
            </a:r>
            <a:r>
              <a:rPr sz="1800" dirty="0">
                <a:solidFill>
                  <a:srgbClr val="FFFFFF"/>
                </a:solidFill>
                <a:latin typeface="Calibri"/>
                <a:cs typeface="Calibri"/>
              </a:rPr>
              <a:t> 3</a:t>
            </a:r>
            <a:r>
              <a:rPr sz="1800" spc="-5" dirty="0">
                <a:solidFill>
                  <a:srgbClr val="FFFFFF"/>
                </a:solidFill>
                <a:latin typeface="Calibri"/>
                <a:cs typeface="Calibri"/>
              </a:rPr>
              <a:t> </a:t>
            </a:r>
            <a:r>
              <a:rPr sz="1800" dirty="0">
                <a:solidFill>
                  <a:srgbClr val="FFFFFF"/>
                </a:solidFill>
                <a:latin typeface="Calibri"/>
                <a:cs typeface="Calibri"/>
              </a:rPr>
              <a:t>hàm </a:t>
            </a:r>
            <a:r>
              <a:rPr sz="1800" spc="-10" dirty="0">
                <a:solidFill>
                  <a:srgbClr val="FFFFFF"/>
                </a:solidFill>
                <a:latin typeface="Calibri"/>
                <a:cs typeface="Calibri"/>
              </a:rPr>
              <a:t>trên</a:t>
            </a:r>
            <a:r>
              <a:rPr sz="1800" spc="-5" dirty="0">
                <a:solidFill>
                  <a:srgbClr val="FFFFFF"/>
                </a:solidFill>
                <a:latin typeface="Calibri"/>
                <a:cs typeface="Calibri"/>
              </a:rPr>
              <a:t> </a:t>
            </a:r>
            <a:r>
              <a:rPr sz="1800" dirty="0">
                <a:solidFill>
                  <a:srgbClr val="FFFFFF"/>
                </a:solidFill>
                <a:latin typeface="Calibri"/>
                <a:cs typeface="Calibri"/>
              </a:rPr>
              <a:t>để</a:t>
            </a:r>
            <a:r>
              <a:rPr sz="1800" spc="-5" dirty="0">
                <a:solidFill>
                  <a:srgbClr val="FFFFFF"/>
                </a:solidFill>
                <a:latin typeface="Calibri"/>
                <a:cs typeface="Calibri"/>
              </a:rPr>
              <a:t> </a:t>
            </a:r>
            <a:r>
              <a:rPr sz="1800" spc="-10" dirty="0">
                <a:solidFill>
                  <a:srgbClr val="FFFFFF"/>
                </a:solidFill>
                <a:latin typeface="Calibri"/>
                <a:cs typeface="Calibri"/>
              </a:rPr>
              <a:t>xuất</a:t>
            </a:r>
            <a:r>
              <a:rPr sz="1800" spc="-20" dirty="0">
                <a:solidFill>
                  <a:srgbClr val="FFFFFF"/>
                </a:solidFill>
                <a:latin typeface="Calibri"/>
                <a:cs typeface="Calibri"/>
              </a:rPr>
              <a:t> </a:t>
            </a:r>
            <a:r>
              <a:rPr sz="1800" spc="-5" dirty="0">
                <a:solidFill>
                  <a:srgbClr val="FFFFFF"/>
                </a:solidFill>
                <a:latin typeface="Calibri"/>
                <a:cs typeface="Calibri"/>
              </a:rPr>
              <a:t>dòng</a:t>
            </a:r>
            <a:r>
              <a:rPr sz="1800" dirty="0">
                <a:solidFill>
                  <a:srgbClr val="FFFFFF"/>
                </a:solidFill>
                <a:latin typeface="Calibri"/>
                <a:cs typeface="Calibri"/>
              </a:rPr>
              <a:t> sau</a:t>
            </a:r>
            <a:endParaRPr sz="1800">
              <a:latin typeface="Calibri"/>
              <a:cs typeface="Calibri"/>
            </a:endParaRPr>
          </a:p>
          <a:p>
            <a:pPr marL="12700">
              <a:lnSpc>
                <a:spcPct val="100000"/>
              </a:lnSpc>
            </a:pPr>
            <a:r>
              <a:rPr sz="1800" spc="-5" dirty="0">
                <a:solidFill>
                  <a:srgbClr val="FFFFFF"/>
                </a:solidFill>
                <a:latin typeface="Calibri"/>
                <a:cs typeface="Calibri"/>
              </a:rPr>
              <a:t>&lt;&lt;hoten&gt;&gt;</a:t>
            </a:r>
            <a:r>
              <a:rPr sz="1800" spc="5" dirty="0">
                <a:solidFill>
                  <a:srgbClr val="FFFFFF"/>
                </a:solidFill>
                <a:latin typeface="Calibri"/>
                <a:cs typeface="Calibri"/>
              </a:rPr>
              <a:t> </a:t>
            </a:r>
            <a:r>
              <a:rPr sz="1800" dirty="0">
                <a:solidFill>
                  <a:srgbClr val="FFFFFF"/>
                </a:solidFill>
                <a:latin typeface="Calibri"/>
                <a:cs typeface="Calibri"/>
              </a:rPr>
              <a:t>năm</a:t>
            </a:r>
            <a:r>
              <a:rPr sz="1800" spc="-10" dirty="0">
                <a:solidFill>
                  <a:srgbClr val="FFFFFF"/>
                </a:solidFill>
                <a:latin typeface="Calibri"/>
                <a:cs typeface="Calibri"/>
              </a:rPr>
              <a:t> </a:t>
            </a:r>
            <a:r>
              <a:rPr sz="1800" spc="-15" dirty="0">
                <a:solidFill>
                  <a:srgbClr val="FFFFFF"/>
                </a:solidFill>
                <a:latin typeface="Calibri"/>
                <a:cs typeface="Calibri"/>
              </a:rPr>
              <a:t>nay</a:t>
            </a:r>
            <a:r>
              <a:rPr sz="1800" spc="5" dirty="0">
                <a:solidFill>
                  <a:srgbClr val="FFFFFF"/>
                </a:solidFill>
                <a:latin typeface="Calibri"/>
                <a:cs typeface="Calibri"/>
              </a:rPr>
              <a:t> </a:t>
            </a:r>
            <a:r>
              <a:rPr sz="1800" spc="-5" dirty="0">
                <a:solidFill>
                  <a:srgbClr val="FFFFFF"/>
                </a:solidFill>
                <a:latin typeface="Calibri"/>
                <a:cs typeface="Calibri"/>
              </a:rPr>
              <a:t>&lt;&lt;tuoi&gt;&gt;</a:t>
            </a:r>
            <a:r>
              <a:rPr sz="1800" spc="5" dirty="0">
                <a:solidFill>
                  <a:srgbClr val="FFFFFF"/>
                </a:solidFill>
                <a:latin typeface="Calibri"/>
                <a:cs typeface="Calibri"/>
              </a:rPr>
              <a:t> </a:t>
            </a:r>
            <a:r>
              <a:rPr sz="1800" spc="-5" dirty="0">
                <a:solidFill>
                  <a:srgbClr val="FFFFFF"/>
                </a:solidFill>
                <a:latin typeface="Calibri"/>
                <a:cs typeface="Calibri"/>
              </a:rPr>
              <a:t>tuoi</a:t>
            </a:r>
            <a:endParaRPr sz="1800">
              <a:latin typeface="Calibri"/>
              <a:cs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57200" y="192024"/>
            <a:ext cx="8343900" cy="789940"/>
            <a:chOff x="457200" y="192024"/>
            <a:chExt cx="8343900" cy="789940"/>
          </a:xfrm>
        </p:grpSpPr>
        <p:pic>
          <p:nvPicPr>
            <p:cNvPr id="3" name="object 3"/>
            <p:cNvPicPr/>
            <p:nvPr/>
          </p:nvPicPr>
          <p:blipFill>
            <a:blip r:embed="rId2" cstate="print"/>
            <a:stretch>
              <a:fillRect/>
            </a:stretch>
          </p:blipFill>
          <p:spPr>
            <a:xfrm>
              <a:off x="5452871" y="192024"/>
              <a:ext cx="749807" cy="789431"/>
            </a:xfrm>
            <a:prstGeom prst="rect">
              <a:avLst/>
            </a:prstGeom>
          </p:spPr>
        </p:pic>
        <p:pic>
          <p:nvPicPr>
            <p:cNvPr id="4" name="object 4"/>
            <p:cNvPicPr/>
            <p:nvPr/>
          </p:nvPicPr>
          <p:blipFill>
            <a:blip r:embed="rId3" cstate="print"/>
            <a:stretch>
              <a:fillRect/>
            </a:stretch>
          </p:blipFill>
          <p:spPr>
            <a:xfrm>
              <a:off x="5775956" y="281939"/>
              <a:ext cx="976883" cy="640079"/>
            </a:xfrm>
            <a:prstGeom prst="rect">
              <a:avLst/>
            </a:prstGeom>
          </p:spPr>
        </p:pic>
        <p:pic>
          <p:nvPicPr>
            <p:cNvPr id="5" name="object 5"/>
            <p:cNvPicPr/>
            <p:nvPr/>
          </p:nvPicPr>
          <p:blipFill>
            <a:blip r:embed="rId4" cstate="print"/>
            <a:stretch>
              <a:fillRect/>
            </a:stretch>
          </p:blipFill>
          <p:spPr>
            <a:xfrm>
              <a:off x="6466331" y="281939"/>
              <a:ext cx="774191" cy="640079"/>
            </a:xfrm>
            <a:prstGeom prst="rect">
              <a:avLst/>
            </a:prstGeom>
          </p:spPr>
        </p:pic>
        <p:pic>
          <p:nvPicPr>
            <p:cNvPr id="6" name="object 6"/>
            <p:cNvPicPr/>
            <p:nvPr/>
          </p:nvPicPr>
          <p:blipFill>
            <a:blip r:embed="rId5" cstate="print"/>
            <a:stretch>
              <a:fillRect/>
            </a:stretch>
          </p:blipFill>
          <p:spPr>
            <a:xfrm>
              <a:off x="6954009" y="281939"/>
              <a:ext cx="992123" cy="640079"/>
            </a:xfrm>
            <a:prstGeom prst="rect">
              <a:avLst/>
            </a:prstGeom>
          </p:spPr>
        </p:pic>
        <p:pic>
          <p:nvPicPr>
            <p:cNvPr id="7" name="object 7"/>
            <p:cNvPicPr/>
            <p:nvPr/>
          </p:nvPicPr>
          <p:blipFill>
            <a:blip r:embed="rId6" cstate="print"/>
            <a:stretch>
              <a:fillRect/>
            </a:stretch>
          </p:blipFill>
          <p:spPr>
            <a:xfrm>
              <a:off x="7661148" y="281939"/>
              <a:ext cx="1139951" cy="640079"/>
            </a:xfrm>
            <a:prstGeom prst="rect">
              <a:avLst/>
            </a:prstGeom>
          </p:spPr>
        </p:pic>
      </p:grpSp>
      <p:sp>
        <p:nvSpPr>
          <p:cNvPr id="8" name="object 8"/>
          <p:cNvSpPr txBox="1">
            <a:spLocks noGrp="1"/>
          </p:cNvSpPr>
          <p:nvPr>
            <p:ph type="title"/>
          </p:nvPr>
        </p:nvSpPr>
        <p:spPr>
          <a:xfrm>
            <a:off x="5659628" y="283114"/>
            <a:ext cx="2947035" cy="452120"/>
          </a:xfrm>
          <a:prstGeom prst="rect">
            <a:avLst/>
          </a:prstGeom>
        </p:spPr>
        <p:txBody>
          <a:bodyPr vert="horz" wrap="square" lIns="0" tIns="12065" rIns="0" bIns="0" rtlCol="0">
            <a:spAutoFit/>
          </a:bodyPr>
          <a:lstStyle/>
          <a:p>
            <a:pPr marL="12700">
              <a:lnSpc>
                <a:spcPct val="100000"/>
              </a:lnSpc>
              <a:spcBef>
                <a:spcPts val="95"/>
              </a:spcBef>
            </a:pPr>
            <a:r>
              <a:rPr sz="2800" spc="-10" dirty="0"/>
              <a:t>N</a:t>
            </a:r>
            <a:r>
              <a:rPr spc="-10" dirty="0"/>
              <a:t>HẬP</a:t>
            </a:r>
            <a:r>
              <a:rPr spc="120" dirty="0"/>
              <a:t> </a:t>
            </a:r>
            <a:r>
              <a:rPr spc="-5" dirty="0"/>
              <a:t>TỪ</a:t>
            </a:r>
            <a:r>
              <a:rPr spc="120" dirty="0"/>
              <a:t> </a:t>
            </a:r>
            <a:r>
              <a:rPr spc="-10" dirty="0"/>
              <a:t>BÀN</a:t>
            </a:r>
            <a:r>
              <a:rPr spc="140" dirty="0"/>
              <a:t> </a:t>
            </a:r>
            <a:r>
              <a:rPr spc="-10" dirty="0"/>
              <a:t>PHÍM</a:t>
            </a:r>
            <a:endParaRPr sz="2800"/>
          </a:p>
        </p:txBody>
      </p:sp>
      <p:sp>
        <p:nvSpPr>
          <p:cNvPr id="9" name="object 9"/>
          <p:cNvSpPr txBox="1"/>
          <p:nvPr/>
        </p:nvSpPr>
        <p:spPr>
          <a:xfrm>
            <a:off x="535816" y="1090593"/>
            <a:ext cx="7613650" cy="4758690"/>
          </a:xfrm>
          <a:prstGeom prst="rect">
            <a:avLst/>
          </a:prstGeom>
        </p:spPr>
        <p:txBody>
          <a:bodyPr vert="horz" wrap="square" lIns="0" tIns="12065" rIns="0" bIns="0" rtlCol="0">
            <a:spAutoFit/>
          </a:bodyPr>
          <a:lstStyle/>
          <a:p>
            <a:pPr marL="355600" indent="-343535">
              <a:lnSpc>
                <a:spcPct val="100000"/>
              </a:lnSpc>
              <a:spcBef>
                <a:spcPts val="95"/>
              </a:spcBef>
              <a:buClr>
                <a:srgbClr val="FF5A33"/>
              </a:buClr>
              <a:buFont typeface="Wingdings"/>
              <a:buChar char=""/>
              <a:tabLst>
                <a:tab pos="356235" algn="l"/>
              </a:tabLst>
            </a:pPr>
            <a:r>
              <a:rPr sz="2800" spc="-5" dirty="0">
                <a:latin typeface="Segoe UI"/>
                <a:cs typeface="Segoe UI"/>
              </a:rPr>
              <a:t>java.util.Scanner</a:t>
            </a:r>
            <a:r>
              <a:rPr sz="2800" spc="-20" dirty="0">
                <a:latin typeface="Segoe UI"/>
                <a:cs typeface="Segoe UI"/>
              </a:rPr>
              <a:t> </a:t>
            </a:r>
            <a:r>
              <a:rPr sz="2800" spc="-5" dirty="0">
                <a:latin typeface="Segoe UI"/>
                <a:cs typeface="Segoe UI"/>
              </a:rPr>
              <a:t>cho</a:t>
            </a:r>
            <a:r>
              <a:rPr sz="2800" spc="-10" dirty="0">
                <a:latin typeface="Segoe UI"/>
                <a:cs typeface="Segoe UI"/>
              </a:rPr>
              <a:t> </a:t>
            </a:r>
            <a:r>
              <a:rPr sz="2800" spc="-5" dirty="0">
                <a:latin typeface="Segoe UI"/>
                <a:cs typeface="Segoe UI"/>
              </a:rPr>
              <a:t>phép</a:t>
            </a:r>
            <a:r>
              <a:rPr sz="2800" spc="5" dirty="0">
                <a:latin typeface="Segoe UI"/>
                <a:cs typeface="Segoe UI"/>
              </a:rPr>
              <a:t> </a:t>
            </a:r>
            <a:r>
              <a:rPr sz="2800" spc="-5" dirty="0">
                <a:latin typeface="Segoe UI"/>
                <a:cs typeface="Segoe UI"/>
              </a:rPr>
              <a:t>nhận dữ </a:t>
            </a:r>
            <a:r>
              <a:rPr sz="2800" spc="-10" dirty="0">
                <a:latin typeface="Segoe UI"/>
                <a:cs typeface="Segoe UI"/>
              </a:rPr>
              <a:t>liệu</a:t>
            </a:r>
            <a:r>
              <a:rPr sz="2800" spc="10" dirty="0">
                <a:latin typeface="Segoe UI"/>
                <a:cs typeface="Segoe UI"/>
              </a:rPr>
              <a:t> </a:t>
            </a:r>
            <a:r>
              <a:rPr sz="2800" spc="-5" dirty="0">
                <a:latin typeface="Segoe UI"/>
                <a:cs typeface="Segoe UI"/>
              </a:rPr>
              <a:t>từ </a:t>
            </a:r>
            <a:r>
              <a:rPr sz="2800" spc="-15" dirty="0">
                <a:latin typeface="Segoe UI"/>
                <a:cs typeface="Segoe UI"/>
              </a:rPr>
              <a:t>bàn</a:t>
            </a:r>
            <a:endParaRPr sz="2800">
              <a:latin typeface="Segoe UI"/>
              <a:cs typeface="Segoe UI"/>
            </a:endParaRPr>
          </a:p>
          <a:p>
            <a:pPr marL="355600">
              <a:lnSpc>
                <a:spcPct val="100000"/>
              </a:lnSpc>
            </a:pPr>
            <a:r>
              <a:rPr sz="2800" spc="-5" dirty="0">
                <a:latin typeface="Segoe UI"/>
                <a:cs typeface="Segoe UI"/>
              </a:rPr>
              <a:t>phím</a:t>
            </a:r>
            <a:r>
              <a:rPr sz="2800" dirty="0">
                <a:latin typeface="Segoe UI"/>
                <a:cs typeface="Segoe UI"/>
              </a:rPr>
              <a:t> </a:t>
            </a:r>
            <a:r>
              <a:rPr sz="2800" spc="-5" dirty="0">
                <a:latin typeface="Segoe UI"/>
                <a:cs typeface="Segoe UI"/>
              </a:rPr>
              <a:t>một</a:t>
            </a:r>
            <a:r>
              <a:rPr sz="2800" spc="-30" dirty="0">
                <a:latin typeface="Segoe UI"/>
                <a:cs typeface="Segoe UI"/>
              </a:rPr>
              <a:t> </a:t>
            </a:r>
            <a:r>
              <a:rPr sz="2800" dirty="0">
                <a:latin typeface="Segoe UI"/>
                <a:cs typeface="Segoe UI"/>
              </a:rPr>
              <a:t>cách</a:t>
            </a:r>
            <a:r>
              <a:rPr sz="2800" spc="-40" dirty="0">
                <a:latin typeface="Segoe UI"/>
                <a:cs typeface="Segoe UI"/>
              </a:rPr>
              <a:t> </a:t>
            </a:r>
            <a:r>
              <a:rPr sz="2800" spc="-5" dirty="0">
                <a:latin typeface="Segoe UI"/>
                <a:cs typeface="Segoe UI"/>
              </a:rPr>
              <a:t>đơn giản</a:t>
            </a:r>
            <a:endParaRPr sz="2800">
              <a:latin typeface="Segoe UI"/>
              <a:cs typeface="Segoe UI"/>
            </a:endParaRPr>
          </a:p>
          <a:p>
            <a:pPr marL="355600" indent="-343535">
              <a:lnSpc>
                <a:spcPct val="100000"/>
              </a:lnSpc>
              <a:spcBef>
                <a:spcPts val="670"/>
              </a:spcBef>
              <a:buClr>
                <a:srgbClr val="FF5A33"/>
              </a:buClr>
              <a:buFont typeface="Wingdings"/>
              <a:buChar char=""/>
              <a:tabLst>
                <a:tab pos="356235" algn="l"/>
              </a:tabLst>
            </a:pPr>
            <a:r>
              <a:rPr sz="2800" spc="-5" dirty="0">
                <a:latin typeface="Segoe UI"/>
                <a:cs typeface="Segoe UI"/>
              </a:rPr>
              <a:t>Tạo</a:t>
            </a:r>
            <a:r>
              <a:rPr sz="2800" spc="-20" dirty="0">
                <a:latin typeface="Segoe UI"/>
                <a:cs typeface="Segoe UI"/>
              </a:rPr>
              <a:t> </a:t>
            </a:r>
            <a:r>
              <a:rPr sz="2800" spc="-5" dirty="0">
                <a:latin typeface="Segoe UI"/>
                <a:cs typeface="Segoe UI"/>
              </a:rPr>
              <a:t>đối</a:t>
            </a:r>
            <a:r>
              <a:rPr sz="2800" spc="-30" dirty="0">
                <a:latin typeface="Segoe UI"/>
                <a:cs typeface="Segoe UI"/>
              </a:rPr>
              <a:t> </a:t>
            </a:r>
            <a:r>
              <a:rPr sz="2800" spc="-5" dirty="0">
                <a:latin typeface="Segoe UI"/>
                <a:cs typeface="Segoe UI"/>
              </a:rPr>
              <a:t>tượng</a:t>
            </a:r>
            <a:r>
              <a:rPr sz="2800" spc="10" dirty="0">
                <a:latin typeface="Segoe UI"/>
                <a:cs typeface="Segoe UI"/>
              </a:rPr>
              <a:t> </a:t>
            </a:r>
            <a:r>
              <a:rPr sz="2800" spc="-5" dirty="0">
                <a:latin typeface="Segoe UI"/>
                <a:cs typeface="Segoe UI"/>
              </a:rPr>
              <a:t>Scanner</a:t>
            </a:r>
            <a:endParaRPr sz="2800">
              <a:latin typeface="Segoe UI"/>
              <a:cs typeface="Segoe UI"/>
            </a:endParaRPr>
          </a:p>
          <a:p>
            <a:pPr marL="756285" lvl="1" indent="-287020">
              <a:lnSpc>
                <a:spcPct val="100000"/>
              </a:lnSpc>
              <a:spcBef>
                <a:spcPts val="595"/>
              </a:spcBef>
              <a:buClr>
                <a:srgbClr val="FF5A33"/>
              </a:buClr>
              <a:buFont typeface="Wingdings"/>
              <a:buChar char=""/>
              <a:tabLst>
                <a:tab pos="756920" algn="l"/>
              </a:tabLst>
            </a:pPr>
            <a:r>
              <a:rPr sz="2400" spc="-5" dirty="0">
                <a:latin typeface="Segoe UI"/>
                <a:cs typeface="Segoe UI"/>
              </a:rPr>
              <a:t>Scanner</a:t>
            </a:r>
            <a:r>
              <a:rPr sz="2400" spc="15" dirty="0">
                <a:latin typeface="Segoe UI"/>
                <a:cs typeface="Segoe UI"/>
              </a:rPr>
              <a:t> </a:t>
            </a:r>
            <a:r>
              <a:rPr sz="2400" spc="-5" dirty="0">
                <a:latin typeface="Segoe UI"/>
                <a:cs typeface="Segoe UI"/>
              </a:rPr>
              <a:t>scanner</a:t>
            </a:r>
            <a:r>
              <a:rPr sz="2400" spc="15" dirty="0">
                <a:latin typeface="Segoe UI"/>
                <a:cs typeface="Segoe UI"/>
              </a:rPr>
              <a:t> </a:t>
            </a:r>
            <a:r>
              <a:rPr sz="2400" dirty="0">
                <a:latin typeface="Segoe UI"/>
                <a:cs typeface="Segoe UI"/>
              </a:rPr>
              <a:t>=</a:t>
            </a:r>
            <a:r>
              <a:rPr sz="2400" spc="-15" dirty="0">
                <a:latin typeface="Segoe UI"/>
                <a:cs typeface="Segoe UI"/>
              </a:rPr>
              <a:t> </a:t>
            </a:r>
            <a:r>
              <a:rPr sz="2400" dirty="0">
                <a:latin typeface="Segoe UI"/>
                <a:cs typeface="Segoe UI"/>
              </a:rPr>
              <a:t>new </a:t>
            </a:r>
            <a:r>
              <a:rPr sz="2400" spc="-10" dirty="0">
                <a:latin typeface="Segoe UI"/>
                <a:cs typeface="Segoe UI"/>
              </a:rPr>
              <a:t>Scanner(System.in)</a:t>
            </a:r>
            <a:endParaRPr sz="2400">
              <a:latin typeface="Segoe UI"/>
              <a:cs typeface="Segoe UI"/>
            </a:endParaRPr>
          </a:p>
          <a:p>
            <a:pPr marL="355600" indent="-343535">
              <a:lnSpc>
                <a:spcPct val="100000"/>
              </a:lnSpc>
              <a:spcBef>
                <a:spcPts val="655"/>
              </a:spcBef>
              <a:buClr>
                <a:srgbClr val="FF5A33"/>
              </a:buClr>
              <a:buFont typeface="Wingdings"/>
              <a:buChar char=""/>
              <a:tabLst>
                <a:tab pos="356235" algn="l"/>
              </a:tabLst>
            </a:pPr>
            <a:r>
              <a:rPr sz="2800" spc="-5" dirty="0">
                <a:latin typeface="Segoe UI"/>
                <a:cs typeface="Segoe UI"/>
              </a:rPr>
              <a:t>Các</a:t>
            </a:r>
            <a:r>
              <a:rPr sz="2800" spc="-20" dirty="0">
                <a:latin typeface="Segoe UI"/>
                <a:cs typeface="Segoe UI"/>
              </a:rPr>
              <a:t> </a:t>
            </a:r>
            <a:r>
              <a:rPr sz="2800" spc="-5" dirty="0">
                <a:latin typeface="Segoe UI"/>
                <a:cs typeface="Segoe UI"/>
              </a:rPr>
              <a:t>phương</a:t>
            </a:r>
            <a:r>
              <a:rPr sz="2800" spc="25" dirty="0">
                <a:latin typeface="Segoe UI"/>
                <a:cs typeface="Segoe UI"/>
              </a:rPr>
              <a:t> </a:t>
            </a:r>
            <a:r>
              <a:rPr sz="2800" spc="-5" dirty="0">
                <a:latin typeface="Segoe UI"/>
                <a:cs typeface="Segoe UI"/>
              </a:rPr>
              <a:t>thức</a:t>
            </a:r>
            <a:r>
              <a:rPr sz="2800" spc="-20" dirty="0">
                <a:latin typeface="Segoe UI"/>
                <a:cs typeface="Segoe UI"/>
              </a:rPr>
              <a:t> </a:t>
            </a:r>
            <a:r>
              <a:rPr sz="2800" spc="-5" dirty="0">
                <a:latin typeface="Segoe UI"/>
                <a:cs typeface="Segoe UI"/>
              </a:rPr>
              <a:t>thường</a:t>
            </a:r>
            <a:r>
              <a:rPr sz="2800" spc="10" dirty="0">
                <a:latin typeface="Segoe UI"/>
                <a:cs typeface="Segoe UI"/>
              </a:rPr>
              <a:t> </a:t>
            </a:r>
            <a:r>
              <a:rPr sz="2800" spc="-5" dirty="0">
                <a:latin typeface="Segoe UI"/>
                <a:cs typeface="Segoe UI"/>
              </a:rPr>
              <a:t>dùng</a:t>
            </a:r>
            <a:endParaRPr sz="2800">
              <a:latin typeface="Segoe UI"/>
              <a:cs typeface="Segoe UI"/>
            </a:endParaRPr>
          </a:p>
          <a:p>
            <a:pPr marL="756285" lvl="1" indent="-287020">
              <a:lnSpc>
                <a:spcPct val="100000"/>
              </a:lnSpc>
              <a:spcBef>
                <a:spcPts val="590"/>
              </a:spcBef>
              <a:buClr>
                <a:srgbClr val="FF5A33"/>
              </a:buClr>
              <a:buFont typeface="Wingdings"/>
              <a:buChar char=""/>
              <a:tabLst>
                <a:tab pos="756920" algn="l"/>
              </a:tabLst>
            </a:pPr>
            <a:r>
              <a:rPr sz="2400" spc="-15" dirty="0">
                <a:latin typeface="Segoe UI"/>
                <a:cs typeface="Segoe UI"/>
              </a:rPr>
              <a:t>scanner.</a:t>
            </a:r>
            <a:r>
              <a:rPr sz="2400" b="1" spc="-15" dirty="0">
                <a:solidFill>
                  <a:srgbClr val="FF0000"/>
                </a:solidFill>
                <a:latin typeface="Segoe UI"/>
                <a:cs typeface="Segoe UI"/>
              </a:rPr>
              <a:t>nextLine</a:t>
            </a:r>
            <a:r>
              <a:rPr sz="2400" spc="-15" dirty="0">
                <a:latin typeface="Segoe UI"/>
                <a:cs typeface="Segoe UI"/>
              </a:rPr>
              <a:t>()</a:t>
            </a:r>
            <a:endParaRPr sz="2400">
              <a:latin typeface="Segoe UI"/>
              <a:cs typeface="Segoe UI"/>
            </a:endParaRPr>
          </a:p>
          <a:p>
            <a:pPr marL="1155700" lvl="2" indent="-229235">
              <a:lnSpc>
                <a:spcPct val="100000"/>
              </a:lnSpc>
              <a:spcBef>
                <a:spcPts val="484"/>
              </a:spcBef>
              <a:buClr>
                <a:srgbClr val="FF5A33"/>
              </a:buClr>
              <a:buFont typeface="Wingdings"/>
              <a:buChar char=""/>
              <a:tabLst>
                <a:tab pos="1156335" algn="l"/>
              </a:tabLst>
            </a:pPr>
            <a:r>
              <a:rPr sz="2000" dirty="0">
                <a:latin typeface="Segoe UI"/>
                <a:cs typeface="Segoe UI"/>
              </a:rPr>
              <a:t>Nhận</a:t>
            </a:r>
            <a:r>
              <a:rPr sz="2000" spc="-15" dirty="0">
                <a:latin typeface="Segoe UI"/>
                <a:cs typeface="Segoe UI"/>
              </a:rPr>
              <a:t> </a:t>
            </a:r>
            <a:r>
              <a:rPr sz="2000" dirty="0">
                <a:latin typeface="Segoe UI"/>
                <a:cs typeface="Segoe UI"/>
              </a:rPr>
              <a:t>1</a:t>
            </a:r>
            <a:r>
              <a:rPr sz="2000" spc="-15" dirty="0">
                <a:latin typeface="Segoe UI"/>
                <a:cs typeface="Segoe UI"/>
              </a:rPr>
              <a:t> </a:t>
            </a:r>
            <a:r>
              <a:rPr sz="2000" dirty="0">
                <a:latin typeface="Segoe UI"/>
                <a:cs typeface="Segoe UI"/>
              </a:rPr>
              <a:t>dòng</a:t>
            </a:r>
            <a:r>
              <a:rPr sz="2000" spc="-10" dirty="0">
                <a:latin typeface="Segoe UI"/>
                <a:cs typeface="Segoe UI"/>
              </a:rPr>
              <a:t> </a:t>
            </a:r>
            <a:r>
              <a:rPr sz="2000" dirty="0">
                <a:latin typeface="Segoe UI"/>
                <a:cs typeface="Segoe UI"/>
              </a:rPr>
              <a:t>nhập</a:t>
            </a:r>
            <a:r>
              <a:rPr sz="2000" spc="-30" dirty="0">
                <a:latin typeface="Segoe UI"/>
                <a:cs typeface="Segoe UI"/>
              </a:rPr>
              <a:t> </a:t>
            </a:r>
            <a:r>
              <a:rPr sz="2000" dirty="0">
                <a:latin typeface="Segoe UI"/>
                <a:cs typeface="Segoe UI"/>
              </a:rPr>
              <a:t>từ</a:t>
            </a:r>
            <a:r>
              <a:rPr sz="2000" spc="-20" dirty="0">
                <a:latin typeface="Segoe UI"/>
                <a:cs typeface="Segoe UI"/>
              </a:rPr>
              <a:t> </a:t>
            </a:r>
            <a:r>
              <a:rPr sz="2000" spc="-10" dirty="0">
                <a:latin typeface="Segoe UI"/>
                <a:cs typeface="Segoe UI"/>
              </a:rPr>
              <a:t>bàn </a:t>
            </a:r>
            <a:r>
              <a:rPr sz="2000" spc="-5" dirty="0">
                <a:latin typeface="Segoe UI"/>
                <a:cs typeface="Segoe UI"/>
              </a:rPr>
              <a:t>phím</a:t>
            </a:r>
            <a:endParaRPr sz="2000">
              <a:latin typeface="Segoe UI"/>
              <a:cs typeface="Segoe UI"/>
            </a:endParaRPr>
          </a:p>
          <a:p>
            <a:pPr marL="756285" lvl="1" indent="-287020">
              <a:lnSpc>
                <a:spcPct val="100000"/>
              </a:lnSpc>
              <a:spcBef>
                <a:spcPts val="575"/>
              </a:spcBef>
              <a:buClr>
                <a:srgbClr val="FF5A33"/>
              </a:buClr>
              <a:buFont typeface="Wingdings"/>
              <a:buChar char=""/>
              <a:tabLst>
                <a:tab pos="756920" algn="l"/>
              </a:tabLst>
            </a:pPr>
            <a:r>
              <a:rPr sz="2400" spc="-15" dirty="0">
                <a:latin typeface="Segoe UI"/>
                <a:cs typeface="Segoe UI"/>
              </a:rPr>
              <a:t>scanner.</a:t>
            </a:r>
            <a:r>
              <a:rPr sz="2400" b="1" spc="-15" dirty="0">
                <a:solidFill>
                  <a:srgbClr val="FF0000"/>
                </a:solidFill>
                <a:latin typeface="Segoe UI"/>
                <a:cs typeface="Segoe UI"/>
              </a:rPr>
              <a:t>nextInt</a:t>
            </a:r>
            <a:r>
              <a:rPr sz="2400" spc="-15" dirty="0">
                <a:latin typeface="Segoe UI"/>
                <a:cs typeface="Segoe UI"/>
              </a:rPr>
              <a:t>()</a:t>
            </a:r>
            <a:endParaRPr sz="2400">
              <a:latin typeface="Segoe UI"/>
              <a:cs typeface="Segoe UI"/>
            </a:endParaRPr>
          </a:p>
          <a:p>
            <a:pPr marL="1155700" lvl="2" indent="-229235">
              <a:lnSpc>
                <a:spcPct val="100000"/>
              </a:lnSpc>
              <a:spcBef>
                <a:spcPts val="480"/>
              </a:spcBef>
              <a:buClr>
                <a:srgbClr val="FF5A33"/>
              </a:buClr>
              <a:buFont typeface="Wingdings"/>
              <a:buChar char=""/>
              <a:tabLst>
                <a:tab pos="1156335" algn="l"/>
              </a:tabLst>
            </a:pPr>
            <a:r>
              <a:rPr sz="2000" dirty="0">
                <a:latin typeface="Segoe UI"/>
                <a:cs typeface="Segoe UI"/>
              </a:rPr>
              <a:t>Nhận</a:t>
            </a:r>
            <a:r>
              <a:rPr sz="2000" spc="-15" dirty="0">
                <a:latin typeface="Segoe UI"/>
                <a:cs typeface="Segoe UI"/>
              </a:rPr>
              <a:t> </a:t>
            </a:r>
            <a:r>
              <a:rPr sz="2000" dirty="0">
                <a:latin typeface="Segoe UI"/>
                <a:cs typeface="Segoe UI"/>
              </a:rPr>
              <a:t>1</a:t>
            </a:r>
            <a:r>
              <a:rPr sz="2000" spc="-15" dirty="0">
                <a:latin typeface="Segoe UI"/>
                <a:cs typeface="Segoe UI"/>
              </a:rPr>
              <a:t> </a:t>
            </a:r>
            <a:r>
              <a:rPr sz="2000" dirty="0">
                <a:latin typeface="Segoe UI"/>
                <a:cs typeface="Segoe UI"/>
              </a:rPr>
              <a:t>số nguyên</a:t>
            </a:r>
            <a:r>
              <a:rPr sz="2000" spc="-10" dirty="0">
                <a:latin typeface="Segoe UI"/>
                <a:cs typeface="Segoe UI"/>
              </a:rPr>
              <a:t> </a:t>
            </a:r>
            <a:r>
              <a:rPr sz="2000" dirty="0">
                <a:latin typeface="Segoe UI"/>
                <a:cs typeface="Segoe UI"/>
              </a:rPr>
              <a:t>nhập</a:t>
            </a:r>
            <a:r>
              <a:rPr sz="2000" spc="-20" dirty="0">
                <a:latin typeface="Segoe UI"/>
                <a:cs typeface="Segoe UI"/>
              </a:rPr>
              <a:t> </a:t>
            </a:r>
            <a:r>
              <a:rPr sz="2000" dirty="0">
                <a:latin typeface="Segoe UI"/>
                <a:cs typeface="Segoe UI"/>
              </a:rPr>
              <a:t>từ</a:t>
            </a:r>
            <a:r>
              <a:rPr sz="2000" spc="-20" dirty="0">
                <a:latin typeface="Segoe UI"/>
                <a:cs typeface="Segoe UI"/>
              </a:rPr>
              <a:t> </a:t>
            </a:r>
            <a:r>
              <a:rPr sz="2000" spc="-10" dirty="0">
                <a:latin typeface="Segoe UI"/>
                <a:cs typeface="Segoe UI"/>
              </a:rPr>
              <a:t>bàn</a:t>
            </a:r>
            <a:r>
              <a:rPr sz="2000" spc="-20" dirty="0">
                <a:latin typeface="Segoe UI"/>
                <a:cs typeface="Segoe UI"/>
              </a:rPr>
              <a:t> </a:t>
            </a:r>
            <a:r>
              <a:rPr sz="2000" spc="-5" dirty="0">
                <a:latin typeface="Segoe UI"/>
                <a:cs typeface="Segoe UI"/>
              </a:rPr>
              <a:t>phím</a:t>
            </a:r>
            <a:endParaRPr sz="2000">
              <a:latin typeface="Segoe UI"/>
              <a:cs typeface="Segoe UI"/>
            </a:endParaRPr>
          </a:p>
          <a:p>
            <a:pPr marL="756285" lvl="1" indent="-287020">
              <a:lnSpc>
                <a:spcPct val="100000"/>
              </a:lnSpc>
              <a:spcBef>
                <a:spcPts val="575"/>
              </a:spcBef>
              <a:buClr>
                <a:srgbClr val="FF5A33"/>
              </a:buClr>
              <a:buFont typeface="Wingdings"/>
              <a:buChar char=""/>
              <a:tabLst>
                <a:tab pos="756920" algn="l"/>
              </a:tabLst>
            </a:pPr>
            <a:r>
              <a:rPr sz="2400" spc="-15" dirty="0">
                <a:latin typeface="Segoe UI"/>
                <a:cs typeface="Segoe UI"/>
              </a:rPr>
              <a:t>scanner.</a:t>
            </a:r>
            <a:r>
              <a:rPr sz="2400" b="1" spc="-15" dirty="0">
                <a:solidFill>
                  <a:srgbClr val="FF0000"/>
                </a:solidFill>
                <a:latin typeface="Segoe UI"/>
                <a:cs typeface="Segoe UI"/>
              </a:rPr>
              <a:t>nextDouble</a:t>
            </a:r>
            <a:r>
              <a:rPr sz="2400" spc="-15" dirty="0">
                <a:latin typeface="Segoe UI"/>
                <a:cs typeface="Segoe UI"/>
              </a:rPr>
              <a:t>()</a:t>
            </a:r>
            <a:endParaRPr sz="2400">
              <a:latin typeface="Segoe UI"/>
              <a:cs typeface="Segoe UI"/>
            </a:endParaRPr>
          </a:p>
          <a:p>
            <a:pPr marL="1155700" lvl="2" indent="-229235">
              <a:lnSpc>
                <a:spcPct val="100000"/>
              </a:lnSpc>
              <a:spcBef>
                <a:spcPts val="484"/>
              </a:spcBef>
              <a:buClr>
                <a:srgbClr val="FF5A33"/>
              </a:buClr>
              <a:buFont typeface="Wingdings"/>
              <a:buChar char=""/>
              <a:tabLst>
                <a:tab pos="1156335" algn="l"/>
              </a:tabLst>
            </a:pPr>
            <a:r>
              <a:rPr sz="2000" dirty="0">
                <a:latin typeface="Segoe UI"/>
                <a:cs typeface="Segoe UI"/>
              </a:rPr>
              <a:t>Nhận</a:t>
            </a:r>
            <a:r>
              <a:rPr sz="2000" spc="-10" dirty="0">
                <a:latin typeface="Segoe UI"/>
                <a:cs typeface="Segoe UI"/>
              </a:rPr>
              <a:t> </a:t>
            </a:r>
            <a:r>
              <a:rPr sz="2000" dirty="0">
                <a:latin typeface="Segoe UI"/>
                <a:cs typeface="Segoe UI"/>
              </a:rPr>
              <a:t>1</a:t>
            </a:r>
            <a:r>
              <a:rPr sz="2000" spc="-15" dirty="0">
                <a:latin typeface="Segoe UI"/>
                <a:cs typeface="Segoe UI"/>
              </a:rPr>
              <a:t> </a:t>
            </a:r>
            <a:r>
              <a:rPr sz="2000" dirty="0">
                <a:latin typeface="Segoe UI"/>
                <a:cs typeface="Segoe UI"/>
              </a:rPr>
              <a:t>số thực</a:t>
            </a:r>
            <a:r>
              <a:rPr sz="2000" spc="-20" dirty="0">
                <a:latin typeface="Segoe UI"/>
                <a:cs typeface="Segoe UI"/>
              </a:rPr>
              <a:t> </a:t>
            </a:r>
            <a:r>
              <a:rPr sz="2000" dirty="0">
                <a:latin typeface="Segoe UI"/>
                <a:cs typeface="Segoe UI"/>
              </a:rPr>
              <a:t>nhập</a:t>
            </a:r>
            <a:r>
              <a:rPr sz="2000" spc="-30" dirty="0">
                <a:latin typeface="Segoe UI"/>
                <a:cs typeface="Segoe UI"/>
              </a:rPr>
              <a:t> </a:t>
            </a:r>
            <a:r>
              <a:rPr sz="2000" dirty="0">
                <a:latin typeface="Segoe UI"/>
                <a:cs typeface="Segoe UI"/>
              </a:rPr>
              <a:t>từ</a:t>
            </a:r>
            <a:r>
              <a:rPr sz="2000" spc="-20" dirty="0">
                <a:latin typeface="Segoe UI"/>
                <a:cs typeface="Segoe UI"/>
              </a:rPr>
              <a:t> </a:t>
            </a:r>
            <a:r>
              <a:rPr sz="2000" spc="-10" dirty="0">
                <a:latin typeface="Segoe UI"/>
                <a:cs typeface="Segoe UI"/>
              </a:rPr>
              <a:t>bàn </a:t>
            </a:r>
            <a:r>
              <a:rPr sz="2000" spc="-5" dirty="0">
                <a:latin typeface="Segoe UI"/>
                <a:cs typeface="Segoe UI"/>
              </a:rPr>
              <a:t>phím</a:t>
            </a:r>
            <a:endParaRPr sz="2000">
              <a:latin typeface="Segoe UI"/>
              <a:cs typeface="Segoe U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156658" y="3064255"/>
            <a:ext cx="2834005" cy="1778000"/>
          </a:xfrm>
          <a:prstGeom prst="rect">
            <a:avLst/>
          </a:prstGeom>
        </p:spPr>
        <p:txBody>
          <a:bodyPr vert="horz" wrap="square" lIns="0" tIns="12065" rIns="0" bIns="0" rtlCol="0">
            <a:spAutoFit/>
          </a:bodyPr>
          <a:lstStyle/>
          <a:p>
            <a:pPr marL="12700">
              <a:lnSpc>
                <a:spcPct val="100000"/>
              </a:lnSpc>
              <a:spcBef>
                <a:spcPts val="95"/>
              </a:spcBef>
            </a:pPr>
            <a:r>
              <a:rPr sz="7200" b="1" spc="-5" dirty="0">
                <a:solidFill>
                  <a:srgbClr val="FFFFFF"/>
                </a:solidFill>
                <a:latin typeface="Calibri"/>
                <a:cs typeface="Calibri"/>
              </a:rPr>
              <a:t>DE</a:t>
            </a:r>
            <a:r>
              <a:rPr sz="7200" b="1" dirty="0">
                <a:solidFill>
                  <a:srgbClr val="FFFFFF"/>
                </a:solidFill>
                <a:latin typeface="Calibri"/>
                <a:cs typeface="Calibri"/>
              </a:rPr>
              <a:t>M</a:t>
            </a:r>
            <a:r>
              <a:rPr sz="11500" b="1" spc="-5" dirty="0">
                <a:solidFill>
                  <a:srgbClr val="FFFFFF"/>
                </a:solidFill>
                <a:latin typeface="Calibri"/>
                <a:cs typeface="Calibri"/>
              </a:rPr>
              <a:t>O</a:t>
            </a:r>
            <a:endParaRPr sz="11500">
              <a:latin typeface="Calibri"/>
              <a:cs typeface="Calibri"/>
            </a:endParaRPr>
          </a:p>
        </p:txBody>
      </p:sp>
      <p:pic>
        <p:nvPicPr>
          <p:cNvPr id="3" name="object 3"/>
          <p:cNvPicPr/>
          <p:nvPr/>
        </p:nvPicPr>
        <p:blipFill>
          <a:blip r:embed="rId2" cstate="print"/>
          <a:stretch>
            <a:fillRect/>
          </a:stretch>
        </p:blipFill>
        <p:spPr>
          <a:xfrm>
            <a:off x="4514744" y="3570905"/>
            <a:ext cx="2616709" cy="2616709"/>
          </a:xfrm>
          <a:prstGeom prst="rect">
            <a:avLst/>
          </a:prstGeom>
        </p:spPr>
      </p:pic>
      <p:sp>
        <p:nvSpPr>
          <p:cNvPr id="4" name="object 4"/>
          <p:cNvSpPr txBox="1"/>
          <p:nvPr/>
        </p:nvSpPr>
        <p:spPr>
          <a:xfrm>
            <a:off x="1602739" y="4665979"/>
            <a:ext cx="274510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Calibri"/>
                <a:cs typeface="Calibri"/>
              </a:rPr>
              <a:t>Khai</a:t>
            </a:r>
            <a:r>
              <a:rPr sz="1800" spc="-5" dirty="0">
                <a:solidFill>
                  <a:srgbClr val="FFFFFF"/>
                </a:solidFill>
                <a:latin typeface="Calibri"/>
                <a:cs typeface="Calibri"/>
              </a:rPr>
              <a:t> </a:t>
            </a:r>
            <a:r>
              <a:rPr sz="1800" dirty="0">
                <a:solidFill>
                  <a:srgbClr val="FFFFFF"/>
                </a:solidFill>
                <a:latin typeface="Calibri"/>
                <a:cs typeface="Calibri"/>
              </a:rPr>
              <a:t>báo</a:t>
            </a:r>
            <a:r>
              <a:rPr sz="1800" spc="-15" dirty="0">
                <a:solidFill>
                  <a:srgbClr val="FFFFFF"/>
                </a:solidFill>
                <a:latin typeface="Calibri"/>
                <a:cs typeface="Calibri"/>
              </a:rPr>
              <a:t> </a:t>
            </a:r>
            <a:r>
              <a:rPr sz="1800" dirty="0">
                <a:solidFill>
                  <a:srgbClr val="FFFFFF"/>
                </a:solidFill>
                <a:latin typeface="Calibri"/>
                <a:cs typeface="Calibri"/>
              </a:rPr>
              <a:t>2 </a:t>
            </a:r>
            <a:r>
              <a:rPr sz="1800" spc="-5" dirty="0">
                <a:solidFill>
                  <a:srgbClr val="FFFFFF"/>
                </a:solidFill>
                <a:latin typeface="Calibri"/>
                <a:cs typeface="Calibri"/>
              </a:rPr>
              <a:t>biến</a:t>
            </a:r>
            <a:r>
              <a:rPr sz="1800" spc="5" dirty="0">
                <a:solidFill>
                  <a:srgbClr val="FFFFFF"/>
                </a:solidFill>
                <a:latin typeface="Calibri"/>
                <a:cs typeface="Calibri"/>
              </a:rPr>
              <a:t> </a:t>
            </a:r>
            <a:r>
              <a:rPr sz="1800" spc="-10" dirty="0">
                <a:solidFill>
                  <a:srgbClr val="FFFFFF"/>
                </a:solidFill>
                <a:latin typeface="Calibri"/>
                <a:cs typeface="Calibri"/>
              </a:rPr>
              <a:t>hoten</a:t>
            </a:r>
            <a:r>
              <a:rPr sz="1800" dirty="0">
                <a:solidFill>
                  <a:srgbClr val="FFFFFF"/>
                </a:solidFill>
                <a:latin typeface="Calibri"/>
                <a:cs typeface="Calibri"/>
              </a:rPr>
              <a:t> </a:t>
            </a:r>
            <a:r>
              <a:rPr sz="1800" spc="-15" dirty="0">
                <a:solidFill>
                  <a:srgbClr val="FFFFFF"/>
                </a:solidFill>
                <a:latin typeface="Calibri"/>
                <a:cs typeface="Calibri"/>
              </a:rPr>
              <a:t>và</a:t>
            </a:r>
            <a:r>
              <a:rPr sz="1800" spc="-10" dirty="0">
                <a:solidFill>
                  <a:srgbClr val="FFFFFF"/>
                </a:solidFill>
                <a:latin typeface="Calibri"/>
                <a:cs typeface="Calibri"/>
              </a:rPr>
              <a:t> </a:t>
            </a:r>
            <a:r>
              <a:rPr sz="1800" spc="-5" dirty="0">
                <a:solidFill>
                  <a:srgbClr val="FFFFFF"/>
                </a:solidFill>
                <a:latin typeface="Calibri"/>
                <a:cs typeface="Calibri"/>
              </a:rPr>
              <a:t>tuoi</a:t>
            </a:r>
            <a:endParaRPr sz="1800">
              <a:latin typeface="Calibri"/>
              <a:cs typeface="Calibri"/>
            </a:endParaRPr>
          </a:p>
        </p:txBody>
      </p:sp>
      <p:sp>
        <p:nvSpPr>
          <p:cNvPr id="5" name="object 5"/>
          <p:cNvSpPr txBox="1"/>
          <p:nvPr/>
        </p:nvSpPr>
        <p:spPr>
          <a:xfrm>
            <a:off x="1602282" y="4940300"/>
            <a:ext cx="3181350" cy="848360"/>
          </a:xfrm>
          <a:prstGeom prst="rect">
            <a:avLst/>
          </a:prstGeom>
        </p:spPr>
        <p:txBody>
          <a:bodyPr vert="horz" wrap="square" lIns="0" tIns="12700" rIns="0" bIns="0" rtlCol="0">
            <a:spAutoFit/>
          </a:bodyPr>
          <a:lstStyle/>
          <a:p>
            <a:pPr marL="12700" marR="124460">
              <a:lnSpc>
                <a:spcPct val="100000"/>
              </a:lnSpc>
              <a:spcBef>
                <a:spcPts val="100"/>
              </a:spcBef>
            </a:pPr>
            <a:r>
              <a:rPr sz="1800" dirty="0">
                <a:solidFill>
                  <a:srgbClr val="FFFFFF"/>
                </a:solidFill>
                <a:latin typeface="Calibri"/>
                <a:cs typeface="Calibri"/>
              </a:rPr>
              <a:t>Nhập</a:t>
            </a:r>
            <a:r>
              <a:rPr sz="1800" spc="-10" dirty="0">
                <a:solidFill>
                  <a:srgbClr val="FFFFFF"/>
                </a:solidFill>
                <a:latin typeface="Calibri"/>
                <a:cs typeface="Calibri"/>
              </a:rPr>
              <a:t> </a:t>
            </a:r>
            <a:r>
              <a:rPr sz="1800" dirty="0">
                <a:solidFill>
                  <a:srgbClr val="FFFFFF"/>
                </a:solidFill>
                <a:latin typeface="Calibri"/>
                <a:cs typeface="Calibri"/>
              </a:rPr>
              <a:t>họ </a:t>
            </a:r>
            <a:r>
              <a:rPr sz="1800" spc="-10" dirty="0">
                <a:solidFill>
                  <a:srgbClr val="FFFFFF"/>
                </a:solidFill>
                <a:latin typeface="Calibri"/>
                <a:cs typeface="Calibri"/>
              </a:rPr>
              <a:t>tên</a:t>
            </a:r>
            <a:r>
              <a:rPr sz="1800" spc="5" dirty="0">
                <a:solidFill>
                  <a:srgbClr val="FFFFFF"/>
                </a:solidFill>
                <a:latin typeface="Calibri"/>
                <a:cs typeface="Calibri"/>
              </a:rPr>
              <a:t> </a:t>
            </a:r>
            <a:r>
              <a:rPr sz="1800" spc="-15" dirty="0">
                <a:solidFill>
                  <a:srgbClr val="FFFFFF"/>
                </a:solidFill>
                <a:latin typeface="Calibri"/>
                <a:cs typeface="Calibri"/>
              </a:rPr>
              <a:t>và</a:t>
            </a:r>
            <a:r>
              <a:rPr sz="1800" spc="-10" dirty="0">
                <a:solidFill>
                  <a:srgbClr val="FFFFFF"/>
                </a:solidFill>
                <a:latin typeface="Calibri"/>
                <a:cs typeface="Calibri"/>
              </a:rPr>
              <a:t> </a:t>
            </a:r>
            <a:r>
              <a:rPr sz="1800" spc="-5" dirty="0">
                <a:solidFill>
                  <a:srgbClr val="FFFFFF"/>
                </a:solidFill>
                <a:latin typeface="Calibri"/>
                <a:cs typeface="Calibri"/>
              </a:rPr>
              <a:t>tuổi từ</a:t>
            </a:r>
            <a:r>
              <a:rPr sz="1800" dirty="0">
                <a:solidFill>
                  <a:srgbClr val="FFFFFF"/>
                </a:solidFill>
                <a:latin typeface="Calibri"/>
                <a:cs typeface="Calibri"/>
              </a:rPr>
              <a:t> bàn </a:t>
            </a:r>
            <a:r>
              <a:rPr sz="1800" spc="-5" dirty="0">
                <a:solidFill>
                  <a:srgbClr val="FFFFFF"/>
                </a:solidFill>
                <a:latin typeface="Calibri"/>
                <a:cs typeface="Calibri"/>
              </a:rPr>
              <a:t>phím </a:t>
            </a:r>
            <a:r>
              <a:rPr sz="1800" spc="-395" dirty="0">
                <a:solidFill>
                  <a:srgbClr val="FFFFFF"/>
                </a:solidFill>
                <a:latin typeface="Calibri"/>
                <a:cs typeface="Calibri"/>
              </a:rPr>
              <a:t> </a:t>
            </a:r>
            <a:r>
              <a:rPr sz="1800" spc="-15" dirty="0">
                <a:solidFill>
                  <a:srgbClr val="FFFFFF"/>
                </a:solidFill>
                <a:latin typeface="Calibri"/>
                <a:cs typeface="Calibri"/>
              </a:rPr>
              <a:t>Xuất </a:t>
            </a:r>
            <a:r>
              <a:rPr sz="1800" spc="-20" dirty="0">
                <a:solidFill>
                  <a:srgbClr val="FFFFFF"/>
                </a:solidFill>
                <a:latin typeface="Calibri"/>
                <a:cs typeface="Calibri"/>
              </a:rPr>
              <a:t>ra</a:t>
            </a:r>
            <a:r>
              <a:rPr sz="1800" spc="5" dirty="0">
                <a:solidFill>
                  <a:srgbClr val="FFFFFF"/>
                </a:solidFill>
                <a:latin typeface="Calibri"/>
                <a:cs typeface="Calibri"/>
              </a:rPr>
              <a:t> </a:t>
            </a:r>
            <a:r>
              <a:rPr sz="1800" spc="-5" dirty="0">
                <a:solidFill>
                  <a:srgbClr val="FFFFFF"/>
                </a:solidFill>
                <a:latin typeface="Calibri"/>
                <a:cs typeface="Calibri"/>
              </a:rPr>
              <a:t>dòng</a:t>
            </a:r>
            <a:r>
              <a:rPr sz="1800" spc="-10" dirty="0">
                <a:solidFill>
                  <a:srgbClr val="FFFFFF"/>
                </a:solidFill>
                <a:latin typeface="Calibri"/>
                <a:cs typeface="Calibri"/>
              </a:rPr>
              <a:t> </a:t>
            </a:r>
            <a:r>
              <a:rPr sz="1800" spc="-5" dirty="0">
                <a:solidFill>
                  <a:srgbClr val="FFFFFF"/>
                </a:solidFill>
                <a:latin typeface="Calibri"/>
                <a:cs typeface="Calibri"/>
              </a:rPr>
              <a:t>theo</a:t>
            </a:r>
            <a:r>
              <a:rPr sz="1800" spc="5" dirty="0">
                <a:solidFill>
                  <a:srgbClr val="FFFFFF"/>
                </a:solidFill>
                <a:latin typeface="Calibri"/>
                <a:cs typeface="Calibri"/>
              </a:rPr>
              <a:t> </a:t>
            </a:r>
            <a:r>
              <a:rPr sz="1800" spc="-5" dirty="0">
                <a:solidFill>
                  <a:srgbClr val="FFFFFF"/>
                </a:solidFill>
                <a:latin typeface="Calibri"/>
                <a:cs typeface="Calibri"/>
              </a:rPr>
              <a:t>định </a:t>
            </a:r>
            <a:r>
              <a:rPr sz="1800" dirty="0">
                <a:solidFill>
                  <a:srgbClr val="FFFFFF"/>
                </a:solidFill>
                <a:latin typeface="Calibri"/>
                <a:cs typeface="Calibri"/>
              </a:rPr>
              <a:t>dạng</a:t>
            </a:r>
            <a:r>
              <a:rPr sz="1800" spc="5" dirty="0">
                <a:solidFill>
                  <a:srgbClr val="FFFFFF"/>
                </a:solidFill>
                <a:latin typeface="Calibri"/>
                <a:cs typeface="Calibri"/>
              </a:rPr>
              <a:t> </a:t>
            </a:r>
            <a:r>
              <a:rPr sz="1800" dirty="0">
                <a:solidFill>
                  <a:srgbClr val="FFFFFF"/>
                </a:solidFill>
                <a:latin typeface="Calibri"/>
                <a:cs typeface="Calibri"/>
              </a:rPr>
              <a:t>sau</a:t>
            </a:r>
            <a:endParaRPr sz="1800">
              <a:latin typeface="Calibri"/>
              <a:cs typeface="Calibri"/>
            </a:endParaRPr>
          </a:p>
          <a:p>
            <a:pPr marL="12700">
              <a:lnSpc>
                <a:spcPct val="100000"/>
              </a:lnSpc>
            </a:pPr>
            <a:r>
              <a:rPr sz="1800" spc="-5" dirty="0">
                <a:solidFill>
                  <a:srgbClr val="FFFFFF"/>
                </a:solidFill>
                <a:latin typeface="Calibri"/>
                <a:cs typeface="Calibri"/>
              </a:rPr>
              <a:t>&lt;&lt;hoten&gt;&gt;</a:t>
            </a:r>
            <a:r>
              <a:rPr sz="1800" dirty="0">
                <a:solidFill>
                  <a:srgbClr val="FFFFFF"/>
                </a:solidFill>
                <a:latin typeface="Calibri"/>
                <a:cs typeface="Calibri"/>
              </a:rPr>
              <a:t> năm</a:t>
            </a:r>
            <a:r>
              <a:rPr sz="1800" spc="-10" dirty="0">
                <a:solidFill>
                  <a:srgbClr val="FFFFFF"/>
                </a:solidFill>
                <a:latin typeface="Calibri"/>
                <a:cs typeface="Calibri"/>
              </a:rPr>
              <a:t> </a:t>
            </a:r>
            <a:r>
              <a:rPr sz="1800" spc="-15" dirty="0">
                <a:solidFill>
                  <a:srgbClr val="FFFFFF"/>
                </a:solidFill>
                <a:latin typeface="Calibri"/>
                <a:cs typeface="Calibri"/>
              </a:rPr>
              <a:t>nay</a:t>
            </a:r>
            <a:r>
              <a:rPr sz="1800" dirty="0">
                <a:solidFill>
                  <a:srgbClr val="FFFFFF"/>
                </a:solidFill>
                <a:latin typeface="Calibri"/>
                <a:cs typeface="Calibri"/>
              </a:rPr>
              <a:t> </a:t>
            </a:r>
            <a:r>
              <a:rPr sz="1800" spc="-5" dirty="0">
                <a:solidFill>
                  <a:srgbClr val="FFFFFF"/>
                </a:solidFill>
                <a:latin typeface="Calibri"/>
                <a:cs typeface="Calibri"/>
              </a:rPr>
              <a:t>&lt;&lt;tuoi&gt;&gt;</a:t>
            </a:r>
            <a:r>
              <a:rPr sz="1800" spc="5" dirty="0">
                <a:solidFill>
                  <a:srgbClr val="FFFFFF"/>
                </a:solidFill>
                <a:latin typeface="Calibri"/>
                <a:cs typeface="Calibri"/>
              </a:rPr>
              <a:t> </a:t>
            </a:r>
            <a:r>
              <a:rPr sz="1800" spc="-5" dirty="0">
                <a:solidFill>
                  <a:srgbClr val="FFFFFF"/>
                </a:solidFill>
                <a:latin typeface="Calibri"/>
                <a:cs typeface="Calibri"/>
              </a:rPr>
              <a:t>tuoi</a:t>
            </a:r>
            <a:endParaRPr sz="1800">
              <a:latin typeface="Calibri"/>
              <a:cs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57200" y="192024"/>
            <a:ext cx="8343900" cy="789940"/>
            <a:chOff x="457200" y="192024"/>
            <a:chExt cx="8343900" cy="789940"/>
          </a:xfrm>
        </p:grpSpPr>
        <p:pic>
          <p:nvPicPr>
            <p:cNvPr id="3" name="object 3"/>
            <p:cNvPicPr/>
            <p:nvPr/>
          </p:nvPicPr>
          <p:blipFill>
            <a:blip r:embed="rId2" cstate="print"/>
            <a:stretch>
              <a:fillRect/>
            </a:stretch>
          </p:blipFill>
          <p:spPr>
            <a:xfrm>
              <a:off x="5382764" y="192024"/>
              <a:ext cx="690371" cy="789431"/>
            </a:xfrm>
            <a:prstGeom prst="rect">
              <a:avLst/>
            </a:prstGeom>
          </p:spPr>
        </p:pic>
        <p:pic>
          <p:nvPicPr>
            <p:cNvPr id="4" name="object 4"/>
            <p:cNvPicPr/>
            <p:nvPr/>
          </p:nvPicPr>
          <p:blipFill>
            <a:blip r:embed="rId3" cstate="print"/>
            <a:stretch>
              <a:fillRect/>
            </a:stretch>
          </p:blipFill>
          <p:spPr>
            <a:xfrm>
              <a:off x="5646419" y="281939"/>
              <a:ext cx="762000" cy="640079"/>
            </a:xfrm>
            <a:prstGeom prst="rect">
              <a:avLst/>
            </a:prstGeom>
          </p:spPr>
        </p:pic>
        <p:pic>
          <p:nvPicPr>
            <p:cNvPr id="5" name="object 5"/>
            <p:cNvPicPr/>
            <p:nvPr/>
          </p:nvPicPr>
          <p:blipFill>
            <a:blip r:embed="rId4" cstate="print"/>
            <a:stretch>
              <a:fillRect/>
            </a:stretch>
          </p:blipFill>
          <p:spPr>
            <a:xfrm>
              <a:off x="6123428" y="281939"/>
              <a:ext cx="1074419" cy="640079"/>
            </a:xfrm>
            <a:prstGeom prst="rect">
              <a:avLst/>
            </a:prstGeom>
          </p:spPr>
        </p:pic>
        <p:pic>
          <p:nvPicPr>
            <p:cNvPr id="6" name="object 6"/>
            <p:cNvPicPr/>
            <p:nvPr/>
          </p:nvPicPr>
          <p:blipFill>
            <a:blip r:embed="rId5" cstate="print"/>
            <a:stretch>
              <a:fillRect/>
            </a:stretch>
          </p:blipFill>
          <p:spPr>
            <a:xfrm>
              <a:off x="6912864" y="281939"/>
              <a:ext cx="1178039" cy="640079"/>
            </a:xfrm>
            <a:prstGeom prst="rect">
              <a:avLst/>
            </a:prstGeom>
          </p:spPr>
        </p:pic>
        <p:pic>
          <p:nvPicPr>
            <p:cNvPr id="7" name="object 7"/>
            <p:cNvPicPr/>
            <p:nvPr/>
          </p:nvPicPr>
          <p:blipFill>
            <a:blip r:embed="rId6" cstate="print"/>
            <a:stretch>
              <a:fillRect/>
            </a:stretch>
          </p:blipFill>
          <p:spPr>
            <a:xfrm>
              <a:off x="7804403" y="281939"/>
              <a:ext cx="996695" cy="640079"/>
            </a:xfrm>
            <a:prstGeom prst="rect">
              <a:avLst/>
            </a:prstGeom>
          </p:spPr>
        </p:pic>
      </p:grpSp>
      <p:sp>
        <p:nvSpPr>
          <p:cNvPr id="8" name="object 8"/>
          <p:cNvSpPr txBox="1">
            <a:spLocks noGrp="1"/>
          </p:cNvSpPr>
          <p:nvPr>
            <p:ph type="title"/>
          </p:nvPr>
        </p:nvSpPr>
        <p:spPr>
          <a:prstGeom prst="rect">
            <a:avLst/>
          </a:prstGeom>
        </p:spPr>
        <p:txBody>
          <a:bodyPr vert="horz" wrap="square" lIns="0" tIns="12065" rIns="0" bIns="0" rtlCol="0">
            <a:spAutoFit/>
          </a:bodyPr>
          <a:lstStyle/>
          <a:p>
            <a:pPr marL="5064125">
              <a:lnSpc>
                <a:spcPct val="100000"/>
              </a:lnSpc>
              <a:spcBef>
                <a:spcPts val="95"/>
              </a:spcBef>
            </a:pPr>
            <a:r>
              <a:rPr sz="2800" spc="-10" dirty="0"/>
              <a:t>C</a:t>
            </a:r>
            <a:r>
              <a:rPr spc="-10" dirty="0"/>
              <a:t>ÁC</a:t>
            </a:r>
            <a:r>
              <a:rPr spc="130" dirty="0"/>
              <a:t> </a:t>
            </a:r>
            <a:r>
              <a:rPr spc="-10" dirty="0"/>
              <a:t>HÀM</a:t>
            </a:r>
            <a:r>
              <a:rPr spc="130" dirty="0"/>
              <a:t> </a:t>
            </a:r>
            <a:r>
              <a:rPr spc="-35" dirty="0"/>
              <a:t>TOÁN</a:t>
            </a:r>
            <a:r>
              <a:rPr spc="125" dirty="0"/>
              <a:t> </a:t>
            </a:r>
            <a:r>
              <a:rPr spc="-10" dirty="0"/>
              <a:t>HỌC</a:t>
            </a:r>
            <a:endParaRPr sz="2800"/>
          </a:p>
        </p:txBody>
      </p:sp>
      <p:sp>
        <p:nvSpPr>
          <p:cNvPr id="9" name="object 9"/>
          <p:cNvSpPr txBox="1"/>
          <p:nvPr/>
        </p:nvSpPr>
        <p:spPr>
          <a:xfrm>
            <a:off x="535816" y="1090593"/>
            <a:ext cx="7803515" cy="4951095"/>
          </a:xfrm>
          <a:prstGeom prst="rect">
            <a:avLst/>
          </a:prstGeom>
        </p:spPr>
        <p:txBody>
          <a:bodyPr vert="horz" wrap="square" lIns="0" tIns="12065" rIns="0" bIns="0" rtlCol="0">
            <a:spAutoFit/>
          </a:bodyPr>
          <a:lstStyle/>
          <a:p>
            <a:pPr marL="356235" marR="147320" indent="-344170">
              <a:lnSpc>
                <a:spcPct val="100000"/>
              </a:lnSpc>
              <a:spcBef>
                <a:spcPts val="95"/>
              </a:spcBef>
              <a:buClr>
                <a:srgbClr val="FF5A33"/>
              </a:buClr>
              <a:buFont typeface="Wingdings"/>
              <a:buChar char=""/>
              <a:tabLst>
                <a:tab pos="356235" algn="l"/>
              </a:tabLst>
            </a:pPr>
            <a:r>
              <a:rPr sz="2800" spc="-25" dirty="0">
                <a:latin typeface="Segoe UI"/>
                <a:cs typeface="Segoe UI"/>
              </a:rPr>
              <a:t>Java</a:t>
            </a:r>
            <a:r>
              <a:rPr sz="2800" spc="-5" dirty="0">
                <a:latin typeface="Segoe UI"/>
                <a:cs typeface="Segoe UI"/>
              </a:rPr>
              <a:t> cung</a:t>
            </a:r>
            <a:r>
              <a:rPr sz="2800" spc="-10" dirty="0">
                <a:latin typeface="Segoe UI"/>
                <a:cs typeface="Segoe UI"/>
              </a:rPr>
              <a:t> </a:t>
            </a:r>
            <a:r>
              <a:rPr sz="2800" spc="-5" dirty="0">
                <a:latin typeface="Segoe UI"/>
                <a:cs typeface="Segoe UI"/>
              </a:rPr>
              <a:t>cấp</a:t>
            </a:r>
            <a:r>
              <a:rPr sz="2800" dirty="0">
                <a:latin typeface="Segoe UI"/>
                <a:cs typeface="Segoe UI"/>
              </a:rPr>
              <a:t> </a:t>
            </a:r>
            <a:r>
              <a:rPr sz="2800" spc="-5" dirty="0">
                <a:latin typeface="Segoe UI"/>
                <a:cs typeface="Segoe UI"/>
              </a:rPr>
              <a:t>các</a:t>
            </a:r>
            <a:r>
              <a:rPr sz="2800" spc="-30" dirty="0">
                <a:latin typeface="Segoe UI"/>
                <a:cs typeface="Segoe UI"/>
              </a:rPr>
              <a:t> </a:t>
            </a:r>
            <a:r>
              <a:rPr sz="2800" spc="-5" dirty="0">
                <a:latin typeface="Segoe UI"/>
                <a:cs typeface="Segoe UI"/>
              </a:rPr>
              <a:t>hàm</a:t>
            </a:r>
            <a:r>
              <a:rPr sz="2800" spc="5" dirty="0">
                <a:latin typeface="Segoe UI"/>
                <a:cs typeface="Segoe UI"/>
              </a:rPr>
              <a:t> </a:t>
            </a:r>
            <a:r>
              <a:rPr sz="2800" spc="-5" dirty="0">
                <a:latin typeface="Segoe UI"/>
                <a:cs typeface="Segoe UI"/>
              </a:rPr>
              <a:t>tiện</a:t>
            </a:r>
            <a:r>
              <a:rPr sz="2800" spc="5" dirty="0">
                <a:latin typeface="Segoe UI"/>
                <a:cs typeface="Segoe UI"/>
              </a:rPr>
              <a:t> </a:t>
            </a:r>
            <a:r>
              <a:rPr sz="2800" spc="-5" dirty="0">
                <a:latin typeface="Segoe UI"/>
                <a:cs typeface="Segoe UI"/>
              </a:rPr>
              <a:t>ích</a:t>
            </a:r>
            <a:r>
              <a:rPr sz="2800" spc="5" dirty="0">
                <a:latin typeface="Segoe UI"/>
                <a:cs typeface="Segoe UI"/>
              </a:rPr>
              <a:t> </a:t>
            </a:r>
            <a:r>
              <a:rPr sz="2800" spc="-10" dirty="0">
                <a:latin typeface="Segoe UI"/>
                <a:cs typeface="Segoe UI"/>
              </a:rPr>
              <a:t>giúp</a:t>
            </a:r>
            <a:r>
              <a:rPr sz="2800" spc="15" dirty="0">
                <a:latin typeface="Segoe UI"/>
                <a:cs typeface="Segoe UI"/>
              </a:rPr>
              <a:t> </a:t>
            </a:r>
            <a:r>
              <a:rPr sz="2800" spc="-5" dirty="0">
                <a:latin typeface="Segoe UI"/>
                <a:cs typeface="Segoe UI"/>
              </a:rPr>
              <a:t>chúng</a:t>
            </a:r>
            <a:r>
              <a:rPr sz="2800" dirty="0">
                <a:latin typeface="Segoe UI"/>
                <a:cs typeface="Segoe UI"/>
              </a:rPr>
              <a:t> </a:t>
            </a:r>
            <a:r>
              <a:rPr sz="2800" spc="-5" dirty="0">
                <a:latin typeface="Segoe UI"/>
                <a:cs typeface="Segoe UI"/>
              </a:rPr>
              <a:t>ta </a:t>
            </a:r>
            <a:r>
              <a:rPr sz="2800" dirty="0">
                <a:latin typeface="Segoe UI"/>
                <a:cs typeface="Segoe UI"/>
              </a:rPr>
              <a:t> </a:t>
            </a:r>
            <a:r>
              <a:rPr sz="2800" spc="-5" dirty="0">
                <a:latin typeface="Segoe UI"/>
                <a:cs typeface="Segoe UI"/>
              </a:rPr>
              <a:t>thực hiện các phép </a:t>
            </a:r>
            <a:r>
              <a:rPr sz="2800" spc="-10" dirty="0">
                <a:latin typeface="Segoe UI"/>
                <a:cs typeface="Segoe UI"/>
              </a:rPr>
              <a:t>tính </a:t>
            </a:r>
            <a:r>
              <a:rPr sz="2800" spc="-5" dirty="0">
                <a:latin typeface="Segoe UI"/>
                <a:cs typeface="Segoe UI"/>
              </a:rPr>
              <a:t>khó một </a:t>
            </a:r>
            <a:r>
              <a:rPr sz="2800" dirty="0">
                <a:latin typeface="Segoe UI"/>
                <a:cs typeface="Segoe UI"/>
              </a:rPr>
              <a:t>cách </a:t>
            </a:r>
            <a:r>
              <a:rPr sz="2800" spc="-5" dirty="0">
                <a:latin typeface="Segoe UI"/>
                <a:cs typeface="Segoe UI"/>
              </a:rPr>
              <a:t>dễ dàng </a:t>
            </a:r>
            <a:r>
              <a:rPr sz="2800" spc="-755" dirty="0">
                <a:latin typeface="Segoe UI"/>
                <a:cs typeface="Segoe UI"/>
              </a:rPr>
              <a:t> </a:t>
            </a:r>
            <a:r>
              <a:rPr sz="2800" spc="-5" dirty="0">
                <a:latin typeface="Segoe UI"/>
                <a:cs typeface="Segoe UI"/>
              </a:rPr>
              <a:t>như:</a:t>
            </a:r>
            <a:endParaRPr sz="2800">
              <a:latin typeface="Segoe UI"/>
              <a:cs typeface="Segoe UI"/>
            </a:endParaRPr>
          </a:p>
          <a:p>
            <a:pPr marL="756285" lvl="1" indent="-287020">
              <a:lnSpc>
                <a:spcPct val="100000"/>
              </a:lnSpc>
              <a:spcBef>
                <a:spcPts val="590"/>
              </a:spcBef>
              <a:buClr>
                <a:srgbClr val="FF5A33"/>
              </a:buClr>
              <a:buFont typeface="Wingdings"/>
              <a:buChar char=""/>
              <a:tabLst>
                <a:tab pos="756920" algn="l"/>
              </a:tabLst>
            </a:pPr>
            <a:r>
              <a:rPr sz="2400" spc="-5" dirty="0">
                <a:latin typeface="Segoe UI"/>
                <a:cs typeface="Segoe UI"/>
              </a:rPr>
              <a:t>Làm</a:t>
            </a:r>
            <a:r>
              <a:rPr sz="2400" spc="-35" dirty="0">
                <a:latin typeface="Segoe UI"/>
                <a:cs typeface="Segoe UI"/>
              </a:rPr>
              <a:t> </a:t>
            </a:r>
            <a:r>
              <a:rPr sz="2400" spc="-10" dirty="0">
                <a:latin typeface="Segoe UI"/>
                <a:cs typeface="Segoe UI"/>
              </a:rPr>
              <a:t>tròn</a:t>
            </a:r>
            <a:r>
              <a:rPr sz="2400" spc="-20" dirty="0">
                <a:latin typeface="Segoe UI"/>
                <a:cs typeface="Segoe UI"/>
              </a:rPr>
              <a:t> </a:t>
            </a:r>
            <a:r>
              <a:rPr sz="2400" dirty="0">
                <a:latin typeface="Segoe UI"/>
                <a:cs typeface="Segoe UI"/>
              </a:rPr>
              <a:t>số</a:t>
            </a:r>
            <a:endParaRPr sz="2400">
              <a:latin typeface="Segoe UI"/>
              <a:cs typeface="Segoe UI"/>
            </a:endParaRPr>
          </a:p>
          <a:p>
            <a:pPr marL="756285" lvl="1" indent="-287020">
              <a:lnSpc>
                <a:spcPct val="100000"/>
              </a:lnSpc>
              <a:spcBef>
                <a:spcPts val="580"/>
              </a:spcBef>
              <a:buClr>
                <a:srgbClr val="FF5A33"/>
              </a:buClr>
              <a:buFont typeface="Wingdings"/>
              <a:buChar char=""/>
              <a:tabLst>
                <a:tab pos="756920" algn="l"/>
              </a:tabLst>
            </a:pPr>
            <a:r>
              <a:rPr sz="2400" spc="-10" dirty="0">
                <a:latin typeface="Segoe UI"/>
                <a:cs typeface="Segoe UI"/>
              </a:rPr>
              <a:t>Tính</a:t>
            </a:r>
            <a:r>
              <a:rPr sz="2400" dirty="0">
                <a:latin typeface="Segoe UI"/>
                <a:cs typeface="Segoe UI"/>
              </a:rPr>
              <a:t> </a:t>
            </a:r>
            <a:r>
              <a:rPr sz="2400" spc="-5" dirty="0">
                <a:latin typeface="Segoe UI"/>
                <a:cs typeface="Segoe UI"/>
              </a:rPr>
              <a:t>căn</a:t>
            </a:r>
            <a:r>
              <a:rPr sz="2400" dirty="0">
                <a:latin typeface="Segoe UI"/>
                <a:cs typeface="Segoe UI"/>
              </a:rPr>
              <a:t> bậc</a:t>
            </a:r>
            <a:r>
              <a:rPr sz="2400" spc="-25" dirty="0">
                <a:latin typeface="Segoe UI"/>
                <a:cs typeface="Segoe UI"/>
              </a:rPr>
              <a:t> </a:t>
            </a:r>
            <a:r>
              <a:rPr sz="2400" dirty="0">
                <a:latin typeface="Segoe UI"/>
                <a:cs typeface="Segoe UI"/>
              </a:rPr>
              <a:t>2</a:t>
            </a:r>
            <a:endParaRPr sz="2400">
              <a:latin typeface="Segoe UI"/>
              <a:cs typeface="Segoe UI"/>
            </a:endParaRPr>
          </a:p>
          <a:p>
            <a:pPr marL="756285" lvl="1" indent="-287020">
              <a:lnSpc>
                <a:spcPct val="100000"/>
              </a:lnSpc>
              <a:spcBef>
                <a:spcPts val="575"/>
              </a:spcBef>
              <a:buClr>
                <a:srgbClr val="FF5A33"/>
              </a:buClr>
              <a:buFont typeface="Wingdings"/>
              <a:buChar char=""/>
              <a:tabLst>
                <a:tab pos="756920" algn="l"/>
              </a:tabLst>
            </a:pPr>
            <a:r>
              <a:rPr sz="2400" spc="-10" dirty="0">
                <a:latin typeface="Segoe UI"/>
                <a:cs typeface="Segoe UI"/>
              </a:rPr>
              <a:t>Tính </a:t>
            </a:r>
            <a:r>
              <a:rPr sz="2400" spc="-5" dirty="0">
                <a:latin typeface="Segoe UI"/>
                <a:cs typeface="Segoe UI"/>
              </a:rPr>
              <a:t>lũy </a:t>
            </a:r>
            <a:r>
              <a:rPr sz="2400" dirty="0">
                <a:latin typeface="Segoe UI"/>
                <a:cs typeface="Segoe UI"/>
              </a:rPr>
              <a:t>thừa</a:t>
            </a:r>
            <a:endParaRPr sz="2400">
              <a:latin typeface="Segoe UI"/>
              <a:cs typeface="Segoe UI"/>
            </a:endParaRPr>
          </a:p>
          <a:p>
            <a:pPr marL="469900">
              <a:lnSpc>
                <a:spcPct val="100000"/>
              </a:lnSpc>
              <a:spcBef>
                <a:spcPts val="575"/>
              </a:spcBef>
            </a:pPr>
            <a:r>
              <a:rPr sz="2400" spc="55" dirty="0">
                <a:solidFill>
                  <a:srgbClr val="FF5A33"/>
                </a:solidFill>
                <a:latin typeface="Wingdings"/>
                <a:cs typeface="Wingdings"/>
              </a:rPr>
              <a:t></a:t>
            </a:r>
            <a:r>
              <a:rPr sz="2400" spc="55" dirty="0">
                <a:latin typeface="Segoe UI"/>
                <a:cs typeface="Segoe UI"/>
              </a:rPr>
              <a:t>…</a:t>
            </a:r>
            <a:endParaRPr sz="2400">
              <a:latin typeface="Segoe UI"/>
              <a:cs typeface="Segoe UI"/>
            </a:endParaRPr>
          </a:p>
          <a:p>
            <a:pPr marL="355600" indent="-343535">
              <a:lnSpc>
                <a:spcPct val="100000"/>
              </a:lnSpc>
              <a:spcBef>
                <a:spcPts val="655"/>
              </a:spcBef>
              <a:buClr>
                <a:srgbClr val="FF5A33"/>
              </a:buClr>
              <a:buFont typeface="Wingdings"/>
              <a:buChar char=""/>
              <a:tabLst>
                <a:tab pos="356235" algn="l"/>
              </a:tabLst>
            </a:pPr>
            <a:r>
              <a:rPr sz="2800" spc="-5" dirty="0">
                <a:latin typeface="Segoe UI"/>
                <a:cs typeface="Segoe UI"/>
              </a:rPr>
              <a:t>Ví</a:t>
            </a:r>
            <a:r>
              <a:rPr sz="2800" spc="-10" dirty="0">
                <a:latin typeface="Segoe UI"/>
                <a:cs typeface="Segoe UI"/>
              </a:rPr>
              <a:t> </a:t>
            </a:r>
            <a:r>
              <a:rPr sz="2800" spc="-5" dirty="0">
                <a:latin typeface="Segoe UI"/>
                <a:cs typeface="Segoe UI"/>
              </a:rPr>
              <a:t>dụ</a:t>
            </a:r>
            <a:r>
              <a:rPr sz="2800" dirty="0">
                <a:latin typeface="Segoe UI"/>
                <a:cs typeface="Segoe UI"/>
              </a:rPr>
              <a:t> </a:t>
            </a:r>
            <a:r>
              <a:rPr sz="2800" spc="-5" dirty="0">
                <a:latin typeface="Segoe UI"/>
                <a:cs typeface="Segoe UI"/>
              </a:rPr>
              <a:t>sau</a:t>
            </a:r>
            <a:r>
              <a:rPr sz="2800" spc="-15" dirty="0">
                <a:latin typeface="Segoe UI"/>
                <a:cs typeface="Segoe UI"/>
              </a:rPr>
              <a:t> </a:t>
            </a:r>
            <a:r>
              <a:rPr sz="2800" spc="-5" dirty="0">
                <a:latin typeface="Segoe UI"/>
                <a:cs typeface="Segoe UI"/>
              </a:rPr>
              <a:t>đây</a:t>
            </a:r>
            <a:r>
              <a:rPr sz="2800" dirty="0">
                <a:latin typeface="Segoe UI"/>
                <a:cs typeface="Segoe UI"/>
              </a:rPr>
              <a:t> </a:t>
            </a:r>
            <a:r>
              <a:rPr sz="2800" spc="-10" dirty="0">
                <a:latin typeface="Segoe UI"/>
                <a:cs typeface="Segoe UI"/>
              </a:rPr>
              <a:t>tính</a:t>
            </a:r>
            <a:r>
              <a:rPr sz="2800" spc="5" dirty="0">
                <a:latin typeface="Segoe UI"/>
                <a:cs typeface="Segoe UI"/>
              </a:rPr>
              <a:t> </a:t>
            </a:r>
            <a:r>
              <a:rPr sz="2800" spc="-5" dirty="0">
                <a:latin typeface="Segoe UI"/>
                <a:cs typeface="Segoe UI"/>
              </a:rPr>
              <a:t>căn</a:t>
            </a:r>
            <a:r>
              <a:rPr sz="2800" spc="-10" dirty="0">
                <a:latin typeface="Segoe UI"/>
                <a:cs typeface="Segoe UI"/>
              </a:rPr>
              <a:t> </a:t>
            </a:r>
            <a:r>
              <a:rPr sz="2800" spc="-5" dirty="0">
                <a:latin typeface="Segoe UI"/>
                <a:cs typeface="Segoe UI"/>
              </a:rPr>
              <a:t>bậc</a:t>
            </a:r>
            <a:r>
              <a:rPr sz="2800" spc="-15" dirty="0">
                <a:latin typeface="Segoe UI"/>
                <a:cs typeface="Segoe UI"/>
              </a:rPr>
              <a:t> </a:t>
            </a:r>
            <a:r>
              <a:rPr sz="2800" spc="-5" dirty="0">
                <a:latin typeface="Segoe UI"/>
                <a:cs typeface="Segoe UI"/>
              </a:rPr>
              <a:t>2</a:t>
            </a:r>
            <a:r>
              <a:rPr sz="2800" dirty="0">
                <a:latin typeface="Segoe UI"/>
                <a:cs typeface="Segoe UI"/>
              </a:rPr>
              <a:t> </a:t>
            </a:r>
            <a:r>
              <a:rPr sz="2800" spc="-5" dirty="0">
                <a:latin typeface="Segoe UI"/>
                <a:cs typeface="Segoe UI"/>
              </a:rPr>
              <a:t>của 7</a:t>
            </a:r>
            <a:endParaRPr sz="2800">
              <a:latin typeface="Segoe UI"/>
              <a:cs typeface="Segoe UI"/>
            </a:endParaRPr>
          </a:p>
          <a:p>
            <a:pPr marL="756285" lvl="1" indent="-287020">
              <a:lnSpc>
                <a:spcPct val="100000"/>
              </a:lnSpc>
              <a:spcBef>
                <a:spcPts val="595"/>
              </a:spcBef>
              <a:buClr>
                <a:srgbClr val="FF5A33"/>
              </a:buClr>
              <a:buFont typeface="Wingdings"/>
              <a:buChar char=""/>
              <a:tabLst>
                <a:tab pos="756920" algn="l"/>
              </a:tabLst>
            </a:pPr>
            <a:r>
              <a:rPr sz="2400" spc="-5" dirty="0">
                <a:latin typeface="Segoe UI"/>
                <a:cs typeface="Segoe UI"/>
              </a:rPr>
              <a:t>double</a:t>
            </a:r>
            <a:r>
              <a:rPr sz="2400" spc="5" dirty="0">
                <a:latin typeface="Segoe UI"/>
                <a:cs typeface="Segoe UI"/>
              </a:rPr>
              <a:t> </a:t>
            </a:r>
            <a:r>
              <a:rPr sz="2400" dirty="0">
                <a:latin typeface="Segoe UI"/>
                <a:cs typeface="Segoe UI"/>
              </a:rPr>
              <a:t>a</a:t>
            </a:r>
            <a:r>
              <a:rPr sz="2400" spc="-5" dirty="0">
                <a:latin typeface="Segoe UI"/>
                <a:cs typeface="Segoe UI"/>
              </a:rPr>
              <a:t> </a:t>
            </a:r>
            <a:r>
              <a:rPr sz="2400" dirty="0">
                <a:latin typeface="Segoe UI"/>
                <a:cs typeface="Segoe UI"/>
              </a:rPr>
              <a:t>=</a:t>
            </a:r>
            <a:r>
              <a:rPr sz="2400" spc="-5" dirty="0">
                <a:latin typeface="Segoe UI"/>
                <a:cs typeface="Segoe UI"/>
              </a:rPr>
              <a:t> </a:t>
            </a:r>
            <a:r>
              <a:rPr sz="2400" b="1" dirty="0">
                <a:solidFill>
                  <a:srgbClr val="FF0000"/>
                </a:solidFill>
                <a:latin typeface="Segoe UI"/>
                <a:cs typeface="Segoe UI"/>
              </a:rPr>
              <a:t>Math.sqrt(7)</a:t>
            </a:r>
            <a:endParaRPr sz="2400">
              <a:latin typeface="Segoe UI"/>
              <a:cs typeface="Segoe UI"/>
            </a:endParaRPr>
          </a:p>
          <a:p>
            <a:pPr marL="355600" marR="5080" indent="-343535">
              <a:lnSpc>
                <a:spcPct val="100000"/>
              </a:lnSpc>
              <a:spcBef>
                <a:spcPts val="655"/>
              </a:spcBef>
              <a:buClr>
                <a:srgbClr val="FF5A33"/>
              </a:buClr>
              <a:buFont typeface="Wingdings"/>
              <a:buChar char=""/>
              <a:tabLst>
                <a:tab pos="356235" algn="l"/>
              </a:tabLst>
            </a:pPr>
            <a:r>
              <a:rPr sz="2800" spc="-15" dirty="0">
                <a:latin typeface="Segoe UI"/>
                <a:cs typeface="Segoe UI"/>
              </a:rPr>
              <a:t>Ngoài</a:t>
            </a:r>
            <a:r>
              <a:rPr sz="2800" spc="-10" dirty="0">
                <a:latin typeface="Segoe UI"/>
                <a:cs typeface="Segoe UI"/>
              </a:rPr>
              <a:t> </a:t>
            </a:r>
            <a:r>
              <a:rPr sz="2800" spc="5" dirty="0">
                <a:latin typeface="Segoe UI"/>
                <a:cs typeface="Segoe UI"/>
              </a:rPr>
              <a:t>Math.sqrt()</a:t>
            </a:r>
            <a:r>
              <a:rPr sz="2800" spc="30" dirty="0">
                <a:latin typeface="Segoe UI"/>
                <a:cs typeface="Segoe UI"/>
              </a:rPr>
              <a:t> </a:t>
            </a:r>
            <a:r>
              <a:rPr sz="2800" spc="-5" dirty="0">
                <a:latin typeface="Segoe UI"/>
                <a:cs typeface="Segoe UI"/>
              </a:rPr>
              <a:t>còn</a:t>
            </a:r>
            <a:r>
              <a:rPr sz="2800" spc="-25" dirty="0">
                <a:latin typeface="Segoe UI"/>
                <a:cs typeface="Segoe UI"/>
              </a:rPr>
              <a:t> </a:t>
            </a:r>
            <a:r>
              <a:rPr sz="2800" dirty="0">
                <a:latin typeface="Segoe UI"/>
                <a:cs typeface="Segoe UI"/>
              </a:rPr>
              <a:t>rất</a:t>
            </a:r>
            <a:r>
              <a:rPr sz="2800" spc="-10" dirty="0">
                <a:latin typeface="Segoe UI"/>
                <a:cs typeface="Segoe UI"/>
              </a:rPr>
              <a:t> </a:t>
            </a:r>
            <a:r>
              <a:rPr sz="2800" spc="-5" dirty="0">
                <a:latin typeface="Segoe UI"/>
                <a:cs typeface="Segoe UI"/>
              </a:rPr>
              <a:t>nhiều</a:t>
            </a:r>
            <a:r>
              <a:rPr sz="2800" spc="15" dirty="0">
                <a:latin typeface="Segoe UI"/>
                <a:cs typeface="Segoe UI"/>
              </a:rPr>
              <a:t> </a:t>
            </a:r>
            <a:r>
              <a:rPr sz="2800" spc="-5" dirty="0">
                <a:latin typeface="Segoe UI"/>
                <a:cs typeface="Segoe UI"/>
              </a:rPr>
              <a:t>hàm</a:t>
            </a:r>
            <a:r>
              <a:rPr sz="2800" spc="-10" dirty="0">
                <a:latin typeface="Segoe UI"/>
                <a:cs typeface="Segoe UI"/>
              </a:rPr>
              <a:t> </a:t>
            </a:r>
            <a:r>
              <a:rPr sz="2800" spc="-5" dirty="0">
                <a:latin typeface="Segoe UI"/>
                <a:cs typeface="Segoe UI"/>
              </a:rPr>
              <a:t>khác</a:t>
            </a:r>
            <a:r>
              <a:rPr sz="2800" spc="-15" dirty="0">
                <a:latin typeface="Segoe UI"/>
                <a:cs typeface="Segoe UI"/>
              </a:rPr>
              <a:t> </a:t>
            </a:r>
            <a:r>
              <a:rPr sz="2800" spc="-10" dirty="0">
                <a:latin typeface="Segoe UI"/>
                <a:cs typeface="Segoe UI"/>
              </a:rPr>
              <a:t>được </a:t>
            </a:r>
            <a:r>
              <a:rPr sz="2800" spc="-750" dirty="0">
                <a:latin typeface="Segoe UI"/>
                <a:cs typeface="Segoe UI"/>
              </a:rPr>
              <a:t> </a:t>
            </a:r>
            <a:r>
              <a:rPr sz="2800" spc="-5" dirty="0">
                <a:latin typeface="Segoe UI"/>
                <a:cs typeface="Segoe UI"/>
              </a:rPr>
              <a:t>trình</a:t>
            </a:r>
            <a:r>
              <a:rPr sz="2800" spc="5" dirty="0">
                <a:latin typeface="Segoe UI"/>
                <a:cs typeface="Segoe UI"/>
              </a:rPr>
              <a:t> </a:t>
            </a:r>
            <a:r>
              <a:rPr sz="2800" spc="-15" dirty="0">
                <a:latin typeface="Segoe UI"/>
                <a:cs typeface="Segoe UI"/>
              </a:rPr>
              <a:t>bày</a:t>
            </a:r>
            <a:r>
              <a:rPr sz="2800" spc="-10" dirty="0">
                <a:latin typeface="Segoe UI"/>
                <a:cs typeface="Segoe UI"/>
              </a:rPr>
              <a:t> </a:t>
            </a:r>
            <a:r>
              <a:rPr sz="2800" spc="-5" dirty="0">
                <a:latin typeface="Segoe UI"/>
                <a:cs typeface="Segoe UI"/>
              </a:rPr>
              <a:t>ở</a:t>
            </a:r>
            <a:r>
              <a:rPr sz="2800" dirty="0">
                <a:latin typeface="Segoe UI"/>
                <a:cs typeface="Segoe UI"/>
              </a:rPr>
              <a:t> </a:t>
            </a:r>
            <a:r>
              <a:rPr sz="2800" spc="-10" dirty="0">
                <a:latin typeface="Segoe UI"/>
                <a:cs typeface="Segoe UI"/>
              </a:rPr>
              <a:t>slide</a:t>
            </a:r>
            <a:r>
              <a:rPr sz="2800" spc="10" dirty="0">
                <a:latin typeface="Segoe UI"/>
                <a:cs typeface="Segoe UI"/>
              </a:rPr>
              <a:t> </a:t>
            </a:r>
            <a:r>
              <a:rPr sz="2800" spc="-5" dirty="0">
                <a:latin typeface="Segoe UI"/>
                <a:cs typeface="Segoe UI"/>
              </a:rPr>
              <a:t>sau.</a:t>
            </a:r>
            <a:endParaRPr sz="2800">
              <a:latin typeface="Segoe UI"/>
              <a:cs typeface="Segoe U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57200" y="192024"/>
            <a:ext cx="8343900" cy="789940"/>
            <a:chOff x="457200" y="192024"/>
            <a:chExt cx="8343900" cy="789940"/>
          </a:xfrm>
        </p:grpSpPr>
        <p:pic>
          <p:nvPicPr>
            <p:cNvPr id="3" name="object 3"/>
            <p:cNvPicPr/>
            <p:nvPr/>
          </p:nvPicPr>
          <p:blipFill>
            <a:blip r:embed="rId2" cstate="print"/>
            <a:stretch>
              <a:fillRect/>
            </a:stretch>
          </p:blipFill>
          <p:spPr>
            <a:xfrm>
              <a:off x="5382764" y="192024"/>
              <a:ext cx="690371" cy="789431"/>
            </a:xfrm>
            <a:prstGeom prst="rect">
              <a:avLst/>
            </a:prstGeom>
          </p:spPr>
        </p:pic>
        <p:pic>
          <p:nvPicPr>
            <p:cNvPr id="4" name="object 4"/>
            <p:cNvPicPr/>
            <p:nvPr/>
          </p:nvPicPr>
          <p:blipFill>
            <a:blip r:embed="rId3" cstate="print"/>
            <a:stretch>
              <a:fillRect/>
            </a:stretch>
          </p:blipFill>
          <p:spPr>
            <a:xfrm>
              <a:off x="5646419" y="281939"/>
              <a:ext cx="762000" cy="640079"/>
            </a:xfrm>
            <a:prstGeom prst="rect">
              <a:avLst/>
            </a:prstGeom>
          </p:spPr>
        </p:pic>
        <p:pic>
          <p:nvPicPr>
            <p:cNvPr id="5" name="object 5"/>
            <p:cNvPicPr/>
            <p:nvPr/>
          </p:nvPicPr>
          <p:blipFill>
            <a:blip r:embed="rId4" cstate="print"/>
            <a:stretch>
              <a:fillRect/>
            </a:stretch>
          </p:blipFill>
          <p:spPr>
            <a:xfrm>
              <a:off x="6123428" y="281939"/>
              <a:ext cx="1074419" cy="640079"/>
            </a:xfrm>
            <a:prstGeom prst="rect">
              <a:avLst/>
            </a:prstGeom>
          </p:spPr>
        </p:pic>
        <p:pic>
          <p:nvPicPr>
            <p:cNvPr id="6" name="object 6"/>
            <p:cNvPicPr/>
            <p:nvPr/>
          </p:nvPicPr>
          <p:blipFill>
            <a:blip r:embed="rId5" cstate="print"/>
            <a:stretch>
              <a:fillRect/>
            </a:stretch>
          </p:blipFill>
          <p:spPr>
            <a:xfrm>
              <a:off x="6912864" y="281939"/>
              <a:ext cx="1178039" cy="640079"/>
            </a:xfrm>
            <a:prstGeom prst="rect">
              <a:avLst/>
            </a:prstGeom>
          </p:spPr>
        </p:pic>
        <p:pic>
          <p:nvPicPr>
            <p:cNvPr id="7" name="object 7"/>
            <p:cNvPicPr/>
            <p:nvPr/>
          </p:nvPicPr>
          <p:blipFill>
            <a:blip r:embed="rId6" cstate="print"/>
            <a:stretch>
              <a:fillRect/>
            </a:stretch>
          </p:blipFill>
          <p:spPr>
            <a:xfrm>
              <a:off x="7804403" y="281939"/>
              <a:ext cx="996695" cy="640079"/>
            </a:xfrm>
            <a:prstGeom prst="rect">
              <a:avLst/>
            </a:prstGeom>
          </p:spPr>
        </p:pic>
      </p:grpSp>
      <p:sp>
        <p:nvSpPr>
          <p:cNvPr id="8" name="object 8"/>
          <p:cNvSpPr txBox="1">
            <a:spLocks noGrp="1"/>
          </p:cNvSpPr>
          <p:nvPr>
            <p:ph type="title"/>
          </p:nvPr>
        </p:nvSpPr>
        <p:spPr>
          <a:prstGeom prst="rect">
            <a:avLst/>
          </a:prstGeom>
        </p:spPr>
        <p:txBody>
          <a:bodyPr vert="horz" wrap="square" lIns="0" tIns="12065" rIns="0" bIns="0" rtlCol="0">
            <a:spAutoFit/>
          </a:bodyPr>
          <a:lstStyle/>
          <a:p>
            <a:pPr marL="5064125">
              <a:lnSpc>
                <a:spcPct val="100000"/>
              </a:lnSpc>
              <a:spcBef>
                <a:spcPts val="95"/>
              </a:spcBef>
            </a:pPr>
            <a:r>
              <a:rPr sz="2800" spc="-10" dirty="0"/>
              <a:t>C</a:t>
            </a:r>
            <a:r>
              <a:rPr spc="-10" dirty="0"/>
              <a:t>ÁC</a:t>
            </a:r>
            <a:r>
              <a:rPr spc="130" dirty="0"/>
              <a:t> </a:t>
            </a:r>
            <a:r>
              <a:rPr spc="-10" dirty="0"/>
              <a:t>HÀM</a:t>
            </a:r>
            <a:r>
              <a:rPr spc="130" dirty="0"/>
              <a:t> </a:t>
            </a:r>
            <a:r>
              <a:rPr spc="-35" dirty="0"/>
              <a:t>TOÁN</a:t>
            </a:r>
            <a:r>
              <a:rPr spc="125" dirty="0"/>
              <a:t> </a:t>
            </a:r>
            <a:r>
              <a:rPr spc="-10" dirty="0"/>
              <a:t>HỌC</a:t>
            </a:r>
            <a:endParaRPr sz="2800"/>
          </a:p>
        </p:txBody>
      </p:sp>
      <p:graphicFrame>
        <p:nvGraphicFramePr>
          <p:cNvPr id="9" name="object 9"/>
          <p:cNvGraphicFramePr>
            <a:graphicFrameLocks noGrp="1"/>
          </p:cNvGraphicFramePr>
          <p:nvPr/>
        </p:nvGraphicFramePr>
        <p:xfrm>
          <a:off x="450850" y="1060450"/>
          <a:ext cx="8229600" cy="5703328"/>
        </p:xfrm>
        <a:graphic>
          <a:graphicData uri="http://schemas.openxmlformats.org/drawingml/2006/table">
            <a:tbl>
              <a:tblPr firstRow="1" bandRow="1">
                <a:tableStyleId>{2D5ABB26-0587-4C30-8999-92F81FD0307C}</a:tableStyleId>
              </a:tblPr>
              <a:tblGrid>
                <a:gridCol w="1676400">
                  <a:extLst>
                    <a:ext uri="{9D8B030D-6E8A-4147-A177-3AD203B41FA5}">
                      <a16:colId xmlns:a16="http://schemas.microsoft.com/office/drawing/2014/main" val="20000"/>
                    </a:ext>
                  </a:extLst>
                </a:gridCol>
                <a:gridCol w="3276600">
                  <a:extLst>
                    <a:ext uri="{9D8B030D-6E8A-4147-A177-3AD203B41FA5}">
                      <a16:colId xmlns:a16="http://schemas.microsoft.com/office/drawing/2014/main" val="20001"/>
                    </a:ext>
                  </a:extLst>
                </a:gridCol>
                <a:gridCol w="3276600">
                  <a:extLst>
                    <a:ext uri="{9D8B030D-6E8A-4147-A177-3AD203B41FA5}">
                      <a16:colId xmlns:a16="http://schemas.microsoft.com/office/drawing/2014/main" val="20002"/>
                    </a:ext>
                  </a:extLst>
                </a:gridCol>
              </a:tblGrid>
              <a:tr h="533400">
                <a:tc>
                  <a:txBody>
                    <a:bodyPr/>
                    <a:lstStyle/>
                    <a:p>
                      <a:pPr marL="91440">
                        <a:lnSpc>
                          <a:spcPct val="100000"/>
                        </a:lnSpc>
                        <a:spcBef>
                          <a:spcPts val="240"/>
                        </a:spcBef>
                      </a:pPr>
                      <a:r>
                        <a:rPr sz="1800" b="1" spc="-5" dirty="0">
                          <a:solidFill>
                            <a:srgbClr val="FFFFFF"/>
                          </a:solidFill>
                          <a:latin typeface="Calibri"/>
                          <a:cs typeface="Calibri"/>
                        </a:rPr>
                        <a:t>Hàm</a:t>
                      </a:r>
                      <a:endParaRPr sz="1800">
                        <a:latin typeface="Calibri"/>
                        <a:cs typeface="Calibri"/>
                      </a:endParaRPr>
                    </a:p>
                  </a:txBody>
                  <a:tcPr marL="0" marR="0" marT="304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79646"/>
                    </a:solidFill>
                  </a:tcPr>
                </a:tc>
                <a:tc>
                  <a:txBody>
                    <a:bodyPr/>
                    <a:lstStyle/>
                    <a:p>
                      <a:pPr marL="90805">
                        <a:lnSpc>
                          <a:spcPct val="100000"/>
                        </a:lnSpc>
                        <a:spcBef>
                          <a:spcPts val="240"/>
                        </a:spcBef>
                      </a:pPr>
                      <a:r>
                        <a:rPr sz="1800" b="1" dirty="0">
                          <a:solidFill>
                            <a:srgbClr val="FFFFFF"/>
                          </a:solidFill>
                          <a:latin typeface="Calibri"/>
                          <a:cs typeface="Calibri"/>
                        </a:rPr>
                        <a:t>Diễn</a:t>
                      </a:r>
                      <a:r>
                        <a:rPr sz="1800" b="1" spc="-60" dirty="0">
                          <a:solidFill>
                            <a:srgbClr val="FFFFFF"/>
                          </a:solidFill>
                          <a:latin typeface="Calibri"/>
                          <a:cs typeface="Calibri"/>
                        </a:rPr>
                        <a:t> </a:t>
                      </a:r>
                      <a:r>
                        <a:rPr sz="1800" b="1" spc="-5" dirty="0">
                          <a:solidFill>
                            <a:srgbClr val="FFFFFF"/>
                          </a:solidFill>
                          <a:latin typeface="Calibri"/>
                          <a:cs typeface="Calibri"/>
                        </a:rPr>
                        <a:t>giải</a:t>
                      </a:r>
                      <a:endParaRPr sz="1800">
                        <a:latin typeface="Calibri"/>
                        <a:cs typeface="Calibri"/>
                      </a:endParaRPr>
                    </a:p>
                  </a:txBody>
                  <a:tcPr marL="0" marR="0" marT="304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79646"/>
                    </a:solidFill>
                  </a:tcPr>
                </a:tc>
                <a:tc>
                  <a:txBody>
                    <a:bodyPr/>
                    <a:lstStyle/>
                    <a:p>
                      <a:pPr marL="90805">
                        <a:lnSpc>
                          <a:spcPct val="100000"/>
                        </a:lnSpc>
                        <a:spcBef>
                          <a:spcPts val="240"/>
                        </a:spcBef>
                      </a:pPr>
                      <a:r>
                        <a:rPr sz="1800" b="1" dirty="0">
                          <a:solidFill>
                            <a:srgbClr val="FFFFFF"/>
                          </a:solidFill>
                          <a:latin typeface="Calibri"/>
                          <a:cs typeface="Calibri"/>
                        </a:rPr>
                        <a:t>Ví</a:t>
                      </a:r>
                      <a:r>
                        <a:rPr sz="1800" b="1" spc="-50" dirty="0">
                          <a:solidFill>
                            <a:srgbClr val="FFFFFF"/>
                          </a:solidFill>
                          <a:latin typeface="Calibri"/>
                          <a:cs typeface="Calibri"/>
                        </a:rPr>
                        <a:t> </a:t>
                      </a:r>
                      <a:r>
                        <a:rPr sz="1800" b="1" spc="5" dirty="0">
                          <a:solidFill>
                            <a:srgbClr val="FFFFFF"/>
                          </a:solidFill>
                          <a:latin typeface="Calibri"/>
                          <a:cs typeface="Calibri"/>
                        </a:rPr>
                        <a:t>dụ</a:t>
                      </a:r>
                      <a:endParaRPr sz="1800">
                        <a:latin typeface="Calibri"/>
                        <a:cs typeface="Calibri"/>
                      </a:endParaRPr>
                    </a:p>
                  </a:txBody>
                  <a:tcPr marL="0" marR="0" marT="304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79646"/>
                    </a:solidFill>
                  </a:tcPr>
                </a:tc>
                <a:extLst>
                  <a:ext uri="{0D108BD9-81ED-4DB2-BD59-A6C34878D82A}">
                    <a16:rowId xmlns:a16="http://schemas.microsoft.com/office/drawing/2014/main" val="10000"/>
                  </a:ext>
                </a:extLst>
              </a:tr>
              <a:tr h="533400">
                <a:tc>
                  <a:txBody>
                    <a:bodyPr/>
                    <a:lstStyle/>
                    <a:p>
                      <a:pPr marL="90805">
                        <a:lnSpc>
                          <a:spcPct val="100000"/>
                        </a:lnSpc>
                        <a:spcBef>
                          <a:spcPts val="240"/>
                        </a:spcBef>
                      </a:pPr>
                      <a:r>
                        <a:rPr sz="1800" spc="-5" dirty="0">
                          <a:latin typeface="Calibri"/>
                          <a:cs typeface="Calibri"/>
                        </a:rPr>
                        <a:t>Math.min(a,</a:t>
                      </a:r>
                      <a:r>
                        <a:rPr sz="1800" spc="-30" dirty="0">
                          <a:latin typeface="Calibri"/>
                          <a:cs typeface="Calibri"/>
                        </a:rPr>
                        <a:t> </a:t>
                      </a:r>
                      <a:r>
                        <a:rPr sz="1800" dirty="0">
                          <a:latin typeface="Calibri"/>
                          <a:cs typeface="Calibri"/>
                        </a:rPr>
                        <a:t>b)</a:t>
                      </a:r>
                      <a:endParaRPr sz="1800">
                        <a:latin typeface="Calibri"/>
                        <a:cs typeface="Calibri"/>
                      </a:endParaRPr>
                    </a:p>
                  </a:txBody>
                  <a:tcPr marL="0" marR="0" marT="304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240"/>
                        </a:spcBef>
                      </a:pPr>
                      <a:r>
                        <a:rPr sz="1800" spc="-15" dirty="0">
                          <a:latin typeface="Calibri"/>
                          <a:cs typeface="Calibri"/>
                        </a:rPr>
                        <a:t>Lấy</a:t>
                      </a:r>
                      <a:r>
                        <a:rPr sz="1800" dirty="0">
                          <a:latin typeface="Calibri"/>
                          <a:cs typeface="Calibri"/>
                        </a:rPr>
                        <a:t> số</a:t>
                      </a:r>
                      <a:r>
                        <a:rPr sz="1800" spc="-10" dirty="0">
                          <a:latin typeface="Calibri"/>
                          <a:cs typeface="Calibri"/>
                        </a:rPr>
                        <a:t> </a:t>
                      </a:r>
                      <a:r>
                        <a:rPr sz="1800" dirty="0">
                          <a:latin typeface="Calibri"/>
                          <a:cs typeface="Calibri"/>
                        </a:rPr>
                        <a:t>nhỏ</a:t>
                      </a:r>
                      <a:r>
                        <a:rPr sz="1800" spc="-10" dirty="0">
                          <a:latin typeface="Calibri"/>
                          <a:cs typeface="Calibri"/>
                        </a:rPr>
                        <a:t> </a:t>
                      </a:r>
                      <a:r>
                        <a:rPr sz="1800" spc="-5" dirty="0">
                          <a:latin typeface="Calibri"/>
                          <a:cs typeface="Calibri"/>
                        </a:rPr>
                        <a:t>nhất của</a:t>
                      </a:r>
                      <a:r>
                        <a:rPr sz="1800" spc="5" dirty="0">
                          <a:latin typeface="Calibri"/>
                          <a:cs typeface="Calibri"/>
                        </a:rPr>
                        <a:t> </a:t>
                      </a:r>
                      <a:r>
                        <a:rPr sz="1800" dirty="0">
                          <a:latin typeface="Calibri"/>
                          <a:cs typeface="Calibri"/>
                        </a:rPr>
                        <a:t>2</a:t>
                      </a:r>
                      <a:r>
                        <a:rPr sz="1800" spc="-10" dirty="0">
                          <a:latin typeface="Calibri"/>
                          <a:cs typeface="Calibri"/>
                        </a:rPr>
                        <a:t> </a:t>
                      </a:r>
                      <a:r>
                        <a:rPr sz="1800" dirty="0">
                          <a:latin typeface="Calibri"/>
                          <a:cs typeface="Calibri"/>
                        </a:rPr>
                        <a:t>số</a:t>
                      </a:r>
                      <a:r>
                        <a:rPr sz="1800" spc="-5" dirty="0">
                          <a:latin typeface="Calibri"/>
                          <a:cs typeface="Calibri"/>
                        </a:rPr>
                        <a:t> </a:t>
                      </a:r>
                      <a:r>
                        <a:rPr sz="1800" dirty="0">
                          <a:latin typeface="Calibri"/>
                          <a:cs typeface="Calibri"/>
                        </a:rPr>
                        <a:t>a</a:t>
                      </a:r>
                      <a:r>
                        <a:rPr sz="1800" spc="-10" dirty="0">
                          <a:latin typeface="Calibri"/>
                          <a:cs typeface="Calibri"/>
                        </a:rPr>
                        <a:t> </a:t>
                      </a:r>
                      <a:r>
                        <a:rPr sz="1800" spc="-15" dirty="0">
                          <a:latin typeface="Calibri"/>
                          <a:cs typeface="Calibri"/>
                        </a:rPr>
                        <a:t>và</a:t>
                      </a:r>
                      <a:r>
                        <a:rPr sz="1800" spc="-5" dirty="0">
                          <a:latin typeface="Calibri"/>
                          <a:cs typeface="Calibri"/>
                        </a:rPr>
                        <a:t> </a:t>
                      </a:r>
                      <a:r>
                        <a:rPr sz="1800" dirty="0">
                          <a:latin typeface="Calibri"/>
                          <a:cs typeface="Calibri"/>
                        </a:rPr>
                        <a:t>b</a:t>
                      </a:r>
                      <a:endParaRPr sz="1800">
                        <a:latin typeface="Calibri"/>
                        <a:cs typeface="Calibri"/>
                      </a:endParaRPr>
                    </a:p>
                  </a:txBody>
                  <a:tcPr marL="0" marR="0" marT="304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240"/>
                        </a:spcBef>
                      </a:pPr>
                      <a:r>
                        <a:rPr sz="1800" spc="-5" dirty="0">
                          <a:latin typeface="Calibri"/>
                          <a:cs typeface="Calibri"/>
                        </a:rPr>
                        <a:t>x=Math.min(5,</a:t>
                      </a:r>
                      <a:r>
                        <a:rPr sz="1800" spc="-10" dirty="0">
                          <a:latin typeface="Calibri"/>
                          <a:cs typeface="Calibri"/>
                        </a:rPr>
                        <a:t> </a:t>
                      </a:r>
                      <a:r>
                        <a:rPr sz="1800" dirty="0">
                          <a:latin typeface="Calibri"/>
                          <a:cs typeface="Calibri"/>
                        </a:rPr>
                        <a:t>3.5)</a:t>
                      </a:r>
                      <a:r>
                        <a:rPr sz="1800" spc="-10" dirty="0">
                          <a:latin typeface="Calibri"/>
                          <a:cs typeface="Calibri"/>
                        </a:rPr>
                        <a:t> </a:t>
                      </a:r>
                      <a:r>
                        <a:rPr sz="1800" dirty="0">
                          <a:latin typeface="Calibri"/>
                          <a:cs typeface="Calibri"/>
                        </a:rPr>
                        <a:t>=&gt;</a:t>
                      </a:r>
                      <a:r>
                        <a:rPr sz="1800" spc="-10" dirty="0">
                          <a:latin typeface="Calibri"/>
                          <a:cs typeface="Calibri"/>
                        </a:rPr>
                        <a:t> </a:t>
                      </a:r>
                      <a:r>
                        <a:rPr sz="1800" spc="-5" dirty="0">
                          <a:latin typeface="Calibri"/>
                          <a:cs typeface="Calibri"/>
                        </a:rPr>
                        <a:t>x=3.5</a:t>
                      </a:r>
                      <a:endParaRPr sz="1800">
                        <a:latin typeface="Calibri"/>
                        <a:cs typeface="Calibri"/>
                      </a:endParaRPr>
                    </a:p>
                  </a:txBody>
                  <a:tcPr marL="0" marR="0" marT="304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533400">
                <a:tc>
                  <a:txBody>
                    <a:bodyPr/>
                    <a:lstStyle/>
                    <a:p>
                      <a:pPr marL="90805">
                        <a:lnSpc>
                          <a:spcPct val="100000"/>
                        </a:lnSpc>
                        <a:spcBef>
                          <a:spcPts val="235"/>
                        </a:spcBef>
                      </a:pPr>
                      <a:r>
                        <a:rPr sz="1800" spc="-5" dirty="0">
                          <a:latin typeface="Calibri"/>
                          <a:cs typeface="Calibri"/>
                        </a:rPr>
                        <a:t>Math.max(a,</a:t>
                      </a:r>
                      <a:r>
                        <a:rPr sz="1800" spc="-45" dirty="0">
                          <a:latin typeface="Calibri"/>
                          <a:cs typeface="Calibri"/>
                        </a:rPr>
                        <a:t> </a:t>
                      </a:r>
                      <a:r>
                        <a:rPr sz="1800" dirty="0">
                          <a:latin typeface="Calibri"/>
                          <a:cs typeface="Calibri"/>
                        </a:rPr>
                        <a:t>b)</a:t>
                      </a:r>
                      <a:endParaRPr sz="1800">
                        <a:latin typeface="Calibri"/>
                        <a:cs typeface="Calibri"/>
                      </a:endParaRPr>
                    </a:p>
                  </a:txBody>
                  <a:tcPr marL="0" marR="0" marT="298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235"/>
                        </a:spcBef>
                      </a:pPr>
                      <a:r>
                        <a:rPr sz="1800" spc="-15" dirty="0">
                          <a:latin typeface="Calibri"/>
                          <a:cs typeface="Calibri"/>
                        </a:rPr>
                        <a:t>Lấy</a:t>
                      </a:r>
                      <a:r>
                        <a:rPr sz="1800" dirty="0">
                          <a:latin typeface="Calibri"/>
                          <a:cs typeface="Calibri"/>
                        </a:rPr>
                        <a:t> số</a:t>
                      </a:r>
                      <a:r>
                        <a:rPr sz="1800" spc="-5" dirty="0">
                          <a:latin typeface="Calibri"/>
                          <a:cs typeface="Calibri"/>
                        </a:rPr>
                        <a:t> lớn</a:t>
                      </a:r>
                      <a:r>
                        <a:rPr sz="1800" spc="-10" dirty="0">
                          <a:latin typeface="Calibri"/>
                          <a:cs typeface="Calibri"/>
                        </a:rPr>
                        <a:t> </a:t>
                      </a:r>
                      <a:r>
                        <a:rPr sz="1800" spc="-5" dirty="0">
                          <a:latin typeface="Calibri"/>
                          <a:cs typeface="Calibri"/>
                        </a:rPr>
                        <a:t>nhất</a:t>
                      </a:r>
                      <a:r>
                        <a:rPr sz="1800" spc="-10" dirty="0">
                          <a:latin typeface="Calibri"/>
                          <a:cs typeface="Calibri"/>
                        </a:rPr>
                        <a:t> </a:t>
                      </a:r>
                      <a:r>
                        <a:rPr sz="1800" spc="-5" dirty="0">
                          <a:latin typeface="Calibri"/>
                          <a:cs typeface="Calibri"/>
                        </a:rPr>
                        <a:t>của</a:t>
                      </a:r>
                      <a:r>
                        <a:rPr sz="1800" spc="5" dirty="0">
                          <a:latin typeface="Calibri"/>
                          <a:cs typeface="Calibri"/>
                        </a:rPr>
                        <a:t> </a:t>
                      </a:r>
                      <a:r>
                        <a:rPr sz="1800" dirty="0">
                          <a:latin typeface="Calibri"/>
                          <a:cs typeface="Calibri"/>
                        </a:rPr>
                        <a:t>2 số</a:t>
                      </a:r>
                      <a:r>
                        <a:rPr sz="1800" spc="-20" dirty="0">
                          <a:latin typeface="Calibri"/>
                          <a:cs typeface="Calibri"/>
                        </a:rPr>
                        <a:t> </a:t>
                      </a:r>
                      <a:r>
                        <a:rPr sz="1800" dirty="0">
                          <a:latin typeface="Calibri"/>
                          <a:cs typeface="Calibri"/>
                        </a:rPr>
                        <a:t>a</a:t>
                      </a:r>
                      <a:r>
                        <a:rPr sz="1800" spc="5" dirty="0">
                          <a:latin typeface="Calibri"/>
                          <a:cs typeface="Calibri"/>
                        </a:rPr>
                        <a:t> </a:t>
                      </a:r>
                      <a:r>
                        <a:rPr sz="1800" spc="-15" dirty="0">
                          <a:latin typeface="Calibri"/>
                          <a:cs typeface="Calibri"/>
                        </a:rPr>
                        <a:t>và</a:t>
                      </a:r>
                      <a:r>
                        <a:rPr sz="1800" spc="-20" dirty="0">
                          <a:latin typeface="Calibri"/>
                          <a:cs typeface="Calibri"/>
                        </a:rPr>
                        <a:t> </a:t>
                      </a:r>
                      <a:r>
                        <a:rPr sz="1800" dirty="0">
                          <a:latin typeface="Calibri"/>
                          <a:cs typeface="Calibri"/>
                        </a:rPr>
                        <a:t>b</a:t>
                      </a:r>
                      <a:endParaRPr sz="1800">
                        <a:latin typeface="Calibri"/>
                        <a:cs typeface="Calibri"/>
                      </a:endParaRPr>
                    </a:p>
                  </a:txBody>
                  <a:tcPr marL="0" marR="0" marT="298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235"/>
                        </a:spcBef>
                      </a:pPr>
                      <a:r>
                        <a:rPr sz="1800" spc="-5" dirty="0">
                          <a:latin typeface="Calibri"/>
                          <a:cs typeface="Calibri"/>
                        </a:rPr>
                        <a:t>x=Math.max(5,</a:t>
                      </a:r>
                      <a:r>
                        <a:rPr sz="1800" spc="-40" dirty="0">
                          <a:latin typeface="Calibri"/>
                          <a:cs typeface="Calibri"/>
                        </a:rPr>
                        <a:t> </a:t>
                      </a:r>
                      <a:r>
                        <a:rPr sz="1800" dirty="0">
                          <a:latin typeface="Calibri"/>
                          <a:cs typeface="Calibri"/>
                        </a:rPr>
                        <a:t>3.5)</a:t>
                      </a:r>
                      <a:r>
                        <a:rPr sz="1800" spc="-10" dirty="0">
                          <a:latin typeface="Calibri"/>
                          <a:cs typeface="Calibri"/>
                        </a:rPr>
                        <a:t> </a:t>
                      </a:r>
                      <a:r>
                        <a:rPr sz="1800" dirty="0">
                          <a:latin typeface="Calibri"/>
                          <a:cs typeface="Calibri"/>
                        </a:rPr>
                        <a:t>=&gt;</a:t>
                      </a:r>
                      <a:r>
                        <a:rPr sz="1800" spc="-5" dirty="0">
                          <a:latin typeface="Calibri"/>
                          <a:cs typeface="Calibri"/>
                        </a:rPr>
                        <a:t> x=5</a:t>
                      </a:r>
                      <a:endParaRPr sz="1800">
                        <a:latin typeface="Calibri"/>
                        <a:cs typeface="Calibri"/>
                      </a:endParaRPr>
                    </a:p>
                  </a:txBody>
                  <a:tcPr marL="0" marR="0" marT="298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533400">
                <a:tc>
                  <a:txBody>
                    <a:bodyPr/>
                    <a:lstStyle/>
                    <a:p>
                      <a:pPr marL="90805">
                        <a:lnSpc>
                          <a:spcPct val="100000"/>
                        </a:lnSpc>
                        <a:spcBef>
                          <a:spcPts val="235"/>
                        </a:spcBef>
                      </a:pPr>
                      <a:r>
                        <a:rPr sz="1800" spc="-5" dirty="0">
                          <a:latin typeface="Calibri"/>
                          <a:cs typeface="Calibri"/>
                        </a:rPr>
                        <a:t>Math.pow(a,</a:t>
                      </a:r>
                      <a:r>
                        <a:rPr sz="1800" spc="-25" dirty="0">
                          <a:latin typeface="Calibri"/>
                          <a:cs typeface="Calibri"/>
                        </a:rPr>
                        <a:t> </a:t>
                      </a:r>
                      <a:r>
                        <a:rPr sz="1800" dirty="0">
                          <a:latin typeface="Calibri"/>
                          <a:cs typeface="Calibri"/>
                        </a:rPr>
                        <a:t>n)</a:t>
                      </a:r>
                      <a:endParaRPr sz="1800">
                        <a:latin typeface="Calibri"/>
                        <a:cs typeface="Calibri"/>
                      </a:endParaRPr>
                    </a:p>
                  </a:txBody>
                  <a:tcPr marL="0" marR="0" marT="298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240"/>
                        </a:spcBef>
                      </a:pPr>
                      <a:r>
                        <a:rPr sz="1800" spc="-5" dirty="0">
                          <a:latin typeface="Calibri"/>
                          <a:cs typeface="Calibri"/>
                        </a:rPr>
                        <a:t>Tính </a:t>
                      </a:r>
                      <a:r>
                        <a:rPr sz="1800" dirty="0">
                          <a:latin typeface="Calibri"/>
                          <a:cs typeface="Calibri"/>
                        </a:rPr>
                        <a:t>a</a:t>
                      </a:r>
                      <a:r>
                        <a:rPr sz="1800" baseline="25462" dirty="0">
                          <a:latin typeface="Calibri"/>
                          <a:cs typeface="Calibri"/>
                        </a:rPr>
                        <a:t>n</a:t>
                      </a:r>
                      <a:r>
                        <a:rPr sz="1800" spc="179" baseline="25462" dirty="0">
                          <a:latin typeface="Calibri"/>
                          <a:cs typeface="Calibri"/>
                        </a:rPr>
                        <a:t> </a:t>
                      </a:r>
                      <a:r>
                        <a:rPr sz="1800" spc="-5" dirty="0">
                          <a:latin typeface="Calibri"/>
                          <a:cs typeface="Calibri"/>
                        </a:rPr>
                        <a:t>(a</a:t>
                      </a:r>
                      <a:r>
                        <a:rPr sz="1800" dirty="0">
                          <a:latin typeface="Calibri"/>
                          <a:cs typeface="Calibri"/>
                        </a:rPr>
                        <a:t> </a:t>
                      </a:r>
                      <a:r>
                        <a:rPr sz="1800" spc="-5" dirty="0">
                          <a:latin typeface="Calibri"/>
                          <a:cs typeface="Calibri"/>
                        </a:rPr>
                        <a:t>lũy</a:t>
                      </a:r>
                      <a:r>
                        <a:rPr sz="1800" dirty="0">
                          <a:latin typeface="Calibri"/>
                          <a:cs typeface="Calibri"/>
                        </a:rPr>
                        <a:t> </a:t>
                      </a:r>
                      <a:r>
                        <a:rPr sz="1800" spc="-5" dirty="0">
                          <a:latin typeface="Calibri"/>
                          <a:cs typeface="Calibri"/>
                        </a:rPr>
                        <a:t>thừa</a:t>
                      </a:r>
                      <a:r>
                        <a:rPr sz="1800" dirty="0">
                          <a:latin typeface="Calibri"/>
                          <a:cs typeface="Calibri"/>
                        </a:rPr>
                        <a:t> n)</a:t>
                      </a:r>
                      <a:endParaRPr sz="1800">
                        <a:latin typeface="Calibri"/>
                        <a:cs typeface="Calibri"/>
                      </a:endParaRPr>
                    </a:p>
                  </a:txBody>
                  <a:tcPr marL="0" marR="0" marT="304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240"/>
                        </a:spcBef>
                      </a:pPr>
                      <a:r>
                        <a:rPr sz="1800" spc="-5" dirty="0">
                          <a:latin typeface="Calibri"/>
                          <a:cs typeface="Calibri"/>
                        </a:rPr>
                        <a:t>x=Math.pow(5,</a:t>
                      </a:r>
                      <a:r>
                        <a:rPr sz="1800" dirty="0">
                          <a:latin typeface="Calibri"/>
                          <a:cs typeface="Calibri"/>
                        </a:rPr>
                        <a:t> 3)</a:t>
                      </a:r>
                      <a:r>
                        <a:rPr sz="1800" spc="-15" dirty="0">
                          <a:latin typeface="Calibri"/>
                          <a:cs typeface="Calibri"/>
                        </a:rPr>
                        <a:t> </a:t>
                      </a:r>
                      <a:r>
                        <a:rPr sz="1800" dirty="0">
                          <a:latin typeface="Calibri"/>
                          <a:cs typeface="Calibri"/>
                        </a:rPr>
                        <a:t>=&gt;</a:t>
                      </a:r>
                      <a:r>
                        <a:rPr sz="1800" spc="-10" dirty="0">
                          <a:latin typeface="Calibri"/>
                          <a:cs typeface="Calibri"/>
                        </a:rPr>
                        <a:t> </a:t>
                      </a:r>
                      <a:r>
                        <a:rPr sz="1800" spc="-5" dirty="0">
                          <a:latin typeface="Calibri"/>
                          <a:cs typeface="Calibri"/>
                        </a:rPr>
                        <a:t>x=75</a:t>
                      </a:r>
                      <a:endParaRPr sz="1800">
                        <a:latin typeface="Calibri"/>
                        <a:cs typeface="Calibri"/>
                      </a:endParaRPr>
                    </a:p>
                  </a:txBody>
                  <a:tcPr marL="0" marR="0" marT="304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533400">
                <a:tc>
                  <a:txBody>
                    <a:bodyPr/>
                    <a:lstStyle/>
                    <a:p>
                      <a:pPr marL="90805">
                        <a:lnSpc>
                          <a:spcPct val="100000"/>
                        </a:lnSpc>
                        <a:spcBef>
                          <a:spcPts val="240"/>
                        </a:spcBef>
                      </a:pPr>
                      <a:r>
                        <a:rPr sz="1800" spc="-5" dirty="0">
                          <a:latin typeface="Calibri"/>
                          <a:cs typeface="Calibri"/>
                        </a:rPr>
                        <a:t>Math.sqrt(a)</a:t>
                      </a:r>
                      <a:endParaRPr sz="1800">
                        <a:latin typeface="Calibri"/>
                        <a:cs typeface="Calibri"/>
                      </a:endParaRPr>
                    </a:p>
                  </a:txBody>
                  <a:tcPr marL="0" marR="0" marT="304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285"/>
                        </a:spcBef>
                        <a:tabLst>
                          <a:tab pos="699135" algn="l"/>
                        </a:tabLst>
                      </a:pPr>
                      <a:r>
                        <a:rPr sz="1800" spc="-5" dirty="0">
                          <a:latin typeface="Calibri"/>
                          <a:cs typeface="Calibri"/>
                        </a:rPr>
                        <a:t>Tính	</a:t>
                      </a:r>
                      <a:r>
                        <a:rPr sz="1800" dirty="0">
                          <a:latin typeface="Cambria Math"/>
                          <a:cs typeface="Cambria Math"/>
                        </a:rPr>
                        <a:t>𝑎</a:t>
                      </a:r>
                      <a:r>
                        <a:rPr sz="1800" spc="35" dirty="0">
                          <a:latin typeface="Cambria Math"/>
                          <a:cs typeface="Cambria Math"/>
                        </a:rPr>
                        <a:t> </a:t>
                      </a:r>
                      <a:r>
                        <a:rPr sz="1800" spc="-10" dirty="0">
                          <a:latin typeface="Calibri"/>
                          <a:cs typeface="Calibri"/>
                        </a:rPr>
                        <a:t>(căn</a:t>
                      </a:r>
                      <a:r>
                        <a:rPr sz="1800" spc="10" dirty="0">
                          <a:latin typeface="Calibri"/>
                          <a:cs typeface="Calibri"/>
                        </a:rPr>
                        <a:t> </a:t>
                      </a:r>
                      <a:r>
                        <a:rPr sz="1800" dirty="0">
                          <a:latin typeface="Calibri"/>
                          <a:cs typeface="Calibri"/>
                        </a:rPr>
                        <a:t>bậc</a:t>
                      </a:r>
                      <a:r>
                        <a:rPr sz="1800" spc="-10" dirty="0">
                          <a:latin typeface="Calibri"/>
                          <a:cs typeface="Calibri"/>
                        </a:rPr>
                        <a:t> </a:t>
                      </a:r>
                      <a:r>
                        <a:rPr sz="1800" dirty="0">
                          <a:latin typeface="Calibri"/>
                          <a:cs typeface="Calibri"/>
                        </a:rPr>
                        <a:t>2</a:t>
                      </a:r>
                      <a:r>
                        <a:rPr sz="1800" spc="-10" dirty="0">
                          <a:latin typeface="Calibri"/>
                          <a:cs typeface="Calibri"/>
                        </a:rPr>
                        <a:t> </a:t>
                      </a:r>
                      <a:r>
                        <a:rPr sz="1800" spc="-5" dirty="0">
                          <a:latin typeface="Calibri"/>
                          <a:cs typeface="Calibri"/>
                        </a:rPr>
                        <a:t>của </a:t>
                      </a:r>
                      <a:r>
                        <a:rPr sz="1800" dirty="0">
                          <a:latin typeface="Calibri"/>
                          <a:cs typeface="Calibri"/>
                        </a:rPr>
                        <a:t>a)</a:t>
                      </a:r>
                      <a:endParaRPr sz="1800">
                        <a:latin typeface="Calibri"/>
                        <a:cs typeface="Calibri"/>
                      </a:endParaRPr>
                    </a:p>
                  </a:txBody>
                  <a:tcPr marL="0" marR="0" marT="3619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240"/>
                        </a:spcBef>
                      </a:pPr>
                      <a:r>
                        <a:rPr sz="1800" spc="-5" dirty="0">
                          <a:latin typeface="Calibri"/>
                          <a:cs typeface="Calibri"/>
                        </a:rPr>
                        <a:t>x=Math.sqrt(16)</a:t>
                      </a:r>
                      <a:r>
                        <a:rPr sz="1800" spc="-15" dirty="0">
                          <a:latin typeface="Calibri"/>
                          <a:cs typeface="Calibri"/>
                        </a:rPr>
                        <a:t> </a:t>
                      </a:r>
                      <a:r>
                        <a:rPr sz="1800" dirty="0">
                          <a:latin typeface="Calibri"/>
                          <a:cs typeface="Calibri"/>
                        </a:rPr>
                        <a:t>=&gt;</a:t>
                      </a:r>
                      <a:r>
                        <a:rPr sz="1800" spc="-15" dirty="0">
                          <a:latin typeface="Calibri"/>
                          <a:cs typeface="Calibri"/>
                        </a:rPr>
                        <a:t> </a:t>
                      </a:r>
                      <a:r>
                        <a:rPr sz="1800" spc="-5" dirty="0">
                          <a:latin typeface="Calibri"/>
                          <a:cs typeface="Calibri"/>
                        </a:rPr>
                        <a:t>x=4</a:t>
                      </a:r>
                      <a:endParaRPr sz="1800">
                        <a:latin typeface="Calibri"/>
                        <a:cs typeface="Calibri"/>
                      </a:endParaRPr>
                    </a:p>
                  </a:txBody>
                  <a:tcPr marL="0" marR="0" marT="304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533400">
                <a:tc>
                  <a:txBody>
                    <a:bodyPr/>
                    <a:lstStyle/>
                    <a:p>
                      <a:pPr marL="90805">
                        <a:lnSpc>
                          <a:spcPct val="100000"/>
                        </a:lnSpc>
                        <a:spcBef>
                          <a:spcPts val="240"/>
                        </a:spcBef>
                      </a:pPr>
                      <a:r>
                        <a:rPr sz="1800" spc="-5" dirty="0">
                          <a:latin typeface="Calibri"/>
                          <a:cs typeface="Calibri"/>
                        </a:rPr>
                        <a:t>Math.abs(a)</a:t>
                      </a:r>
                      <a:endParaRPr sz="1800">
                        <a:latin typeface="Calibri"/>
                        <a:cs typeface="Calibri"/>
                      </a:endParaRPr>
                    </a:p>
                  </a:txBody>
                  <a:tcPr marL="0" marR="0" marT="304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240"/>
                        </a:spcBef>
                      </a:pPr>
                      <a:r>
                        <a:rPr sz="1800" spc="-15" dirty="0">
                          <a:latin typeface="Calibri"/>
                          <a:cs typeface="Calibri"/>
                        </a:rPr>
                        <a:t>Lấy</a:t>
                      </a:r>
                      <a:r>
                        <a:rPr sz="1800" dirty="0">
                          <a:latin typeface="Calibri"/>
                          <a:cs typeface="Calibri"/>
                        </a:rPr>
                        <a:t> </a:t>
                      </a:r>
                      <a:r>
                        <a:rPr sz="1800" spc="-5" dirty="0">
                          <a:latin typeface="Calibri"/>
                          <a:cs typeface="Calibri"/>
                        </a:rPr>
                        <a:t>giá trị </a:t>
                      </a:r>
                      <a:r>
                        <a:rPr sz="1800" spc="-10" dirty="0">
                          <a:latin typeface="Calibri"/>
                          <a:cs typeface="Calibri"/>
                        </a:rPr>
                        <a:t>tuyệt</a:t>
                      </a:r>
                      <a:r>
                        <a:rPr sz="1800" spc="5" dirty="0">
                          <a:latin typeface="Calibri"/>
                          <a:cs typeface="Calibri"/>
                        </a:rPr>
                        <a:t> </a:t>
                      </a:r>
                      <a:r>
                        <a:rPr sz="1800" spc="-5" dirty="0">
                          <a:latin typeface="Calibri"/>
                          <a:cs typeface="Calibri"/>
                        </a:rPr>
                        <a:t>đối</a:t>
                      </a:r>
                      <a:r>
                        <a:rPr sz="1800" spc="-15" dirty="0">
                          <a:latin typeface="Calibri"/>
                          <a:cs typeface="Calibri"/>
                        </a:rPr>
                        <a:t> </a:t>
                      </a:r>
                      <a:r>
                        <a:rPr sz="1800" spc="-5" dirty="0">
                          <a:latin typeface="Calibri"/>
                          <a:cs typeface="Calibri"/>
                        </a:rPr>
                        <a:t>của</a:t>
                      </a:r>
                      <a:r>
                        <a:rPr sz="1800" spc="5" dirty="0">
                          <a:latin typeface="Calibri"/>
                          <a:cs typeface="Calibri"/>
                        </a:rPr>
                        <a:t> </a:t>
                      </a:r>
                      <a:r>
                        <a:rPr sz="1800" dirty="0">
                          <a:latin typeface="Calibri"/>
                          <a:cs typeface="Calibri"/>
                        </a:rPr>
                        <a:t>a</a:t>
                      </a:r>
                      <a:endParaRPr sz="1800">
                        <a:latin typeface="Calibri"/>
                        <a:cs typeface="Calibri"/>
                      </a:endParaRPr>
                    </a:p>
                  </a:txBody>
                  <a:tcPr marL="0" marR="0" marT="304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240"/>
                        </a:spcBef>
                      </a:pPr>
                      <a:r>
                        <a:rPr sz="1800" spc="-5" dirty="0">
                          <a:latin typeface="Calibri"/>
                          <a:cs typeface="Calibri"/>
                        </a:rPr>
                        <a:t>x=Math.abs(-5)</a:t>
                      </a:r>
                      <a:r>
                        <a:rPr sz="1800" spc="-25" dirty="0">
                          <a:latin typeface="Calibri"/>
                          <a:cs typeface="Calibri"/>
                        </a:rPr>
                        <a:t> </a:t>
                      </a:r>
                      <a:r>
                        <a:rPr sz="1800" dirty="0">
                          <a:latin typeface="Calibri"/>
                          <a:cs typeface="Calibri"/>
                        </a:rPr>
                        <a:t>=&gt;</a:t>
                      </a:r>
                      <a:r>
                        <a:rPr sz="1800" spc="-5" dirty="0">
                          <a:latin typeface="Calibri"/>
                          <a:cs typeface="Calibri"/>
                        </a:rPr>
                        <a:t> x=5</a:t>
                      </a:r>
                      <a:endParaRPr sz="1800">
                        <a:latin typeface="Calibri"/>
                        <a:cs typeface="Calibri"/>
                      </a:endParaRPr>
                    </a:p>
                  </a:txBody>
                  <a:tcPr marL="0" marR="0" marT="304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r h="533400">
                <a:tc>
                  <a:txBody>
                    <a:bodyPr/>
                    <a:lstStyle/>
                    <a:p>
                      <a:pPr marL="90805">
                        <a:lnSpc>
                          <a:spcPct val="100000"/>
                        </a:lnSpc>
                        <a:spcBef>
                          <a:spcPts val="235"/>
                        </a:spcBef>
                      </a:pPr>
                      <a:r>
                        <a:rPr sz="1800" spc="-5" dirty="0">
                          <a:latin typeface="Calibri"/>
                          <a:cs typeface="Calibri"/>
                        </a:rPr>
                        <a:t>Math.ceil(a)</a:t>
                      </a:r>
                      <a:endParaRPr sz="1800">
                        <a:latin typeface="Calibri"/>
                        <a:cs typeface="Calibri"/>
                      </a:endParaRPr>
                    </a:p>
                  </a:txBody>
                  <a:tcPr marL="0" marR="0" marT="298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235"/>
                        </a:spcBef>
                      </a:pPr>
                      <a:r>
                        <a:rPr sz="1800" spc="-15" dirty="0">
                          <a:latin typeface="Calibri"/>
                          <a:cs typeface="Calibri"/>
                        </a:rPr>
                        <a:t>Lấy</a:t>
                      </a:r>
                      <a:r>
                        <a:rPr sz="1800" spc="-5" dirty="0">
                          <a:latin typeface="Calibri"/>
                          <a:cs typeface="Calibri"/>
                        </a:rPr>
                        <a:t> </a:t>
                      </a:r>
                      <a:r>
                        <a:rPr sz="1800" dirty="0">
                          <a:latin typeface="Calibri"/>
                          <a:cs typeface="Calibri"/>
                        </a:rPr>
                        <a:t>số</a:t>
                      </a:r>
                      <a:r>
                        <a:rPr sz="1800" spc="-10" dirty="0">
                          <a:latin typeface="Calibri"/>
                          <a:cs typeface="Calibri"/>
                        </a:rPr>
                        <a:t> </a:t>
                      </a:r>
                      <a:r>
                        <a:rPr sz="1800" spc="-5" dirty="0">
                          <a:latin typeface="Calibri"/>
                          <a:cs typeface="Calibri"/>
                        </a:rPr>
                        <a:t>nguyên</a:t>
                      </a:r>
                      <a:r>
                        <a:rPr sz="1800" spc="-15" dirty="0">
                          <a:latin typeface="Calibri"/>
                          <a:cs typeface="Calibri"/>
                        </a:rPr>
                        <a:t> </a:t>
                      </a:r>
                      <a:r>
                        <a:rPr sz="1800" spc="-10" dirty="0">
                          <a:latin typeface="Calibri"/>
                          <a:cs typeface="Calibri"/>
                        </a:rPr>
                        <a:t>trên</a:t>
                      </a:r>
                      <a:r>
                        <a:rPr sz="1800" spc="5" dirty="0">
                          <a:latin typeface="Calibri"/>
                          <a:cs typeface="Calibri"/>
                        </a:rPr>
                        <a:t> </a:t>
                      </a:r>
                      <a:r>
                        <a:rPr sz="1800" spc="-5" dirty="0">
                          <a:latin typeface="Calibri"/>
                          <a:cs typeface="Calibri"/>
                        </a:rPr>
                        <a:t>của </a:t>
                      </a:r>
                      <a:r>
                        <a:rPr sz="1800" dirty="0">
                          <a:latin typeface="Calibri"/>
                          <a:cs typeface="Calibri"/>
                        </a:rPr>
                        <a:t>a</a:t>
                      </a:r>
                      <a:endParaRPr sz="1800">
                        <a:latin typeface="Calibri"/>
                        <a:cs typeface="Calibri"/>
                      </a:endParaRPr>
                    </a:p>
                  </a:txBody>
                  <a:tcPr marL="0" marR="0" marT="298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235"/>
                        </a:spcBef>
                      </a:pPr>
                      <a:r>
                        <a:rPr sz="1800" spc="-5" dirty="0">
                          <a:latin typeface="Calibri"/>
                          <a:cs typeface="Calibri"/>
                        </a:rPr>
                        <a:t>x=Math.ceil(3.5) </a:t>
                      </a:r>
                      <a:r>
                        <a:rPr sz="1800" dirty="0">
                          <a:latin typeface="Calibri"/>
                          <a:cs typeface="Calibri"/>
                        </a:rPr>
                        <a:t>=&gt;</a:t>
                      </a:r>
                      <a:r>
                        <a:rPr sz="1800" spc="-15" dirty="0">
                          <a:latin typeface="Calibri"/>
                          <a:cs typeface="Calibri"/>
                        </a:rPr>
                        <a:t> </a:t>
                      </a:r>
                      <a:r>
                        <a:rPr sz="1800" spc="-5" dirty="0">
                          <a:latin typeface="Calibri"/>
                          <a:cs typeface="Calibri"/>
                        </a:rPr>
                        <a:t>x=4</a:t>
                      </a:r>
                      <a:endParaRPr sz="1800">
                        <a:latin typeface="Calibri"/>
                        <a:cs typeface="Calibri"/>
                      </a:endParaRPr>
                    </a:p>
                  </a:txBody>
                  <a:tcPr marL="0" marR="0" marT="298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r h="533400">
                <a:tc>
                  <a:txBody>
                    <a:bodyPr/>
                    <a:lstStyle/>
                    <a:p>
                      <a:pPr marL="90805">
                        <a:lnSpc>
                          <a:spcPct val="100000"/>
                        </a:lnSpc>
                        <a:spcBef>
                          <a:spcPts val="235"/>
                        </a:spcBef>
                      </a:pPr>
                      <a:r>
                        <a:rPr sz="1800" spc="-10" dirty="0">
                          <a:latin typeface="Calibri"/>
                          <a:cs typeface="Calibri"/>
                        </a:rPr>
                        <a:t>Math.floor(a)</a:t>
                      </a:r>
                      <a:endParaRPr sz="1800">
                        <a:latin typeface="Calibri"/>
                        <a:cs typeface="Calibri"/>
                      </a:endParaRPr>
                    </a:p>
                  </a:txBody>
                  <a:tcPr marL="0" marR="0" marT="298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235"/>
                        </a:spcBef>
                      </a:pPr>
                      <a:r>
                        <a:rPr sz="1800" spc="-15" dirty="0">
                          <a:latin typeface="Calibri"/>
                          <a:cs typeface="Calibri"/>
                        </a:rPr>
                        <a:t>Lấy</a:t>
                      </a:r>
                      <a:r>
                        <a:rPr sz="1800" spc="-5" dirty="0">
                          <a:latin typeface="Calibri"/>
                          <a:cs typeface="Calibri"/>
                        </a:rPr>
                        <a:t> </a:t>
                      </a:r>
                      <a:r>
                        <a:rPr sz="1800" dirty="0">
                          <a:latin typeface="Calibri"/>
                          <a:cs typeface="Calibri"/>
                        </a:rPr>
                        <a:t>số</a:t>
                      </a:r>
                      <a:r>
                        <a:rPr sz="1800" spc="-10" dirty="0">
                          <a:latin typeface="Calibri"/>
                          <a:cs typeface="Calibri"/>
                        </a:rPr>
                        <a:t> </a:t>
                      </a:r>
                      <a:r>
                        <a:rPr sz="1800" spc="-5" dirty="0">
                          <a:latin typeface="Calibri"/>
                          <a:cs typeface="Calibri"/>
                        </a:rPr>
                        <a:t>nguyên</a:t>
                      </a:r>
                      <a:r>
                        <a:rPr sz="1800" spc="-10" dirty="0">
                          <a:latin typeface="Calibri"/>
                          <a:cs typeface="Calibri"/>
                        </a:rPr>
                        <a:t> </a:t>
                      </a:r>
                      <a:r>
                        <a:rPr sz="1800" spc="-5" dirty="0">
                          <a:latin typeface="Calibri"/>
                          <a:cs typeface="Calibri"/>
                        </a:rPr>
                        <a:t>dưới của</a:t>
                      </a:r>
                      <a:r>
                        <a:rPr sz="1800" dirty="0">
                          <a:latin typeface="Calibri"/>
                          <a:cs typeface="Calibri"/>
                        </a:rPr>
                        <a:t> a</a:t>
                      </a:r>
                      <a:endParaRPr sz="1800">
                        <a:latin typeface="Calibri"/>
                        <a:cs typeface="Calibri"/>
                      </a:endParaRPr>
                    </a:p>
                  </a:txBody>
                  <a:tcPr marL="0" marR="0" marT="298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170">
                        <a:lnSpc>
                          <a:spcPct val="100000"/>
                        </a:lnSpc>
                        <a:spcBef>
                          <a:spcPts val="235"/>
                        </a:spcBef>
                      </a:pPr>
                      <a:r>
                        <a:rPr sz="1800" spc="-10" dirty="0">
                          <a:latin typeface="Calibri"/>
                          <a:cs typeface="Calibri"/>
                        </a:rPr>
                        <a:t>x=Math.floor(3.5)</a:t>
                      </a:r>
                      <a:r>
                        <a:rPr sz="1800" dirty="0">
                          <a:latin typeface="Calibri"/>
                          <a:cs typeface="Calibri"/>
                        </a:rPr>
                        <a:t> =&gt;</a:t>
                      </a:r>
                      <a:r>
                        <a:rPr sz="1800" spc="10" dirty="0">
                          <a:latin typeface="Calibri"/>
                          <a:cs typeface="Calibri"/>
                        </a:rPr>
                        <a:t> </a:t>
                      </a:r>
                      <a:r>
                        <a:rPr sz="1800" spc="-5" dirty="0">
                          <a:latin typeface="Calibri"/>
                          <a:cs typeface="Calibri"/>
                        </a:rPr>
                        <a:t>x=3</a:t>
                      </a:r>
                      <a:endParaRPr sz="1800">
                        <a:latin typeface="Calibri"/>
                        <a:cs typeface="Calibri"/>
                      </a:endParaRPr>
                    </a:p>
                  </a:txBody>
                  <a:tcPr marL="0" marR="0" marT="298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7"/>
                  </a:ext>
                </a:extLst>
              </a:tr>
              <a:tr h="533400">
                <a:tc>
                  <a:txBody>
                    <a:bodyPr/>
                    <a:lstStyle/>
                    <a:p>
                      <a:pPr marL="90170">
                        <a:lnSpc>
                          <a:spcPct val="100000"/>
                        </a:lnSpc>
                        <a:spcBef>
                          <a:spcPts val="235"/>
                        </a:spcBef>
                      </a:pPr>
                      <a:r>
                        <a:rPr sz="1800" spc="-10" dirty="0">
                          <a:latin typeface="Calibri"/>
                          <a:cs typeface="Calibri"/>
                        </a:rPr>
                        <a:t>Math.round(a)</a:t>
                      </a:r>
                      <a:endParaRPr sz="1800">
                        <a:latin typeface="Calibri"/>
                        <a:cs typeface="Calibri"/>
                      </a:endParaRPr>
                    </a:p>
                  </a:txBody>
                  <a:tcPr marL="0" marR="0" marT="298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170">
                        <a:lnSpc>
                          <a:spcPct val="100000"/>
                        </a:lnSpc>
                        <a:spcBef>
                          <a:spcPts val="235"/>
                        </a:spcBef>
                      </a:pPr>
                      <a:r>
                        <a:rPr sz="1800" spc="-5" dirty="0">
                          <a:latin typeface="Calibri"/>
                          <a:cs typeface="Calibri"/>
                        </a:rPr>
                        <a:t>Làm </a:t>
                      </a:r>
                      <a:r>
                        <a:rPr sz="1800" spc="-10" dirty="0">
                          <a:latin typeface="Calibri"/>
                          <a:cs typeface="Calibri"/>
                        </a:rPr>
                        <a:t>tròn</a:t>
                      </a:r>
                      <a:r>
                        <a:rPr sz="1800" spc="-15" dirty="0">
                          <a:latin typeface="Calibri"/>
                          <a:cs typeface="Calibri"/>
                        </a:rPr>
                        <a:t> </a:t>
                      </a:r>
                      <a:r>
                        <a:rPr sz="1800" dirty="0">
                          <a:latin typeface="Calibri"/>
                          <a:cs typeface="Calibri"/>
                        </a:rPr>
                        <a:t>số</a:t>
                      </a:r>
                      <a:r>
                        <a:rPr sz="1800" spc="-15" dirty="0">
                          <a:latin typeface="Calibri"/>
                          <a:cs typeface="Calibri"/>
                        </a:rPr>
                        <a:t> </a:t>
                      </a:r>
                      <a:r>
                        <a:rPr sz="1800" spc="-5" dirty="0">
                          <a:latin typeface="Calibri"/>
                          <a:cs typeface="Calibri"/>
                        </a:rPr>
                        <a:t>của </a:t>
                      </a:r>
                      <a:r>
                        <a:rPr sz="1800" dirty="0">
                          <a:latin typeface="Calibri"/>
                          <a:cs typeface="Calibri"/>
                        </a:rPr>
                        <a:t>a</a:t>
                      </a:r>
                      <a:endParaRPr sz="1800">
                        <a:latin typeface="Calibri"/>
                        <a:cs typeface="Calibri"/>
                      </a:endParaRPr>
                    </a:p>
                  </a:txBody>
                  <a:tcPr marL="0" marR="0" marT="298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170">
                        <a:lnSpc>
                          <a:spcPct val="100000"/>
                        </a:lnSpc>
                        <a:spcBef>
                          <a:spcPts val="235"/>
                        </a:spcBef>
                      </a:pPr>
                      <a:r>
                        <a:rPr sz="1800" spc="-5" dirty="0">
                          <a:latin typeface="Calibri"/>
                          <a:cs typeface="Calibri"/>
                        </a:rPr>
                        <a:t>x=Math.round(3.5)</a:t>
                      </a:r>
                      <a:r>
                        <a:rPr sz="1800" spc="-20" dirty="0">
                          <a:latin typeface="Calibri"/>
                          <a:cs typeface="Calibri"/>
                        </a:rPr>
                        <a:t> </a:t>
                      </a:r>
                      <a:r>
                        <a:rPr sz="1800" dirty="0">
                          <a:latin typeface="Calibri"/>
                          <a:cs typeface="Calibri"/>
                        </a:rPr>
                        <a:t>=&gt;</a:t>
                      </a:r>
                      <a:r>
                        <a:rPr sz="1800" spc="-20" dirty="0">
                          <a:latin typeface="Calibri"/>
                          <a:cs typeface="Calibri"/>
                        </a:rPr>
                        <a:t> </a:t>
                      </a:r>
                      <a:r>
                        <a:rPr sz="1800" spc="-5" dirty="0">
                          <a:latin typeface="Calibri"/>
                          <a:cs typeface="Calibri"/>
                        </a:rPr>
                        <a:t>x=4</a:t>
                      </a:r>
                      <a:endParaRPr sz="1800">
                        <a:latin typeface="Calibri"/>
                        <a:cs typeface="Calibri"/>
                      </a:endParaRPr>
                    </a:p>
                  </a:txBody>
                  <a:tcPr marL="0" marR="0" marT="298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8"/>
                  </a:ext>
                </a:extLst>
              </a:tr>
              <a:tr h="532606">
                <a:tc>
                  <a:txBody>
                    <a:bodyPr/>
                    <a:lstStyle/>
                    <a:p>
                      <a:pPr marL="90170">
                        <a:lnSpc>
                          <a:spcPct val="100000"/>
                        </a:lnSpc>
                        <a:spcBef>
                          <a:spcPts val="235"/>
                        </a:spcBef>
                      </a:pPr>
                      <a:r>
                        <a:rPr sz="1800" spc="-10" dirty="0">
                          <a:latin typeface="Calibri"/>
                          <a:cs typeface="Calibri"/>
                        </a:rPr>
                        <a:t>Math.random()</a:t>
                      </a:r>
                      <a:endParaRPr sz="1800">
                        <a:latin typeface="Calibri"/>
                        <a:cs typeface="Calibri"/>
                      </a:endParaRPr>
                    </a:p>
                  </a:txBody>
                  <a:tcPr marL="0" marR="0" marT="29845" marB="0">
                    <a:lnL w="12700">
                      <a:solidFill>
                        <a:srgbClr val="000000"/>
                      </a:solidFill>
                      <a:prstDash val="solid"/>
                    </a:lnL>
                    <a:lnR w="12700">
                      <a:solidFill>
                        <a:srgbClr val="000000"/>
                      </a:solidFill>
                      <a:prstDash val="solid"/>
                    </a:lnR>
                    <a:lnT w="12700">
                      <a:solidFill>
                        <a:srgbClr val="000000"/>
                      </a:solidFill>
                      <a:prstDash val="solid"/>
                    </a:lnT>
                    <a:lnB w="6350">
                      <a:solidFill>
                        <a:srgbClr val="4F81BD"/>
                      </a:solidFill>
                      <a:prstDash val="solid"/>
                    </a:lnB>
                  </a:tcPr>
                </a:tc>
                <a:tc>
                  <a:txBody>
                    <a:bodyPr/>
                    <a:lstStyle/>
                    <a:p>
                      <a:pPr marL="90170">
                        <a:lnSpc>
                          <a:spcPct val="100000"/>
                        </a:lnSpc>
                        <a:spcBef>
                          <a:spcPts val="235"/>
                        </a:spcBef>
                      </a:pPr>
                      <a:r>
                        <a:rPr sz="1800" spc="-5" dirty="0">
                          <a:latin typeface="Calibri"/>
                          <a:cs typeface="Calibri"/>
                        </a:rPr>
                        <a:t>Sinh</a:t>
                      </a:r>
                      <a:r>
                        <a:rPr sz="1800" dirty="0">
                          <a:latin typeface="Calibri"/>
                          <a:cs typeface="Calibri"/>
                        </a:rPr>
                        <a:t> số</a:t>
                      </a:r>
                      <a:r>
                        <a:rPr sz="1800" spc="-5" dirty="0">
                          <a:latin typeface="Calibri"/>
                          <a:cs typeface="Calibri"/>
                        </a:rPr>
                        <a:t> </a:t>
                      </a:r>
                      <a:r>
                        <a:rPr sz="1800" spc="-10" dirty="0">
                          <a:latin typeface="Calibri"/>
                          <a:cs typeface="Calibri"/>
                        </a:rPr>
                        <a:t>ngẫu</a:t>
                      </a:r>
                      <a:r>
                        <a:rPr sz="1800" spc="-5" dirty="0">
                          <a:latin typeface="Calibri"/>
                          <a:cs typeface="Calibri"/>
                        </a:rPr>
                        <a:t> nhiên</a:t>
                      </a:r>
                      <a:r>
                        <a:rPr sz="1800" spc="15" dirty="0">
                          <a:latin typeface="Calibri"/>
                          <a:cs typeface="Calibri"/>
                        </a:rPr>
                        <a:t> </a:t>
                      </a:r>
                      <a:r>
                        <a:rPr sz="1800" spc="-5" dirty="0">
                          <a:latin typeface="Calibri"/>
                          <a:cs typeface="Calibri"/>
                        </a:rPr>
                        <a:t>từ</a:t>
                      </a:r>
                      <a:r>
                        <a:rPr sz="1800" dirty="0">
                          <a:latin typeface="Calibri"/>
                          <a:cs typeface="Calibri"/>
                        </a:rPr>
                        <a:t> 0</a:t>
                      </a:r>
                      <a:r>
                        <a:rPr sz="1800" spc="-5" dirty="0">
                          <a:latin typeface="Calibri"/>
                          <a:cs typeface="Calibri"/>
                        </a:rPr>
                        <a:t> </a:t>
                      </a:r>
                      <a:r>
                        <a:rPr sz="1800" dirty="0">
                          <a:latin typeface="Calibri"/>
                          <a:cs typeface="Calibri"/>
                        </a:rPr>
                        <a:t>đến</a:t>
                      </a:r>
                      <a:r>
                        <a:rPr sz="1800" spc="-10" dirty="0">
                          <a:latin typeface="Calibri"/>
                          <a:cs typeface="Calibri"/>
                        </a:rPr>
                        <a:t> </a:t>
                      </a:r>
                      <a:r>
                        <a:rPr sz="1800" dirty="0">
                          <a:latin typeface="Calibri"/>
                          <a:cs typeface="Calibri"/>
                        </a:rPr>
                        <a:t>1</a:t>
                      </a:r>
                      <a:endParaRPr sz="1800">
                        <a:latin typeface="Calibri"/>
                        <a:cs typeface="Calibri"/>
                      </a:endParaRPr>
                    </a:p>
                  </a:txBody>
                  <a:tcPr marL="0" marR="0" marT="29845" marB="0">
                    <a:lnL w="12700">
                      <a:solidFill>
                        <a:srgbClr val="000000"/>
                      </a:solidFill>
                      <a:prstDash val="solid"/>
                    </a:lnL>
                    <a:lnR w="12700">
                      <a:solidFill>
                        <a:srgbClr val="000000"/>
                      </a:solidFill>
                      <a:prstDash val="solid"/>
                    </a:lnR>
                    <a:lnT w="12700">
                      <a:solidFill>
                        <a:srgbClr val="000000"/>
                      </a:solidFill>
                      <a:prstDash val="solid"/>
                    </a:lnT>
                    <a:lnB w="6350">
                      <a:solidFill>
                        <a:srgbClr val="4F81BD"/>
                      </a:solidFill>
                      <a:prstDash val="solid"/>
                    </a:lnB>
                  </a:tcPr>
                </a:tc>
                <a:tc>
                  <a:txBody>
                    <a:bodyPr/>
                    <a:lstStyle/>
                    <a:p>
                      <a:pPr marL="90170">
                        <a:lnSpc>
                          <a:spcPct val="100000"/>
                        </a:lnSpc>
                        <a:spcBef>
                          <a:spcPts val="235"/>
                        </a:spcBef>
                      </a:pPr>
                      <a:r>
                        <a:rPr sz="1800" spc="-10" dirty="0">
                          <a:latin typeface="Calibri"/>
                          <a:cs typeface="Calibri"/>
                        </a:rPr>
                        <a:t>x=Math.random()</a:t>
                      </a:r>
                      <a:r>
                        <a:rPr sz="1800" dirty="0">
                          <a:latin typeface="Calibri"/>
                          <a:cs typeface="Calibri"/>
                        </a:rPr>
                        <a:t> =&gt; </a:t>
                      </a:r>
                      <a:r>
                        <a:rPr sz="1800" spc="-5" dirty="0">
                          <a:latin typeface="Calibri"/>
                          <a:cs typeface="Calibri"/>
                        </a:rPr>
                        <a:t>x=0..1</a:t>
                      </a:r>
                      <a:endParaRPr sz="1800">
                        <a:latin typeface="Calibri"/>
                        <a:cs typeface="Calibri"/>
                      </a:endParaRPr>
                    </a:p>
                  </a:txBody>
                  <a:tcPr marL="0" marR="0" marT="29845" marB="0">
                    <a:lnL w="12700">
                      <a:solidFill>
                        <a:srgbClr val="000000"/>
                      </a:solidFill>
                      <a:prstDash val="solid"/>
                    </a:lnL>
                    <a:lnR w="12700">
                      <a:solidFill>
                        <a:srgbClr val="000000"/>
                      </a:solidFill>
                      <a:prstDash val="solid"/>
                    </a:lnR>
                    <a:lnT w="12700">
                      <a:solidFill>
                        <a:srgbClr val="000000"/>
                      </a:solidFill>
                      <a:prstDash val="solid"/>
                    </a:lnT>
                    <a:lnB w="6350">
                      <a:solidFill>
                        <a:srgbClr val="4F81BD"/>
                      </a:solidFill>
                      <a:prstDash val="solid"/>
                    </a:lnB>
                  </a:tcPr>
                </a:tc>
                <a:extLst>
                  <a:ext uri="{0D108BD9-81ED-4DB2-BD59-A6C34878D82A}">
                    <a16:rowId xmlns:a16="http://schemas.microsoft.com/office/drawing/2014/main" val="10009"/>
                  </a:ext>
                </a:extLst>
              </a:tr>
              <a:tr h="370122">
                <a:tc gridSpan="3">
                  <a:txBody>
                    <a:bodyPr/>
                    <a:lstStyle/>
                    <a:p>
                      <a:pPr marL="78740">
                        <a:lnSpc>
                          <a:spcPct val="100000"/>
                        </a:lnSpc>
                        <a:spcBef>
                          <a:spcPts val="245"/>
                        </a:spcBef>
                      </a:pPr>
                      <a:r>
                        <a:rPr sz="1800" b="1" spc="-5" dirty="0">
                          <a:solidFill>
                            <a:srgbClr val="FF0000"/>
                          </a:solidFill>
                          <a:latin typeface="Calibri"/>
                          <a:cs typeface="Calibri"/>
                        </a:rPr>
                        <a:t>Thảo</a:t>
                      </a:r>
                      <a:r>
                        <a:rPr sz="1800" b="1" spc="-10" dirty="0">
                          <a:solidFill>
                            <a:srgbClr val="FF0000"/>
                          </a:solidFill>
                          <a:latin typeface="Calibri"/>
                          <a:cs typeface="Calibri"/>
                        </a:rPr>
                        <a:t> </a:t>
                      </a:r>
                      <a:r>
                        <a:rPr sz="1800" b="1" dirty="0">
                          <a:solidFill>
                            <a:srgbClr val="FF0000"/>
                          </a:solidFill>
                          <a:latin typeface="Calibri"/>
                          <a:cs typeface="Calibri"/>
                        </a:rPr>
                        <a:t>luận:</a:t>
                      </a:r>
                      <a:r>
                        <a:rPr sz="1800" b="1" spc="-25" dirty="0">
                          <a:solidFill>
                            <a:srgbClr val="FF0000"/>
                          </a:solidFill>
                          <a:latin typeface="Calibri"/>
                          <a:cs typeface="Calibri"/>
                        </a:rPr>
                        <a:t> </a:t>
                      </a:r>
                      <a:r>
                        <a:rPr sz="1800" b="1" spc="-5" dirty="0">
                          <a:solidFill>
                            <a:srgbClr val="FF0000"/>
                          </a:solidFill>
                          <a:latin typeface="Calibri"/>
                          <a:cs typeface="Calibri"/>
                        </a:rPr>
                        <a:t>Làm </a:t>
                      </a:r>
                      <a:r>
                        <a:rPr sz="1800" b="1" spc="-10" dirty="0">
                          <a:solidFill>
                            <a:srgbClr val="FF0000"/>
                          </a:solidFill>
                          <a:latin typeface="Calibri"/>
                          <a:cs typeface="Calibri"/>
                        </a:rPr>
                        <a:t>tròn</a:t>
                      </a:r>
                      <a:r>
                        <a:rPr sz="1800" b="1" dirty="0">
                          <a:solidFill>
                            <a:srgbClr val="FF0000"/>
                          </a:solidFill>
                          <a:latin typeface="Calibri"/>
                          <a:cs typeface="Calibri"/>
                        </a:rPr>
                        <a:t> </a:t>
                      </a:r>
                      <a:r>
                        <a:rPr sz="1800" b="1" spc="-5" dirty="0">
                          <a:solidFill>
                            <a:srgbClr val="FF0000"/>
                          </a:solidFill>
                          <a:latin typeface="Calibri"/>
                          <a:cs typeface="Calibri"/>
                        </a:rPr>
                        <a:t>một</a:t>
                      </a:r>
                      <a:r>
                        <a:rPr sz="1800" b="1" spc="-15" dirty="0">
                          <a:solidFill>
                            <a:srgbClr val="FF0000"/>
                          </a:solidFill>
                          <a:latin typeface="Calibri"/>
                          <a:cs typeface="Calibri"/>
                        </a:rPr>
                        <a:t> </a:t>
                      </a:r>
                      <a:r>
                        <a:rPr sz="1800" b="1" dirty="0">
                          <a:solidFill>
                            <a:srgbClr val="FF0000"/>
                          </a:solidFill>
                          <a:latin typeface="Calibri"/>
                          <a:cs typeface="Calibri"/>
                        </a:rPr>
                        <a:t>số</a:t>
                      </a:r>
                      <a:r>
                        <a:rPr sz="1800" b="1" spc="-15" dirty="0">
                          <a:solidFill>
                            <a:srgbClr val="FF0000"/>
                          </a:solidFill>
                          <a:latin typeface="Calibri"/>
                          <a:cs typeface="Calibri"/>
                        </a:rPr>
                        <a:t> </a:t>
                      </a:r>
                      <a:r>
                        <a:rPr sz="1800" b="1" dirty="0">
                          <a:solidFill>
                            <a:srgbClr val="FF0000"/>
                          </a:solidFill>
                          <a:latin typeface="Calibri"/>
                          <a:cs typeface="Calibri"/>
                        </a:rPr>
                        <a:t>thực</a:t>
                      </a:r>
                      <a:r>
                        <a:rPr sz="1800" b="1" spc="-15" dirty="0">
                          <a:solidFill>
                            <a:srgbClr val="FF0000"/>
                          </a:solidFill>
                          <a:latin typeface="Calibri"/>
                          <a:cs typeface="Calibri"/>
                        </a:rPr>
                        <a:t> </a:t>
                      </a:r>
                      <a:r>
                        <a:rPr sz="1800" b="1" spc="-10" dirty="0">
                          <a:solidFill>
                            <a:srgbClr val="FF0000"/>
                          </a:solidFill>
                          <a:latin typeface="Calibri"/>
                          <a:cs typeface="Calibri"/>
                        </a:rPr>
                        <a:t>với </a:t>
                      </a:r>
                      <a:r>
                        <a:rPr sz="1800" b="1" dirty="0">
                          <a:solidFill>
                            <a:srgbClr val="FF0000"/>
                          </a:solidFill>
                          <a:latin typeface="Calibri"/>
                          <a:cs typeface="Calibri"/>
                        </a:rPr>
                        <a:t>2</a:t>
                      </a:r>
                      <a:r>
                        <a:rPr sz="1800" b="1" spc="5" dirty="0">
                          <a:solidFill>
                            <a:srgbClr val="FF0000"/>
                          </a:solidFill>
                          <a:latin typeface="Calibri"/>
                          <a:cs typeface="Calibri"/>
                        </a:rPr>
                        <a:t> </a:t>
                      </a:r>
                      <a:r>
                        <a:rPr sz="1800" b="1" dirty="0">
                          <a:solidFill>
                            <a:srgbClr val="FF0000"/>
                          </a:solidFill>
                          <a:latin typeface="Calibri"/>
                          <a:cs typeface="Calibri"/>
                        </a:rPr>
                        <a:t>số</a:t>
                      </a:r>
                      <a:r>
                        <a:rPr sz="1800" b="1" spc="-15" dirty="0">
                          <a:solidFill>
                            <a:srgbClr val="FF0000"/>
                          </a:solidFill>
                          <a:latin typeface="Calibri"/>
                          <a:cs typeface="Calibri"/>
                        </a:rPr>
                        <a:t> </a:t>
                      </a:r>
                      <a:r>
                        <a:rPr sz="1800" b="1" dirty="0">
                          <a:solidFill>
                            <a:srgbClr val="FF0000"/>
                          </a:solidFill>
                          <a:latin typeface="Calibri"/>
                          <a:cs typeface="Calibri"/>
                        </a:rPr>
                        <a:t>lẻ</a:t>
                      </a:r>
                      <a:endParaRPr sz="1800">
                        <a:latin typeface="Calibri"/>
                        <a:cs typeface="Calibri"/>
                      </a:endParaRPr>
                    </a:p>
                  </a:txBody>
                  <a:tcPr marL="0" marR="0" marT="31115" marB="0">
                    <a:lnL w="9525">
                      <a:solidFill>
                        <a:srgbClr val="4F81BD"/>
                      </a:solidFill>
                      <a:prstDash val="solid"/>
                    </a:lnL>
                    <a:lnR w="9525">
                      <a:solidFill>
                        <a:srgbClr val="4F81BD"/>
                      </a:solidFill>
                      <a:prstDash val="solid"/>
                    </a:lnR>
                    <a:lnT w="6350">
                      <a:solidFill>
                        <a:srgbClr val="4F81BD"/>
                      </a:solidFill>
                      <a:prstDash val="solid"/>
                    </a:lnT>
                    <a:lnB w="9525">
                      <a:solidFill>
                        <a:srgbClr val="4F81BD"/>
                      </a:solidFill>
                      <a:prstDash val="solid"/>
                    </a:lnB>
                    <a:solidFill>
                      <a:srgbClr val="FFFF00"/>
                    </a:solidFill>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10"/>
                  </a:ext>
                </a:extLst>
              </a:tr>
            </a:tbl>
          </a:graphicData>
        </a:graphic>
      </p:graphicFrame>
      <p:sp>
        <p:nvSpPr>
          <p:cNvPr id="10" name="object 10"/>
          <p:cNvSpPr/>
          <p:nvPr/>
        </p:nvSpPr>
        <p:spPr>
          <a:xfrm>
            <a:off x="2686149" y="3287062"/>
            <a:ext cx="280035" cy="220345"/>
          </a:xfrm>
          <a:custGeom>
            <a:avLst/>
            <a:gdLst/>
            <a:ahLst/>
            <a:cxnLst/>
            <a:rect l="l" t="t" r="r" b="b"/>
            <a:pathLst>
              <a:path w="280035" h="220345">
                <a:moveTo>
                  <a:pt x="159613" y="0"/>
                </a:moveTo>
                <a:lnTo>
                  <a:pt x="131152" y="0"/>
                </a:lnTo>
                <a:lnTo>
                  <a:pt x="76009" y="190538"/>
                </a:lnTo>
                <a:lnTo>
                  <a:pt x="36614" y="103924"/>
                </a:lnTo>
                <a:lnTo>
                  <a:pt x="0" y="120662"/>
                </a:lnTo>
                <a:lnTo>
                  <a:pt x="3454" y="129032"/>
                </a:lnTo>
                <a:lnTo>
                  <a:pt x="22326" y="120662"/>
                </a:lnTo>
                <a:lnTo>
                  <a:pt x="68529" y="220002"/>
                </a:lnTo>
                <a:lnTo>
                  <a:pt x="79362" y="220002"/>
                </a:lnTo>
                <a:lnTo>
                  <a:pt x="139407" y="14846"/>
                </a:lnTo>
                <a:lnTo>
                  <a:pt x="146964" y="14846"/>
                </a:lnTo>
                <a:lnTo>
                  <a:pt x="146964" y="15443"/>
                </a:lnTo>
                <a:lnTo>
                  <a:pt x="279552" y="15443"/>
                </a:lnTo>
                <a:lnTo>
                  <a:pt x="279552" y="203"/>
                </a:lnTo>
                <a:lnTo>
                  <a:pt x="159613" y="203"/>
                </a:lnTo>
                <a:lnTo>
                  <a:pt x="159613" y="0"/>
                </a:lnTo>
                <a:close/>
              </a:path>
            </a:pathLst>
          </a:custGeom>
          <a:solidFill>
            <a:srgbClr val="000000"/>
          </a:solidFill>
        </p:spPr>
        <p:txBody>
          <a:bodyPr wrap="square" lIns="0" tIns="0" rIns="0" bIns="0" rtlCol="0"/>
          <a:lstStyle/>
          <a:p>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156658" y="3064255"/>
            <a:ext cx="2834005" cy="1778000"/>
          </a:xfrm>
          <a:prstGeom prst="rect">
            <a:avLst/>
          </a:prstGeom>
        </p:spPr>
        <p:txBody>
          <a:bodyPr vert="horz" wrap="square" lIns="0" tIns="12065" rIns="0" bIns="0" rtlCol="0">
            <a:spAutoFit/>
          </a:bodyPr>
          <a:lstStyle/>
          <a:p>
            <a:pPr marL="12700">
              <a:lnSpc>
                <a:spcPct val="100000"/>
              </a:lnSpc>
              <a:spcBef>
                <a:spcPts val="95"/>
              </a:spcBef>
            </a:pPr>
            <a:r>
              <a:rPr sz="7200" b="1" spc="-5" dirty="0">
                <a:solidFill>
                  <a:srgbClr val="FFFFFF"/>
                </a:solidFill>
                <a:latin typeface="Calibri"/>
                <a:cs typeface="Calibri"/>
              </a:rPr>
              <a:t>DE</a:t>
            </a:r>
            <a:r>
              <a:rPr sz="7200" b="1" dirty="0">
                <a:solidFill>
                  <a:srgbClr val="FFFFFF"/>
                </a:solidFill>
                <a:latin typeface="Calibri"/>
                <a:cs typeface="Calibri"/>
              </a:rPr>
              <a:t>M</a:t>
            </a:r>
            <a:r>
              <a:rPr sz="11500" b="1" spc="-5" dirty="0">
                <a:solidFill>
                  <a:srgbClr val="FFFFFF"/>
                </a:solidFill>
                <a:latin typeface="Calibri"/>
                <a:cs typeface="Calibri"/>
              </a:rPr>
              <a:t>O</a:t>
            </a:r>
            <a:endParaRPr sz="11500">
              <a:latin typeface="Calibri"/>
              <a:cs typeface="Calibri"/>
            </a:endParaRPr>
          </a:p>
        </p:txBody>
      </p:sp>
      <p:pic>
        <p:nvPicPr>
          <p:cNvPr id="3" name="object 3"/>
          <p:cNvPicPr/>
          <p:nvPr/>
        </p:nvPicPr>
        <p:blipFill>
          <a:blip r:embed="rId2" cstate="print"/>
          <a:stretch>
            <a:fillRect/>
          </a:stretch>
        </p:blipFill>
        <p:spPr>
          <a:xfrm>
            <a:off x="4514744" y="3570905"/>
            <a:ext cx="2616709" cy="2616709"/>
          </a:xfrm>
          <a:prstGeom prst="rect">
            <a:avLst/>
          </a:prstGeom>
        </p:spPr>
      </p:pic>
      <p:sp>
        <p:nvSpPr>
          <p:cNvPr id="4" name="object 4"/>
          <p:cNvSpPr txBox="1"/>
          <p:nvPr/>
        </p:nvSpPr>
        <p:spPr>
          <a:xfrm>
            <a:off x="1602739" y="4669028"/>
            <a:ext cx="2773680" cy="269240"/>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FFFFFF"/>
                </a:solidFill>
                <a:latin typeface="Calibri"/>
                <a:cs typeface="Calibri"/>
              </a:rPr>
              <a:t>1. Sinh</a:t>
            </a:r>
            <a:r>
              <a:rPr sz="1600" spc="-10" dirty="0">
                <a:solidFill>
                  <a:srgbClr val="FFFFFF"/>
                </a:solidFill>
                <a:latin typeface="Calibri"/>
                <a:cs typeface="Calibri"/>
              </a:rPr>
              <a:t> </a:t>
            </a:r>
            <a:r>
              <a:rPr sz="1600" spc="-5" dirty="0">
                <a:solidFill>
                  <a:srgbClr val="FFFFFF"/>
                </a:solidFill>
                <a:latin typeface="Calibri"/>
                <a:cs typeface="Calibri"/>
              </a:rPr>
              <a:t>số</a:t>
            </a:r>
            <a:r>
              <a:rPr sz="1600" spc="5" dirty="0">
                <a:solidFill>
                  <a:srgbClr val="FFFFFF"/>
                </a:solidFill>
                <a:latin typeface="Calibri"/>
                <a:cs typeface="Calibri"/>
              </a:rPr>
              <a:t> </a:t>
            </a:r>
            <a:r>
              <a:rPr sz="1600" spc="-10" dirty="0">
                <a:solidFill>
                  <a:srgbClr val="FFFFFF"/>
                </a:solidFill>
                <a:latin typeface="Calibri"/>
                <a:cs typeface="Calibri"/>
              </a:rPr>
              <a:t>ngẫu</a:t>
            </a:r>
            <a:r>
              <a:rPr sz="1600" spc="-30" dirty="0">
                <a:solidFill>
                  <a:srgbClr val="FFFFFF"/>
                </a:solidFill>
                <a:latin typeface="Calibri"/>
                <a:cs typeface="Calibri"/>
              </a:rPr>
              <a:t> </a:t>
            </a:r>
            <a:r>
              <a:rPr sz="1600" spc="-5" dirty="0">
                <a:solidFill>
                  <a:srgbClr val="FFFFFF"/>
                </a:solidFill>
                <a:latin typeface="Calibri"/>
                <a:cs typeface="Calibri"/>
              </a:rPr>
              <a:t>nhiên</a:t>
            </a:r>
            <a:r>
              <a:rPr sz="1600" spc="-10" dirty="0">
                <a:solidFill>
                  <a:srgbClr val="FFFFFF"/>
                </a:solidFill>
                <a:latin typeface="Calibri"/>
                <a:cs typeface="Calibri"/>
              </a:rPr>
              <a:t> </a:t>
            </a:r>
            <a:r>
              <a:rPr sz="1600" spc="-5" dirty="0">
                <a:solidFill>
                  <a:srgbClr val="FFFFFF"/>
                </a:solidFill>
                <a:latin typeface="Calibri"/>
                <a:cs typeface="Calibri"/>
              </a:rPr>
              <a:t>từ 5 </a:t>
            </a:r>
            <a:r>
              <a:rPr sz="1600" spc="-10" dirty="0">
                <a:solidFill>
                  <a:srgbClr val="FFFFFF"/>
                </a:solidFill>
                <a:latin typeface="Calibri"/>
                <a:cs typeface="Calibri"/>
              </a:rPr>
              <a:t>đến</a:t>
            </a:r>
            <a:r>
              <a:rPr sz="1600" spc="5" dirty="0">
                <a:solidFill>
                  <a:srgbClr val="FFFFFF"/>
                </a:solidFill>
                <a:latin typeface="Calibri"/>
                <a:cs typeface="Calibri"/>
              </a:rPr>
              <a:t> </a:t>
            </a:r>
            <a:r>
              <a:rPr sz="1600" spc="-10" dirty="0">
                <a:solidFill>
                  <a:srgbClr val="FFFFFF"/>
                </a:solidFill>
                <a:latin typeface="Calibri"/>
                <a:cs typeface="Calibri"/>
              </a:rPr>
              <a:t>12</a:t>
            </a:r>
            <a:endParaRPr sz="1600">
              <a:latin typeface="Calibri"/>
              <a:cs typeface="Calibri"/>
            </a:endParaRPr>
          </a:p>
        </p:txBody>
      </p:sp>
      <p:sp>
        <p:nvSpPr>
          <p:cNvPr id="5" name="object 5"/>
          <p:cNvSpPr txBox="1"/>
          <p:nvPr/>
        </p:nvSpPr>
        <p:spPr>
          <a:xfrm>
            <a:off x="1602537" y="4912866"/>
            <a:ext cx="3672840" cy="756920"/>
          </a:xfrm>
          <a:prstGeom prst="rect">
            <a:avLst/>
          </a:prstGeom>
        </p:spPr>
        <p:txBody>
          <a:bodyPr vert="horz" wrap="square" lIns="0" tIns="12065" rIns="0" bIns="0" rtlCol="0">
            <a:spAutoFit/>
          </a:bodyPr>
          <a:lstStyle/>
          <a:p>
            <a:pPr marL="12700">
              <a:lnSpc>
                <a:spcPct val="100000"/>
              </a:lnSpc>
              <a:spcBef>
                <a:spcPts val="95"/>
              </a:spcBef>
            </a:pPr>
            <a:r>
              <a:rPr sz="1600" spc="-15" dirty="0">
                <a:solidFill>
                  <a:srgbClr val="FFFFFF"/>
                </a:solidFill>
                <a:latin typeface="Calibri"/>
                <a:cs typeface="Calibri"/>
              </a:rPr>
              <a:t>Xuất</a:t>
            </a:r>
            <a:r>
              <a:rPr sz="1600" spc="-30" dirty="0">
                <a:solidFill>
                  <a:srgbClr val="FFFFFF"/>
                </a:solidFill>
                <a:latin typeface="Calibri"/>
                <a:cs typeface="Calibri"/>
              </a:rPr>
              <a:t> </a:t>
            </a:r>
            <a:r>
              <a:rPr sz="1600" spc="-5" dirty="0">
                <a:solidFill>
                  <a:srgbClr val="FFFFFF"/>
                </a:solidFill>
                <a:latin typeface="Calibri"/>
                <a:cs typeface="Calibri"/>
              </a:rPr>
              <a:t>số</a:t>
            </a:r>
            <a:r>
              <a:rPr sz="1600" spc="5" dirty="0">
                <a:solidFill>
                  <a:srgbClr val="FFFFFF"/>
                </a:solidFill>
                <a:latin typeface="Calibri"/>
                <a:cs typeface="Calibri"/>
              </a:rPr>
              <a:t> </a:t>
            </a:r>
            <a:r>
              <a:rPr sz="1600" spc="-5" dirty="0">
                <a:solidFill>
                  <a:srgbClr val="FFFFFF"/>
                </a:solidFill>
                <a:latin typeface="Calibri"/>
                <a:cs typeface="Calibri"/>
              </a:rPr>
              <a:t>đó</a:t>
            </a:r>
            <a:r>
              <a:rPr sz="1600" spc="15" dirty="0">
                <a:solidFill>
                  <a:srgbClr val="FFFFFF"/>
                </a:solidFill>
                <a:latin typeface="Calibri"/>
                <a:cs typeface="Calibri"/>
              </a:rPr>
              <a:t> </a:t>
            </a:r>
            <a:r>
              <a:rPr sz="1600" spc="-15" dirty="0">
                <a:solidFill>
                  <a:srgbClr val="FFFFFF"/>
                </a:solidFill>
                <a:latin typeface="Calibri"/>
                <a:cs typeface="Calibri"/>
              </a:rPr>
              <a:t>và</a:t>
            </a:r>
            <a:r>
              <a:rPr sz="1600" spc="10" dirty="0">
                <a:solidFill>
                  <a:srgbClr val="FFFFFF"/>
                </a:solidFill>
                <a:latin typeface="Calibri"/>
                <a:cs typeface="Calibri"/>
              </a:rPr>
              <a:t> </a:t>
            </a:r>
            <a:r>
              <a:rPr sz="1600" spc="-10" dirty="0">
                <a:solidFill>
                  <a:srgbClr val="FFFFFF"/>
                </a:solidFill>
                <a:latin typeface="Calibri"/>
                <a:cs typeface="Calibri"/>
              </a:rPr>
              <a:t>căn</a:t>
            </a:r>
            <a:r>
              <a:rPr sz="1600" spc="-20" dirty="0">
                <a:solidFill>
                  <a:srgbClr val="FFFFFF"/>
                </a:solidFill>
                <a:latin typeface="Calibri"/>
                <a:cs typeface="Calibri"/>
              </a:rPr>
              <a:t> </a:t>
            </a:r>
            <a:r>
              <a:rPr sz="1600" spc="-5" dirty="0">
                <a:solidFill>
                  <a:srgbClr val="FFFFFF"/>
                </a:solidFill>
                <a:latin typeface="Calibri"/>
                <a:cs typeface="Calibri"/>
              </a:rPr>
              <a:t>bậc 2 của</a:t>
            </a:r>
            <a:r>
              <a:rPr sz="1600" dirty="0">
                <a:solidFill>
                  <a:srgbClr val="FFFFFF"/>
                </a:solidFill>
                <a:latin typeface="Calibri"/>
                <a:cs typeface="Calibri"/>
              </a:rPr>
              <a:t> </a:t>
            </a:r>
            <a:r>
              <a:rPr sz="1600" spc="-5" dirty="0">
                <a:solidFill>
                  <a:srgbClr val="FFFFFF"/>
                </a:solidFill>
                <a:latin typeface="Calibri"/>
                <a:cs typeface="Calibri"/>
              </a:rPr>
              <a:t>nó</a:t>
            </a:r>
            <a:r>
              <a:rPr sz="1600" dirty="0">
                <a:solidFill>
                  <a:srgbClr val="FFFFFF"/>
                </a:solidFill>
                <a:latin typeface="Calibri"/>
                <a:cs typeface="Calibri"/>
              </a:rPr>
              <a:t> </a:t>
            </a:r>
            <a:r>
              <a:rPr sz="1600" spc="-25" dirty="0">
                <a:solidFill>
                  <a:srgbClr val="FFFFFF"/>
                </a:solidFill>
                <a:latin typeface="Calibri"/>
                <a:cs typeface="Calibri"/>
              </a:rPr>
              <a:t>ra</a:t>
            </a:r>
            <a:r>
              <a:rPr sz="1600" spc="10" dirty="0">
                <a:solidFill>
                  <a:srgbClr val="FFFFFF"/>
                </a:solidFill>
                <a:latin typeface="Calibri"/>
                <a:cs typeface="Calibri"/>
              </a:rPr>
              <a:t> </a:t>
            </a:r>
            <a:r>
              <a:rPr sz="1600" spc="-5" dirty="0">
                <a:solidFill>
                  <a:srgbClr val="FFFFFF"/>
                </a:solidFill>
                <a:latin typeface="Calibri"/>
                <a:cs typeface="Calibri"/>
              </a:rPr>
              <a:t>màn</a:t>
            </a:r>
            <a:r>
              <a:rPr sz="1600" spc="-20" dirty="0">
                <a:solidFill>
                  <a:srgbClr val="FFFFFF"/>
                </a:solidFill>
                <a:latin typeface="Calibri"/>
                <a:cs typeface="Calibri"/>
              </a:rPr>
              <a:t> </a:t>
            </a:r>
            <a:r>
              <a:rPr sz="1600" spc="-5" dirty="0">
                <a:solidFill>
                  <a:srgbClr val="FFFFFF"/>
                </a:solidFill>
                <a:latin typeface="Calibri"/>
                <a:cs typeface="Calibri"/>
              </a:rPr>
              <a:t>hình</a:t>
            </a:r>
            <a:endParaRPr sz="1600">
              <a:latin typeface="Calibri"/>
              <a:cs typeface="Calibri"/>
            </a:endParaRPr>
          </a:p>
          <a:p>
            <a:pPr marL="12700">
              <a:lnSpc>
                <a:spcPct val="100000"/>
              </a:lnSpc>
            </a:pPr>
            <a:r>
              <a:rPr sz="1600" spc="-5" dirty="0">
                <a:solidFill>
                  <a:srgbClr val="FFFFFF"/>
                </a:solidFill>
                <a:latin typeface="Calibri"/>
                <a:cs typeface="Calibri"/>
              </a:rPr>
              <a:t>2.</a:t>
            </a:r>
            <a:r>
              <a:rPr sz="1600" spc="5" dirty="0">
                <a:solidFill>
                  <a:srgbClr val="FFFFFF"/>
                </a:solidFill>
                <a:latin typeface="Calibri"/>
                <a:cs typeface="Calibri"/>
              </a:rPr>
              <a:t> </a:t>
            </a:r>
            <a:r>
              <a:rPr sz="1600" spc="-5" dirty="0">
                <a:solidFill>
                  <a:srgbClr val="FFFFFF"/>
                </a:solidFill>
                <a:latin typeface="Calibri"/>
                <a:cs typeface="Calibri"/>
              </a:rPr>
              <a:t>Nhập</a:t>
            </a:r>
            <a:r>
              <a:rPr sz="1600" spc="-10" dirty="0">
                <a:solidFill>
                  <a:srgbClr val="FFFFFF"/>
                </a:solidFill>
                <a:latin typeface="Calibri"/>
                <a:cs typeface="Calibri"/>
              </a:rPr>
              <a:t> </a:t>
            </a:r>
            <a:r>
              <a:rPr sz="1600" spc="-5" dirty="0">
                <a:solidFill>
                  <a:srgbClr val="FFFFFF"/>
                </a:solidFill>
                <a:latin typeface="Calibri"/>
                <a:cs typeface="Calibri"/>
              </a:rPr>
              <a:t>2 số</a:t>
            </a:r>
            <a:r>
              <a:rPr sz="1600" spc="5" dirty="0">
                <a:solidFill>
                  <a:srgbClr val="FFFFFF"/>
                </a:solidFill>
                <a:latin typeface="Calibri"/>
                <a:cs typeface="Calibri"/>
              </a:rPr>
              <a:t> </a:t>
            </a:r>
            <a:r>
              <a:rPr sz="1600" spc="-5" dirty="0">
                <a:solidFill>
                  <a:srgbClr val="FFFFFF"/>
                </a:solidFill>
                <a:latin typeface="Calibri"/>
                <a:cs typeface="Calibri"/>
              </a:rPr>
              <a:t>thực</a:t>
            </a:r>
            <a:r>
              <a:rPr sz="1600" dirty="0">
                <a:solidFill>
                  <a:srgbClr val="FFFFFF"/>
                </a:solidFill>
                <a:latin typeface="Calibri"/>
                <a:cs typeface="Calibri"/>
              </a:rPr>
              <a:t> </a:t>
            </a:r>
            <a:r>
              <a:rPr sz="1600" spc="-5" dirty="0">
                <a:solidFill>
                  <a:srgbClr val="FFFFFF"/>
                </a:solidFill>
                <a:latin typeface="Calibri"/>
                <a:cs typeface="Calibri"/>
              </a:rPr>
              <a:t>a</a:t>
            </a:r>
            <a:r>
              <a:rPr sz="1600" spc="-15" dirty="0">
                <a:solidFill>
                  <a:srgbClr val="FFFFFF"/>
                </a:solidFill>
                <a:latin typeface="Calibri"/>
                <a:cs typeface="Calibri"/>
              </a:rPr>
              <a:t> và</a:t>
            </a:r>
            <a:r>
              <a:rPr sz="1600" spc="5" dirty="0">
                <a:solidFill>
                  <a:srgbClr val="FFFFFF"/>
                </a:solidFill>
                <a:latin typeface="Calibri"/>
                <a:cs typeface="Calibri"/>
              </a:rPr>
              <a:t> </a:t>
            </a:r>
            <a:r>
              <a:rPr sz="1600" spc="-5" dirty="0">
                <a:solidFill>
                  <a:srgbClr val="FFFFFF"/>
                </a:solidFill>
                <a:latin typeface="Calibri"/>
                <a:cs typeface="Calibri"/>
              </a:rPr>
              <a:t>b</a:t>
            </a:r>
            <a:r>
              <a:rPr sz="1600" spc="-10" dirty="0">
                <a:solidFill>
                  <a:srgbClr val="FFFFFF"/>
                </a:solidFill>
                <a:latin typeface="Calibri"/>
                <a:cs typeface="Calibri"/>
              </a:rPr>
              <a:t> </a:t>
            </a:r>
            <a:r>
              <a:rPr sz="1600" spc="-5" dirty="0">
                <a:solidFill>
                  <a:srgbClr val="FFFFFF"/>
                </a:solidFill>
                <a:latin typeface="Calibri"/>
                <a:cs typeface="Calibri"/>
              </a:rPr>
              <a:t>từ bàn</a:t>
            </a:r>
            <a:r>
              <a:rPr sz="1600" spc="-20" dirty="0">
                <a:solidFill>
                  <a:srgbClr val="FFFFFF"/>
                </a:solidFill>
                <a:latin typeface="Calibri"/>
                <a:cs typeface="Calibri"/>
              </a:rPr>
              <a:t> </a:t>
            </a:r>
            <a:r>
              <a:rPr sz="1600" spc="-5" dirty="0">
                <a:solidFill>
                  <a:srgbClr val="FFFFFF"/>
                </a:solidFill>
                <a:latin typeface="Calibri"/>
                <a:cs typeface="Calibri"/>
              </a:rPr>
              <a:t>phím</a:t>
            </a:r>
            <a:endParaRPr sz="1600">
              <a:latin typeface="Calibri"/>
              <a:cs typeface="Calibri"/>
            </a:endParaRPr>
          </a:p>
          <a:p>
            <a:pPr marL="12700">
              <a:lnSpc>
                <a:spcPct val="100000"/>
              </a:lnSpc>
            </a:pPr>
            <a:r>
              <a:rPr sz="1600" spc="-5" dirty="0">
                <a:solidFill>
                  <a:srgbClr val="FFFFFF"/>
                </a:solidFill>
                <a:latin typeface="Calibri"/>
                <a:cs typeface="Calibri"/>
              </a:rPr>
              <a:t>Tính</a:t>
            </a:r>
            <a:r>
              <a:rPr sz="1600" spc="-20" dirty="0">
                <a:solidFill>
                  <a:srgbClr val="FFFFFF"/>
                </a:solidFill>
                <a:latin typeface="Calibri"/>
                <a:cs typeface="Calibri"/>
              </a:rPr>
              <a:t> </a:t>
            </a:r>
            <a:r>
              <a:rPr sz="1600" spc="-15" dirty="0">
                <a:solidFill>
                  <a:srgbClr val="FFFFFF"/>
                </a:solidFill>
                <a:latin typeface="Calibri"/>
                <a:cs typeface="Calibri"/>
              </a:rPr>
              <a:t>và</a:t>
            </a:r>
            <a:r>
              <a:rPr sz="1600" dirty="0">
                <a:solidFill>
                  <a:srgbClr val="FFFFFF"/>
                </a:solidFill>
                <a:latin typeface="Calibri"/>
                <a:cs typeface="Calibri"/>
              </a:rPr>
              <a:t> </a:t>
            </a:r>
            <a:r>
              <a:rPr sz="1600" spc="-10" dirty="0">
                <a:solidFill>
                  <a:srgbClr val="FFFFFF"/>
                </a:solidFill>
                <a:latin typeface="Calibri"/>
                <a:cs typeface="Calibri"/>
              </a:rPr>
              <a:t>xuất</a:t>
            </a:r>
            <a:r>
              <a:rPr sz="1600" spc="-25" dirty="0">
                <a:solidFill>
                  <a:srgbClr val="FFFFFF"/>
                </a:solidFill>
                <a:latin typeface="Calibri"/>
                <a:cs typeface="Calibri"/>
              </a:rPr>
              <a:t> </a:t>
            </a:r>
            <a:r>
              <a:rPr sz="1600" spc="-5" dirty="0">
                <a:solidFill>
                  <a:srgbClr val="FFFFFF"/>
                </a:solidFill>
                <a:latin typeface="Calibri"/>
                <a:cs typeface="Calibri"/>
              </a:rPr>
              <a:t>a </a:t>
            </a:r>
            <a:r>
              <a:rPr sz="1600" dirty="0">
                <a:solidFill>
                  <a:srgbClr val="FFFFFF"/>
                </a:solidFill>
                <a:latin typeface="Calibri"/>
                <a:cs typeface="Calibri"/>
              </a:rPr>
              <a:t>lũy</a:t>
            </a:r>
            <a:r>
              <a:rPr sz="1600" spc="-20" dirty="0">
                <a:solidFill>
                  <a:srgbClr val="FFFFFF"/>
                </a:solidFill>
                <a:latin typeface="Calibri"/>
                <a:cs typeface="Calibri"/>
              </a:rPr>
              <a:t> </a:t>
            </a:r>
            <a:r>
              <a:rPr sz="1600" spc="-5" dirty="0">
                <a:solidFill>
                  <a:srgbClr val="FFFFFF"/>
                </a:solidFill>
                <a:latin typeface="Calibri"/>
                <a:cs typeface="Calibri"/>
              </a:rPr>
              <a:t>b,</a:t>
            </a:r>
            <a:r>
              <a:rPr sz="1600" dirty="0">
                <a:solidFill>
                  <a:srgbClr val="FFFFFF"/>
                </a:solidFill>
                <a:latin typeface="Calibri"/>
                <a:cs typeface="Calibri"/>
              </a:rPr>
              <a:t> giá</a:t>
            </a:r>
            <a:r>
              <a:rPr sz="1600" spc="-25" dirty="0">
                <a:solidFill>
                  <a:srgbClr val="FFFFFF"/>
                </a:solidFill>
                <a:latin typeface="Calibri"/>
                <a:cs typeface="Calibri"/>
              </a:rPr>
              <a:t> </a:t>
            </a:r>
            <a:r>
              <a:rPr sz="1600" spc="-5" dirty="0">
                <a:solidFill>
                  <a:srgbClr val="FFFFFF"/>
                </a:solidFill>
                <a:latin typeface="Calibri"/>
                <a:cs typeface="Calibri"/>
              </a:rPr>
              <a:t>trị</a:t>
            </a:r>
            <a:r>
              <a:rPr sz="1600" dirty="0">
                <a:solidFill>
                  <a:srgbClr val="FFFFFF"/>
                </a:solidFill>
                <a:latin typeface="Calibri"/>
                <a:cs typeface="Calibri"/>
              </a:rPr>
              <a:t> </a:t>
            </a:r>
            <a:r>
              <a:rPr sz="1600" spc="-5" dirty="0">
                <a:solidFill>
                  <a:srgbClr val="FFFFFF"/>
                </a:solidFill>
                <a:latin typeface="Calibri"/>
                <a:cs typeface="Calibri"/>
              </a:rPr>
              <a:t>nhỏ</a:t>
            </a:r>
            <a:r>
              <a:rPr sz="1600" dirty="0">
                <a:solidFill>
                  <a:srgbClr val="FFFFFF"/>
                </a:solidFill>
                <a:latin typeface="Calibri"/>
                <a:cs typeface="Calibri"/>
              </a:rPr>
              <a:t> </a:t>
            </a:r>
            <a:r>
              <a:rPr sz="1600" spc="-5" dirty="0">
                <a:solidFill>
                  <a:srgbClr val="FFFFFF"/>
                </a:solidFill>
                <a:latin typeface="Calibri"/>
                <a:cs typeface="Calibri"/>
              </a:rPr>
              <a:t>nhất</a:t>
            </a:r>
            <a:r>
              <a:rPr sz="1600" spc="-10" dirty="0">
                <a:solidFill>
                  <a:srgbClr val="FFFFFF"/>
                </a:solidFill>
                <a:latin typeface="Calibri"/>
                <a:cs typeface="Calibri"/>
              </a:rPr>
              <a:t> </a:t>
            </a:r>
            <a:r>
              <a:rPr sz="1600" spc="-5" dirty="0">
                <a:solidFill>
                  <a:srgbClr val="FFFFFF"/>
                </a:solidFill>
                <a:latin typeface="Calibri"/>
                <a:cs typeface="Calibri"/>
              </a:rPr>
              <a:t>của</a:t>
            </a:r>
            <a:r>
              <a:rPr sz="1600" spc="-10" dirty="0">
                <a:solidFill>
                  <a:srgbClr val="FFFFFF"/>
                </a:solidFill>
                <a:latin typeface="Calibri"/>
                <a:cs typeface="Calibri"/>
              </a:rPr>
              <a:t> </a:t>
            </a:r>
            <a:r>
              <a:rPr sz="1600" spc="-5" dirty="0">
                <a:solidFill>
                  <a:srgbClr val="FFFFFF"/>
                </a:solidFill>
                <a:latin typeface="Calibri"/>
                <a:cs typeface="Calibri"/>
              </a:rPr>
              <a:t>2</a:t>
            </a:r>
            <a:r>
              <a:rPr sz="1600" dirty="0">
                <a:solidFill>
                  <a:srgbClr val="FFFFFF"/>
                </a:solidFill>
                <a:latin typeface="Calibri"/>
                <a:cs typeface="Calibri"/>
              </a:rPr>
              <a:t> </a:t>
            </a:r>
            <a:r>
              <a:rPr sz="1600" spc="-10" dirty="0">
                <a:solidFill>
                  <a:srgbClr val="FFFFFF"/>
                </a:solidFill>
                <a:latin typeface="Calibri"/>
                <a:cs typeface="Calibri"/>
              </a:rPr>
              <a:t>số</a:t>
            </a:r>
            <a:endParaRPr sz="1600">
              <a:latin typeface="Calibri"/>
              <a:cs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516319" y="2441105"/>
            <a:ext cx="2624886" cy="4416894"/>
          </a:xfrm>
          <a:prstGeom prst="rect">
            <a:avLst/>
          </a:prstGeom>
        </p:spPr>
      </p:pic>
      <p:grpSp>
        <p:nvGrpSpPr>
          <p:cNvPr id="3" name="object 3"/>
          <p:cNvGrpSpPr/>
          <p:nvPr/>
        </p:nvGrpSpPr>
        <p:grpSpPr>
          <a:xfrm>
            <a:off x="4069076" y="192024"/>
            <a:ext cx="4732020" cy="789940"/>
            <a:chOff x="4069076" y="192024"/>
            <a:chExt cx="4732020" cy="789940"/>
          </a:xfrm>
        </p:grpSpPr>
        <p:pic>
          <p:nvPicPr>
            <p:cNvPr id="4" name="object 4"/>
            <p:cNvPicPr/>
            <p:nvPr/>
          </p:nvPicPr>
          <p:blipFill>
            <a:blip r:embed="rId3" cstate="print"/>
            <a:stretch>
              <a:fillRect/>
            </a:stretch>
          </p:blipFill>
          <p:spPr>
            <a:xfrm>
              <a:off x="4069076" y="192024"/>
              <a:ext cx="678179" cy="789431"/>
            </a:xfrm>
            <a:prstGeom prst="rect">
              <a:avLst/>
            </a:prstGeom>
          </p:spPr>
        </p:pic>
        <p:pic>
          <p:nvPicPr>
            <p:cNvPr id="5" name="object 5"/>
            <p:cNvPicPr/>
            <p:nvPr/>
          </p:nvPicPr>
          <p:blipFill>
            <a:blip r:embed="rId4" cstate="print"/>
            <a:stretch>
              <a:fillRect/>
            </a:stretch>
          </p:blipFill>
          <p:spPr>
            <a:xfrm>
              <a:off x="4320536" y="281939"/>
              <a:ext cx="1028699" cy="640079"/>
            </a:xfrm>
            <a:prstGeom prst="rect">
              <a:avLst/>
            </a:prstGeom>
          </p:spPr>
        </p:pic>
        <p:pic>
          <p:nvPicPr>
            <p:cNvPr id="6" name="object 6"/>
            <p:cNvPicPr/>
            <p:nvPr/>
          </p:nvPicPr>
          <p:blipFill>
            <a:blip r:embed="rId5" cstate="print"/>
            <a:stretch>
              <a:fillRect/>
            </a:stretch>
          </p:blipFill>
          <p:spPr>
            <a:xfrm>
              <a:off x="5061200" y="281939"/>
              <a:ext cx="888491" cy="640079"/>
            </a:xfrm>
            <a:prstGeom prst="rect">
              <a:avLst/>
            </a:prstGeom>
          </p:spPr>
        </p:pic>
        <p:pic>
          <p:nvPicPr>
            <p:cNvPr id="7" name="object 7"/>
            <p:cNvPicPr/>
            <p:nvPr/>
          </p:nvPicPr>
          <p:blipFill>
            <a:blip r:embed="rId6" cstate="print"/>
            <a:stretch>
              <a:fillRect/>
            </a:stretch>
          </p:blipFill>
          <p:spPr>
            <a:xfrm>
              <a:off x="5661656" y="281939"/>
              <a:ext cx="915923" cy="640079"/>
            </a:xfrm>
            <a:prstGeom prst="rect">
              <a:avLst/>
            </a:prstGeom>
          </p:spPr>
        </p:pic>
        <p:pic>
          <p:nvPicPr>
            <p:cNvPr id="8" name="object 8"/>
            <p:cNvPicPr/>
            <p:nvPr/>
          </p:nvPicPr>
          <p:blipFill>
            <a:blip r:embed="rId7" cstate="print"/>
            <a:stretch>
              <a:fillRect/>
            </a:stretch>
          </p:blipFill>
          <p:spPr>
            <a:xfrm>
              <a:off x="6291072" y="281939"/>
              <a:ext cx="1228343" cy="640079"/>
            </a:xfrm>
            <a:prstGeom prst="rect">
              <a:avLst/>
            </a:prstGeom>
          </p:spPr>
        </p:pic>
        <p:pic>
          <p:nvPicPr>
            <p:cNvPr id="9" name="object 9"/>
            <p:cNvPicPr/>
            <p:nvPr/>
          </p:nvPicPr>
          <p:blipFill>
            <a:blip r:embed="rId8" cstate="print"/>
            <a:stretch>
              <a:fillRect/>
            </a:stretch>
          </p:blipFill>
          <p:spPr>
            <a:xfrm>
              <a:off x="7232903" y="281939"/>
              <a:ext cx="856487" cy="640079"/>
            </a:xfrm>
            <a:prstGeom prst="rect">
              <a:avLst/>
            </a:prstGeom>
          </p:spPr>
        </p:pic>
        <p:pic>
          <p:nvPicPr>
            <p:cNvPr id="10" name="object 10"/>
            <p:cNvPicPr/>
            <p:nvPr/>
          </p:nvPicPr>
          <p:blipFill>
            <a:blip r:embed="rId9" cstate="print"/>
            <a:stretch>
              <a:fillRect/>
            </a:stretch>
          </p:blipFill>
          <p:spPr>
            <a:xfrm>
              <a:off x="7804403" y="281939"/>
              <a:ext cx="996695" cy="640079"/>
            </a:xfrm>
            <a:prstGeom prst="rect">
              <a:avLst/>
            </a:prstGeom>
          </p:spPr>
        </p:pic>
      </p:grpSp>
      <p:sp>
        <p:nvSpPr>
          <p:cNvPr id="11" name="object 11"/>
          <p:cNvSpPr txBox="1">
            <a:spLocks noGrp="1"/>
          </p:cNvSpPr>
          <p:nvPr>
            <p:ph type="title"/>
          </p:nvPr>
        </p:nvSpPr>
        <p:spPr>
          <a:prstGeom prst="rect">
            <a:avLst/>
          </a:prstGeom>
        </p:spPr>
        <p:txBody>
          <a:bodyPr vert="horz" wrap="square" lIns="0" tIns="12065" rIns="0" bIns="0" rtlCol="0">
            <a:spAutoFit/>
          </a:bodyPr>
          <a:lstStyle/>
          <a:p>
            <a:pPr marL="3750945">
              <a:lnSpc>
                <a:spcPct val="100000"/>
              </a:lnSpc>
              <a:spcBef>
                <a:spcPts val="95"/>
              </a:spcBef>
            </a:pPr>
            <a:r>
              <a:rPr sz="2800" spc="-5" dirty="0"/>
              <a:t>T</a:t>
            </a:r>
            <a:r>
              <a:rPr spc="-5" dirty="0"/>
              <a:t>ỔNG</a:t>
            </a:r>
            <a:r>
              <a:rPr spc="120" dirty="0"/>
              <a:t> </a:t>
            </a:r>
            <a:r>
              <a:rPr spc="-5" dirty="0"/>
              <a:t>KẾT</a:t>
            </a:r>
            <a:r>
              <a:rPr spc="125" dirty="0"/>
              <a:t> </a:t>
            </a:r>
            <a:r>
              <a:rPr spc="-5" dirty="0"/>
              <a:t>NỘI</a:t>
            </a:r>
            <a:r>
              <a:rPr spc="135" dirty="0"/>
              <a:t> </a:t>
            </a:r>
            <a:r>
              <a:rPr spc="-10" dirty="0"/>
              <a:t>DUNG</a:t>
            </a:r>
            <a:r>
              <a:rPr spc="135" dirty="0"/>
              <a:t> </a:t>
            </a:r>
            <a:r>
              <a:rPr spc="-5" dirty="0"/>
              <a:t>BÀI</a:t>
            </a:r>
            <a:r>
              <a:rPr spc="140" dirty="0"/>
              <a:t> </a:t>
            </a:r>
            <a:r>
              <a:rPr spc="-10" dirty="0"/>
              <a:t>HỌC</a:t>
            </a:r>
            <a:endParaRPr sz="2800"/>
          </a:p>
        </p:txBody>
      </p:sp>
      <p:sp>
        <p:nvSpPr>
          <p:cNvPr id="12" name="object 12"/>
          <p:cNvSpPr txBox="1"/>
          <p:nvPr/>
        </p:nvSpPr>
        <p:spPr>
          <a:xfrm>
            <a:off x="535816" y="1004661"/>
            <a:ext cx="6920230" cy="3609975"/>
          </a:xfrm>
          <a:prstGeom prst="rect">
            <a:avLst/>
          </a:prstGeom>
        </p:spPr>
        <p:txBody>
          <a:bodyPr vert="horz" wrap="square" lIns="0" tIns="97790" rIns="0" bIns="0" rtlCol="0">
            <a:spAutoFit/>
          </a:bodyPr>
          <a:lstStyle/>
          <a:p>
            <a:pPr marL="355600" indent="-343535">
              <a:lnSpc>
                <a:spcPct val="100000"/>
              </a:lnSpc>
              <a:spcBef>
                <a:spcPts val="770"/>
              </a:spcBef>
              <a:buClr>
                <a:srgbClr val="FF5A33"/>
              </a:buClr>
              <a:buFont typeface="Wingdings"/>
              <a:buChar char=""/>
              <a:tabLst>
                <a:tab pos="356235" algn="l"/>
              </a:tabLst>
            </a:pPr>
            <a:r>
              <a:rPr sz="2800" spc="-10" dirty="0">
                <a:latin typeface="Segoe UI"/>
                <a:cs typeface="Segoe UI"/>
              </a:rPr>
              <a:t>Giới</a:t>
            </a:r>
            <a:r>
              <a:rPr sz="2800" spc="-15" dirty="0">
                <a:latin typeface="Segoe UI"/>
                <a:cs typeface="Segoe UI"/>
              </a:rPr>
              <a:t> </a:t>
            </a:r>
            <a:r>
              <a:rPr sz="2800" spc="-5" dirty="0">
                <a:latin typeface="Segoe UI"/>
                <a:cs typeface="Segoe UI"/>
              </a:rPr>
              <a:t>thiệu</a:t>
            </a:r>
            <a:r>
              <a:rPr sz="2800" spc="-20" dirty="0">
                <a:latin typeface="Segoe UI"/>
                <a:cs typeface="Segoe UI"/>
              </a:rPr>
              <a:t> </a:t>
            </a:r>
            <a:r>
              <a:rPr sz="2800" spc="-25" dirty="0">
                <a:latin typeface="Segoe UI"/>
                <a:cs typeface="Segoe UI"/>
              </a:rPr>
              <a:t>Java</a:t>
            </a:r>
            <a:endParaRPr sz="2800">
              <a:latin typeface="Segoe UI"/>
              <a:cs typeface="Segoe UI"/>
            </a:endParaRPr>
          </a:p>
          <a:p>
            <a:pPr marL="355600" indent="-343535">
              <a:lnSpc>
                <a:spcPct val="100000"/>
              </a:lnSpc>
              <a:spcBef>
                <a:spcPts val="675"/>
              </a:spcBef>
              <a:buClr>
                <a:srgbClr val="FF5A33"/>
              </a:buClr>
              <a:buFont typeface="Wingdings"/>
              <a:buChar char=""/>
              <a:tabLst>
                <a:tab pos="356235" algn="l"/>
              </a:tabLst>
            </a:pPr>
            <a:r>
              <a:rPr sz="2800" spc="-5" dirty="0">
                <a:latin typeface="Segoe UI"/>
                <a:cs typeface="Segoe UI"/>
              </a:rPr>
              <a:t>Thiết lập</a:t>
            </a:r>
            <a:r>
              <a:rPr sz="2800" dirty="0">
                <a:latin typeface="Segoe UI"/>
                <a:cs typeface="Segoe UI"/>
              </a:rPr>
              <a:t> </a:t>
            </a:r>
            <a:r>
              <a:rPr sz="2800" spc="-5" dirty="0">
                <a:latin typeface="Segoe UI"/>
                <a:cs typeface="Segoe UI"/>
              </a:rPr>
              <a:t>môi</a:t>
            </a:r>
            <a:r>
              <a:rPr sz="2800" spc="-25" dirty="0">
                <a:latin typeface="Segoe UI"/>
                <a:cs typeface="Segoe UI"/>
              </a:rPr>
              <a:t> </a:t>
            </a:r>
            <a:r>
              <a:rPr sz="2800" spc="-5" dirty="0">
                <a:latin typeface="Segoe UI"/>
                <a:cs typeface="Segoe UI"/>
              </a:rPr>
              <a:t>trường</a:t>
            </a:r>
            <a:r>
              <a:rPr sz="2800" spc="20" dirty="0">
                <a:latin typeface="Segoe UI"/>
                <a:cs typeface="Segoe UI"/>
              </a:rPr>
              <a:t> </a:t>
            </a:r>
            <a:r>
              <a:rPr sz="2800" spc="-5" dirty="0">
                <a:latin typeface="Segoe UI"/>
                <a:cs typeface="Segoe UI"/>
              </a:rPr>
              <a:t>làm</a:t>
            </a:r>
            <a:r>
              <a:rPr sz="2800" dirty="0">
                <a:latin typeface="Segoe UI"/>
                <a:cs typeface="Segoe UI"/>
              </a:rPr>
              <a:t> </a:t>
            </a:r>
            <a:r>
              <a:rPr sz="2800" spc="-5" dirty="0">
                <a:latin typeface="Segoe UI"/>
                <a:cs typeface="Segoe UI"/>
              </a:rPr>
              <a:t>việc</a:t>
            </a:r>
            <a:r>
              <a:rPr sz="2800" spc="-20" dirty="0">
                <a:latin typeface="Segoe UI"/>
                <a:cs typeface="Segoe UI"/>
              </a:rPr>
              <a:t> </a:t>
            </a:r>
            <a:r>
              <a:rPr sz="2800" spc="-10" dirty="0">
                <a:latin typeface="Segoe UI"/>
                <a:cs typeface="Segoe UI"/>
              </a:rPr>
              <a:t>(JDK)</a:t>
            </a:r>
            <a:r>
              <a:rPr sz="2800" spc="30" dirty="0">
                <a:latin typeface="Segoe UI"/>
                <a:cs typeface="Segoe UI"/>
              </a:rPr>
              <a:t> </a:t>
            </a:r>
            <a:r>
              <a:rPr sz="2800" spc="-25" dirty="0">
                <a:latin typeface="Segoe UI"/>
                <a:cs typeface="Segoe UI"/>
              </a:rPr>
              <a:t>và</a:t>
            </a:r>
            <a:r>
              <a:rPr sz="2800" spc="-20" dirty="0">
                <a:latin typeface="Segoe UI"/>
                <a:cs typeface="Segoe UI"/>
              </a:rPr>
              <a:t> </a:t>
            </a:r>
            <a:r>
              <a:rPr sz="2800" spc="-10" dirty="0">
                <a:latin typeface="Segoe UI"/>
                <a:cs typeface="Segoe UI"/>
              </a:rPr>
              <a:t>IDE</a:t>
            </a:r>
            <a:endParaRPr sz="2800">
              <a:latin typeface="Segoe UI"/>
              <a:cs typeface="Segoe UI"/>
            </a:endParaRPr>
          </a:p>
          <a:p>
            <a:pPr marL="355600" indent="-343535">
              <a:lnSpc>
                <a:spcPct val="100000"/>
              </a:lnSpc>
              <a:spcBef>
                <a:spcPts val="670"/>
              </a:spcBef>
              <a:buClr>
                <a:srgbClr val="FF5A33"/>
              </a:buClr>
              <a:buFont typeface="Wingdings"/>
              <a:buChar char=""/>
              <a:tabLst>
                <a:tab pos="356235" algn="l"/>
              </a:tabLst>
            </a:pPr>
            <a:r>
              <a:rPr sz="2800" spc="-5" dirty="0">
                <a:latin typeface="Segoe UI"/>
                <a:cs typeface="Segoe UI"/>
              </a:rPr>
              <a:t>Biến</a:t>
            </a:r>
            <a:r>
              <a:rPr sz="2800" spc="-20" dirty="0">
                <a:latin typeface="Segoe UI"/>
                <a:cs typeface="Segoe UI"/>
              </a:rPr>
              <a:t> </a:t>
            </a:r>
            <a:r>
              <a:rPr sz="2800" spc="-25" dirty="0">
                <a:latin typeface="Segoe UI"/>
                <a:cs typeface="Segoe UI"/>
              </a:rPr>
              <a:t>và</a:t>
            </a:r>
            <a:r>
              <a:rPr sz="2800" spc="-15" dirty="0">
                <a:latin typeface="Segoe UI"/>
                <a:cs typeface="Segoe UI"/>
              </a:rPr>
              <a:t> </a:t>
            </a:r>
            <a:r>
              <a:rPr sz="2800" spc="-5" dirty="0">
                <a:latin typeface="Segoe UI"/>
                <a:cs typeface="Segoe UI"/>
              </a:rPr>
              <a:t>quy</a:t>
            </a:r>
            <a:r>
              <a:rPr sz="2800" spc="-10" dirty="0">
                <a:latin typeface="Segoe UI"/>
                <a:cs typeface="Segoe UI"/>
              </a:rPr>
              <a:t> </a:t>
            </a:r>
            <a:r>
              <a:rPr sz="2800" spc="-5" dirty="0">
                <a:latin typeface="Segoe UI"/>
                <a:cs typeface="Segoe UI"/>
              </a:rPr>
              <a:t>tắc</a:t>
            </a:r>
            <a:r>
              <a:rPr sz="2800" spc="-25" dirty="0">
                <a:latin typeface="Segoe UI"/>
                <a:cs typeface="Segoe UI"/>
              </a:rPr>
              <a:t> </a:t>
            </a:r>
            <a:r>
              <a:rPr sz="2800" spc="-5" dirty="0">
                <a:latin typeface="Segoe UI"/>
                <a:cs typeface="Segoe UI"/>
              </a:rPr>
              <a:t>đặt</a:t>
            </a:r>
            <a:r>
              <a:rPr sz="2800" spc="-10" dirty="0">
                <a:latin typeface="Segoe UI"/>
                <a:cs typeface="Segoe UI"/>
              </a:rPr>
              <a:t> </a:t>
            </a:r>
            <a:r>
              <a:rPr sz="2800" spc="-15" dirty="0">
                <a:latin typeface="Segoe UI"/>
                <a:cs typeface="Segoe UI"/>
              </a:rPr>
              <a:t>tên</a:t>
            </a:r>
            <a:r>
              <a:rPr sz="2800" spc="-5" dirty="0">
                <a:latin typeface="Segoe UI"/>
                <a:cs typeface="Segoe UI"/>
              </a:rPr>
              <a:t> biến</a:t>
            </a:r>
            <a:endParaRPr sz="2800">
              <a:latin typeface="Segoe UI"/>
              <a:cs typeface="Segoe UI"/>
            </a:endParaRPr>
          </a:p>
          <a:p>
            <a:pPr marL="355600" indent="-343535">
              <a:lnSpc>
                <a:spcPct val="100000"/>
              </a:lnSpc>
              <a:spcBef>
                <a:spcPts val="670"/>
              </a:spcBef>
              <a:buClr>
                <a:srgbClr val="FF5A33"/>
              </a:buClr>
              <a:buFont typeface="Wingdings"/>
              <a:buChar char=""/>
              <a:tabLst>
                <a:tab pos="356235" algn="l"/>
              </a:tabLst>
            </a:pPr>
            <a:r>
              <a:rPr sz="2800" spc="-85" dirty="0">
                <a:latin typeface="Segoe UI"/>
                <a:cs typeface="Segoe UI"/>
              </a:rPr>
              <a:t>Toán</a:t>
            </a:r>
            <a:r>
              <a:rPr sz="2800" spc="-30" dirty="0">
                <a:latin typeface="Segoe UI"/>
                <a:cs typeface="Segoe UI"/>
              </a:rPr>
              <a:t> </a:t>
            </a:r>
            <a:r>
              <a:rPr sz="2800" spc="-5" dirty="0">
                <a:latin typeface="Segoe UI"/>
                <a:cs typeface="Segoe UI"/>
              </a:rPr>
              <a:t>tử</a:t>
            </a:r>
            <a:r>
              <a:rPr sz="2800" spc="-15" dirty="0">
                <a:latin typeface="Segoe UI"/>
                <a:cs typeface="Segoe UI"/>
              </a:rPr>
              <a:t> </a:t>
            </a:r>
            <a:r>
              <a:rPr sz="2800" spc="-5" dirty="0">
                <a:latin typeface="Segoe UI"/>
                <a:cs typeface="Segoe UI"/>
              </a:rPr>
              <a:t>số</a:t>
            </a:r>
            <a:r>
              <a:rPr sz="2800" spc="-25" dirty="0">
                <a:latin typeface="Segoe UI"/>
                <a:cs typeface="Segoe UI"/>
              </a:rPr>
              <a:t> </a:t>
            </a:r>
            <a:r>
              <a:rPr sz="2800" spc="-5" dirty="0">
                <a:latin typeface="Segoe UI"/>
                <a:cs typeface="Segoe UI"/>
              </a:rPr>
              <a:t>học</a:t>
            </a:r>
            <a:endParaRPr sz="2800">
              <a:latin typeface="Segoe UI"/>
              <a:cs typeface="Segoe UI"/>
            </a:endParaRPr>
          </a:p>
          <a:p>
            <a:pPr marL="355600" indent="-343535">
              <a:lnSpc>
                <a:spcPct val="100000"/>
              </a:lnSpc>
              <a:spcBef>
                <a:spcPts val="675"/>
              </a:spcBef>
              <a:buClr>
                <a:srgbClr val="FF5A33"/>
              </a:buClr>
              <a:buFont typeface="Wingdings"/>
              <a:buChar char=""/>
              <a:tabLst>
                <a:tab pos="356235" algn="l"/>
              </a:tabLst>
            </a:pPr>
            <a:r>
              <a:rPr sz="2800" spc="-5" dirty="0">
                <a:latin typeface="Segoe UI"/>
                <a:cs typeface="Segoe UI"/>
              </a:rPr>
              <a:t>Xuất</a:t>
            </a:r>
            <a:r>
              <a:rPr sz="2800" spc="-20" dirty="0">
                <a:latin typeface="Segoe UI"/>
                <a:cs typeface="Segoe UI"/>
              </a:rPr>
              <a:t> </a:t>
            </a:r>
            <a:r>
              <a:rPr sz="2800" spc="-5" dirty="0">
                <a:latin typeface="Segoe UI"/>
                <a:cs typeface="Segoe UI"/>
              </a:rPr>
              <a:t>ra</a:t>
            </a:r>
            <a:r>
              <a:rPr sz="2800" spc="-10" dirty="0">
                <a:latin typeface="Segoe UI"/>
                <a:cs typeface="Segoe UI"/>
              </a:rPr>
              <a:t> </a:t>
            </a:r>
            <a:r>
              <a:rPr sz="2800" spc="-5" dirty="0">
                <a:latin typeface="Segoe UI"/>
                <a:cs typeface="Segoe UI"/>
              </a:rPr>
              <a:t>màn</a:t>
            </a:r>
            <a:r>
              <a:rPr sz="2800" spc="-35" dirty="0">
                <a:latin typeface="Segoe UI"/>
                <a:cs typeface="Segoe UI"/>
              </a:rPr>
              <a:t> </a:t>
            </a:r>
            <a:r>
              <a:rPr sz="2800" spc="-5" dirty="0">
                <a:latin typeface="Segoe UI"/>
                <a:cs typeface="Segoe UI"/>
              </a:rPr>
              <a:t>hình</a:t>
            </a:r>
            <a:endParaRPr sz="2800">
              <a:latin typeface="Segoe UI"/>
              <a:cs typeface="Segoe UI"/>
            </a:endParaRPr>
          </a:p>
          <a:p>
            <a:pPr marL="355600" indent="-343535">
              <a:lnSpc>
                <a:spcPct val="100000"/>
              </a:lnSpc>
              <a:spcBef>
                <a:spcPts val="670"/>
              </a:spcBef>
              <a:buClr>
                <a:srgbClr val="FF5A33"/>
              </a:buClr>
              <a:buFont typeface="Wingdings"/>
              <a:buChar char=""/>
              <a:tabLst>
                <a:tab pos="356235" algn="l"/>
              </a:tabLst>
            </a:pPr>
            <a:r>
              <a:rPr sz="2800" spc="-5" dirty="0">
                <a:latin typeface="Segoe UI"/>
                <a:cs typeface="Segoe UI"/>
              </a:rPr>
              <a:t>Nhập</a:t>
            </a:r>
            <a:r>
              <a:rPr sz="2800" spc="-10" dirty="0">
                <a:latin typeface="Segoe UI"/>
                <a:cs typeface="Segoe UI"/>
              </a:rPr>
              <a:t> </a:t>
            </a:r>
            <a:r>
              <a:rPr sz="2800" spc="-5" dirty="0">
                <a:latin typeface="Segoe UI"/>
                <a:cs typeface="Segoe UI"/>
              </a:rPr>
              <a:t>từ</a:t>
            </a:r>
            <a:r>
              <a:rPr sz="2800" spc="-20" dirty="0">
                <a:latin typeface="Segoe UI"/>
                <a:cs typeface="Segoe UI"/>
              </a:rPr>
              <a:t> </a:t>
            </a:r>
            <a:r>
              <a:rPr sz="2800" spc="-15" dirty="0">
                <a:latin typeface="Segoe UI"/>
                <a:cs typeface="Segoe UI"/>
              </a:rPr>
              <a:t>bàn </a:t>
            </a:r>
            <a:r>
              <a:rPr sz="2800" spc="-10" dirty="0">
                <a:latin typeface="Segoe UI"/>
                <a:cs typeface="Segoe UI"/>
              </a:rPr>
              <a:t>phím</a:t>
            </a:r>
            <a:endParaRPr sz="2800">
              <a:latin typeface="Segoe UI"/>
              <a:cs typeface="Segoe UI"/>
            </a:endParaRPr>
          </a:p>
          <a:p>
            <a:pPr marL="356235" indent="-343535">
              <a:lnSpc>
                <a:spcPct val="100000"/>
              </a:lnSpc>
              <a:spcBef>
                <a:spcPts val="670"/>
              </a:spcBef>
              <a:buClr>
                <a:srgbClr val="FF5A33"/>
              </a:buClr>
              <a:buFont typeface="Wingdings"/>
              <a:buChar char=""/>
              <a:tabLst>
                <a:tab pos="356870" algn="l"/>
              </a:tabLst>
            </a:pPr>
            <a:r>
              <a:rPr sz="2800" spc="-5" dirty="0">
                <a:latin typeface="Segoe UI"/>
                <a:cs typeface="Segoe UI"/>
              </a:rPr>
              <a:t>Sử</a:t>
            </a:r>
            <a:r>
              <a:rPr sz="2800" spc="-10" dirty="0">
                <a:latin typeface="Segoe UI"/>
                <a:cs typeface="Segoe UI"/>
              </a:rPr>
              <a:t> </a:t>
            </a:r>
            <a:r>
              <a:rPr sz="2800" spc="-5" dirty="0">
                <a:latin typeface="Segoe UI"/>
                <a:cs typeface="Segoe UI"/>
              </a:rPr>
              <a:t>dụng</a:t>
            </a:r>
            <a:r>
              <a:rPr sz="2800" spc="5" dirty="0">
                <a:latin typeface="Segoe UI"/>
                <a:cs typeface="Segoe UI"/>
              </a:rPr>
              <a:t> </a:t>
            </a:r>
            <a:r>
              <a:rPr sz="2800" spc="-5" dirty="0">
                <a:latin typeface="Segoe UI"/>
                <a:cs typeface="Segoe UI"/>
              </a:rPr>
              <a:t>các</a:t>
            </a:r>
            <a:r>
              <a:rPr sz="2800" spc="-25" dirty="0">
                <a:latin typeface="Segoe UI"/>
                <a:cs typeface="Segoe UI"/>
              </a:rPr>
              <a:t> </a:t>
            </a:r>
            <a:r>
              <a:rPr sz="2800" spc="-5" dirty="0">
                <a:latin typeface="Segoe UI"/>
                <a:cs typeface="Segoe UI"/>
              </a:rPr>
              <a:t>hàm</a:t>
            </a:r>
            <a:r>
              <a:rPr sz="2800" dirty="0">
                <a:latin typeface="Segoe UI"/>
                <a:cs typeface="Segoe UI"/>
              </a:rPr>
              <a:t> </a:t>
            </a:r>
            <a:r>
              <a:rPr sz="2800" spc="-20" dirty="0">
                <a:latin typeface="Segoe UI"/>
                <a:cs typeface="Segoe UI"/>
              </a:rPr>
              <a:t>toán</a:t>
            </a:r>
            <a:r>
              <a:rPr sz="2800" spc="-15" dirty="0">
                <a:latin typeface="Segoe UI"/>
                <a:cs typeface="Segoe UI"/>
              </a:rPr>
              <a:t> </a:t>
            </a:r>
            <a:r>
              <a:rPr sz="2800" spc="-5" dirty="0">
                <a:latin typeface="Segoe UI"/>
                <a:cs typeface="Segoe UI"/>
              </a:rPr>
              <a:t>học</a:t>
            </a:r>
            <a:endParaRPr sz="2800">
              <a:latin typeface="Segoe UI"/>
              <a:cs typeface="Segoe U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567616" y="1148016"/>
            <a:ext cx="2508161" cy="3330854"/>
          </a:xfrm>
          <a:prstGeom prst="rect">
            <a:avLst/>
          </a:prstGeom>
        </p:spPr>
      </p:pic>
      <p:grpSp>
        <p:nvGrpSpPr>
          <p:cNvPr id="3" name="object 3"/>
          <p:cNvGrpSpPr/>
          <p:nvPr/>
        </p:nvGrpSpPr>
        <p:grpSpPr>
          <a:xfrm>
            <a:off x="6675115" y="192024"/>
            <a:ext cx="2169160" cy="789940"/>
            <a:chOff x="6675115" y="192024"/>
            <a:chExt cx="2169160" cy="789940"/>
          </a:xfrm>
        </p:grpSpPr>
        <p:pic>
          <p:nvPicPr>
            <p:cNvPr id="4" name="object 4"/>
            <p:cNvPicPr/>
            <p:nvPr/>
          </p:nvPicPr>
          <p:blipFill>
            <a:blip r:embed="rId3" cstate="print"/>
            <a:stretch>
              <a:fillRect/>
            </a:stretch>
          </p:blipFill>
          <p:spPr>
            <a:xfrm>
              <a:off x="6675115" y="192024"/>
              <a:ext cx="617219" cy="789431"/>
            </a:xfrm>
            <a:prstGeom prst="rect">
              <a:avLst/>
            </a:prstGeom>
          </p:spPr>
        </p:pic>
        <p:pic>
          <p:nvPicPr>
            <p:cNvPr id="5" name="object 5"/>
            <p:cNvPicPr/>
            <p:nvPr/>
          </p:nvPicPr>
          <p:blipFill>
            <a:blip r:embed="rId4" cstate="print"/>
            <a:stretch>
              <a:fillRect/>
            </a:stretch>
          </p:blipFill>
          <p:spPr>
            <a:xfrm>
              <a:off x="6865616" y="281939"/>
              <a:ext cx="943355" cy="640079"/>
            </a:xfrm>
            <a:prstGeom prst="rect">
              <a:avLst/>
            </a:prstGeom>
          </p:spPr>
        </p:pic>
        <p:pic>
          <p:nvPicPr>
            <p:cNvPr id="6" name="object 6"/>
            <p:cNvPicPr/>
            <p:nvPr/>
          </p:nvPicPr>
          <p:blipFill>
            <a:blip r:embed="rId5" cstate="print"/>
            <a:stretch>
              <a:fillRect/>
            </a:stretch>
          </p:blipFill>
          <p:spPr>
            <a:xfrm>
              <a:off x="7523984" y="281939"/>
              <a:ext cx="729986" cy="640079"/>
            </a:xfrm>
            <a:prstGeom prst="rect">
              <a:avLst/>
            </a:prstGeom>
          </p:spPr>
        </p:pic>
        <p:pic>
          <p:nvPicPr>
            <p:cNvPr id="7" name="object 7"/>
            <p:cNvPicPr/>
            <p:nvPr/>
          </p:nvPicPr>
          <p:blipFill>
            <a:blip r:embed="rId6" cstate="print"/>
            <a:stretch>
              <a:fillRect/>
            </a:stretch>
          </p:blipFill>
          <p:spPr>
            <a:xfrm>
              <a:off x="7968995" y="281939"/>
              <a:ext cx="676655" cy="640079"/>
            </a:xfrm>
            <a:prstGeom prst="rect">
              <a:avLst/>
            </a:prstGeom>
          </p:spPr>
        </p:pic>
        <p:pic>
          <p:nvPicPr>
            <p:cNvPr id="8" name="object 8"/>
            <p:cNvPicPr/>
            <p:nvPr/>
          </p:nvPicPr>
          <p:blipFill>
            <a:blip r:embed="rId7" cstate="print"/>
            <a:stretch>
              <a:fillRect/>
            </a:stretch>
          </p:blipFill>
          <p:spPr>
            <a:xfrm>
              <a:off x="8218932" y="192024"/>
              <a:ext cx="624827" cy="789431"/>
            </a:xfrm>
            <a:prstGeom prst="rect">
              <a:avLst/>
            </a:prstGeom>
          </p:spPr>
        </p:pic>
      </p:grpSp>
      <p:sp>
        <p:nvSpPr>
          <p:cNvPr id="9" name="object 9"/>
          <p:cNvSpPr txBox="1">
            <a:spLocks noGrp="1"/>
          </p:cNvSpPr>
          <p:nvPr>
            <p:ph type="title"/>
          </p:nvPr>
        </p:nvSpPr>
        <p:spPr>
          <a:xfrm>
            <a:off x="6881876" y="283114"/>
            <a:ext cx="1725295" cy="452120"/>
          </a:xfrm>
          <a:prstGeom prst="rect">
            <a:avLst/>
          </a:prstGeom>
        </p:spPr>
        <p:txBody>
          <a:bodyPr vert="horz" wrap="square" lIns="0" tIns="12065" rIns="0" bIns="0" rtlCol="0">
            <a:spAutoFit/>
          </a:bodyPr>
          <a:lstStyle/>
          <a:p>
            <a:pPr marL="12700">
              <a:lnSpc>
                <a:spcPct val="100000"/>
              </a:lnSpc>
              <a:spcBef>
                <a:spcPts val="95"/>
              </a:spcBef>
            </a:pPr>
            <a:r>
              <a:rPr sz="2800" spc="-90" dirty="0"/>
              <a:t>J</a:t>
            </a:r>
            <a:r>
              <a:rPr spc="-90" dirty="0"/>
              <a:t>AVA</a:t>
            </a:r>
            <a:r>
              <a:rPr spc="105" dirty="0"/>
              <a:t> </a:t>
            </a:r>
            <a:r>
              <a:rPr spc="-5" dirty="0"/>
              <a:t>LÀ</a:t>
            </a:r>
            <a:r>
              <a:rPr spc="110" dirty="0"/>
              <a:t> </a:t>
            </a:r>
            <a:r>
              <a:rPr spc="-5" dirty="0"/>
              <a:t>GÌ</a:t>
            </a:r>
            <a:r>
              <a:rPr sz="2800" spc="-5" dirty="0"/>
              <a:t>?</a:t>
            </a:r>
            <a:endParaRPr sz="2800"/>
          </a:p>
        </p:txBody>
      </p:sp>
      <p:sp>
        <p:nvSpPr>
          <p:cNvPr id="10" name="object 10"/>
          <p:cNvSpPr txBox="1"/>
          <p:nvPr/>
        </p:nvSpPr>
        <p:spPr>
          <a:xfrm>
            <a:off x="535898" y="1014604"/>
            <a:ext cx="4416425" cy="3952875"/>
          </a:xfrm>
          <a:prstGeom prst="rect">
            <a:avLst/>
          </a:prstGeom>
        </p:spPr>
        <p:txBody>
          <a:bodyPr vert="horz" wrap="square" lIns="0" tIns="12065" rIns="0" bIns="0" rtlCol="0">
            <a:spAutoFit/>
          </a:bodyPr>
          <a:lstStyle/>
          <a:p>
            <a:pPr marL="355600" marR="5080" indent="-343535">
              <a:lnSpc>
                <a:spcPct val="100000"/>
              </a:lnSpc>
              <a:spcBef>
                <a:spcPts val="95"/>
              </a:spcBef>
              <a:buClr>
                <a:srgbClr val="FF5A33"/>
              </a:buClr>
              <a:buFont typeface="Wingdings"/>
              <a:buChar char=""/>
              <a:tabLst>
                <a:tab pos="356235" algn="l"/>
              </a:tabLst>
            </a:pPr>
            <a:r>
              <a:rPr sz="2800" spc="-25" dirty="0">
                <a:latin typeface="Segoe UI"/>
                <a:cs typeface="Segoe UI"/>
              </a:rPr>
              <a:t>Java </a:t>
            </a:r>
            <a:r>
              <a:rPr sz="2800" spc="-10" dirty="0">
                <a:latin typeface="Segoe UI"/>
                <a:cs typeface="Segoe UI"/>
              </a:rPr>
              <a:t>là </a:t>
            </a:r>
            <a:r>
              <a:rPr sz="2800" spc="-5" dirty="0">
                <a:latin typeface="Segoe UI"/>
                <a:cs typeface="Segoe UI"/>
              </a:rPr>
              <a:t>ngôn ngữ lập trình </a:t>
            </a:r>
            <a:r>
              <a:rPr sz="2800" spc="-755" dirty="0">
                <a:latin typeface="Segoe UI"/>
                <a:cs typeface="Segoe UI"/>
              </a:rPr>
              <a:t> </a:t>
            </a:r>
            <a:r>
              <a:rPr sz="2800" spc="-5" dirty="0">
                <a:latin typeface="Segoe UI"/>
                <a:cs typeface="Segoe UI"/>
              </a:rPr>
              <a:t>có</a:t>
            </a:r>
            <a:r>
              <a:rPr sz="2800" spc="-20" dirty="0">
                <a:latin typeface="Segoe UI"/>
                <a:cs typeface="Segoe UI"/>
              </a:rPr>
              <a:t> </a:t>
            </a:r>
            <a:r>
              <a:rPr sz="2800" spc="-5" dirty="0">
                <a:latin typeface="Segoe UI"/>
                <a:cs typeface="Segoe UI"/>
              </a:rPr>
              <a:t>các</a:t>
            </a:r>
            <a:r>
              <a:rPr sz="2800" spc="-25" dirty="0">
                <a:latin typeface="Segoe UI"/>
                <a:cs typeface="Segoe UI"/>
              </a:rPr>
              <a:t> </a:t>
            </a:r>
            <a:r>
              <a:rPr sz="2800" spc="-5" dirty="0">
                <a:latin typeface="Segoe UI"/>
                <a:cs typeface="Segoe UI"/>
              </a:rPr>
              <a:t>đặc</a:t>
            </a:r>
            <a:r>
              <a:rPr sz="2800" spc="-15" dirty="0">
                <a:latin typeface="Segoe UI"/>
                <a:cs typeface="Segoe UI"/>
              </a:rPr>
              <a:t> </a:t>
            </a:r>
            <a:r>
              <a:rPr sz="2800" spc="-10" dirty="0">
                <a:latin typeface="Segoe UI"/>
                <a:cs typeface="Segoe UI"/>
              </a:rPr>
              <a:t>điểm</a:t>
            </a:r>
            <a:r>
              <a:rPr sz="2800" spc="5" dirty="0">
                <a:latin typeface="Segoe UI"/>
                <a:cs typeface="Segoe UI"/>
              </a:rPr>
              <a:t> </a:t>
            </a:r>
            <a:r>
              <a:rPr sz="2800" spc="-5" dirty="0">
                <a:latin typeface="Segoe UI"/>
                <a:cs typeface="Segoe UI"/>
              </a:rPr>
              <a:t>sau</a:t>
            </a:r>
            <a:endParaRPr sz="2800">
              <a:latin typeface="Segoe UI"/>
              <a:cs typeface="Segoe UI"/>
            </a:endParaRPr>
          </a:p>
          <a:p>
            <a:pPr marL="756285" lvl="1" indent="-287020">
              <a:lnSpc>
                <a:spcPct val="100000"/>
              </a:lnSpc>
              <a:spcBef>
                <a:spcPts val="590"/>
              </a:spcBef>
              <a:buClr>
                <a:srgbClr val="FF5A33"/>
              </a:buClr>
              <a:buFont typeface="Wingdings"/>
              <a:buChar char=""/>
              <a:tabLst>
                <a:tab pos="756920" algn="l"/>
              </a:tabLst>
            </a:pPr>
            <a:r>
              <a:rPr sz="2400" spc="-5" dirty="0">
                <a:latin typeface="Segoe UI"/>
                <a:cs typeface="Segoe UI"/>
              </a:rPr>
              <a:t>Hướng đối</a:t>
            </a:r>
            <a:r>
              <a:rPr sz="2400" spc="-15" dirty="0">
                <a:latin typeface="Segoe UI"/>
                <a:cs typeface="Segoe UI"/>
              </a:rPr>
              <a:t> </a:t>
            </a:r>
            <a:r>
              <a:rPr sz="2400" spc="-5" dirty="0">
                <a:latin typeface="Segoe UI"/>
                <a:cs typeface="Segoe UI"/>
              </a:rPr>
              <a:t>tượng</a:t>
            </a:r>
            <a:endParaRPr sz="2400">
              <a:latin typeface="Segoe UI"/>
              <a:cs typeface="Segoe UI"/>
            </a:endParaRPr>
          </a:p>
          <a:p>
            <a:pPr marL="756285" lvl="1" indent="-287020">
              <a:lnSpc>
                <a:spcPct val="100000"/>
              </a:lnSpc>
              <a:spcBef>
                <a:spcPts val="575"/>
              </a:spcBef>
              <a:buClr>
                <a:srgbClr val="FF5A33"/>
              </a:buClr>
              <a:buFont typeface="Wingdings"/>
              <a:buChar char=""/>
              <a:tabLst>
                <a:tab pos="756920" algn="l"/>
              </a:tabLst>
            </a:pPr>
            <a:r>
              <a:rPr sz="2400" spc="-5" dirty="0">
                <a:latin typeface="Segoe UI"/>
                <a:cs typeface="Segoe UI"/>
              </a:rPr>
              <a:t>Chạy</a:t>
            </a:r>
            <a:r>
              <a:rPr sz="2400" dirty="0">
                <a:latin typeface="Segoe UI"/>
                <a:cs typeface="Segoe UI"/>
              </a:rPr>
              <a:t> </a:t>
            </a:r>
            <a:r>
              <a:rPr sz="2400" spc="-10" dirty="0">
                <a:latin typeface="Segoe UI"/>
                <a:cs typeface="Segoe UI"/>
              </a:rPr>
              <a:t>trên</a:t>
            </a:r>
            <a:r>
              <a:rPr sz="2400" spc="-25" dirty="0">
                <a:latin typeface="Segoe UI"/>
                <a:cs typeface="Segoe UI"/>
              </a:rPr>
              <a:t> </a:t>
            </a:r>
            <a:r>
              <a:rPr sz="2400" spc="-5" dirty="0">
                <a:latin typeface="Segoe UI"/>
                <a:cs typeface="Segoe UI"/>
              </a:rPr>
              <a:t>mọi</a:t>
            </a:r>
            <a:r>
              <a:rPr sz="2400" spc="10" dirty="0">
                <a:latin typeface="Segoe UI"/>
                <a:cs typeface="Segoe UI"/>
              </a:rPr>
              <a:t> </a:t>
            </a:r>
            <a:r>
              <a:rPr sz="2400" dirty="0">
                <a:latin typeface="Segoe UI"/>
                <a:cs typeface="Segoe UI"/>
              </a:rPr>
              <a:t>nền </a:t>
            </a:r>
            <a:r>
              <a:rPr sz="2400" spc="-5" dirty="0">
                <a:latin typeface="Segoe UI"/>
                <a:cs typeface="Segoe UI"/>
              </a:rPr>
              <a:t>tảng</a:t>
            </a:r>
            <a:endParaRPr sz="2400">
              <a:latin typeface="Segoe UI"/>
              <a:cs typeface="Segoe UI"/>
            </a:endParaRPr>
          </a:p>
          <a:p>
            <a:pPr marL="756285" lvl="1" indent="-287020">
              <a:lnSpc>
                <a:spcPct val="100000"/>
              </a:lnSpc>
              <a:spcBef>
                <a:spcPts val="575"/>
              </a:spcBef>
              <a:buClr>
                <a:srgbClr val="FF5A33"/>
              </a:buClr>
              <a:buFont typeface="Wingdings"/>
              <a:buChar char=""/>
              <a:tabLst>
                <a:tab pos="756920" algn="l"/>
              </a:tabLst>
            </a:pPr>
            <a:r>
              <a:rPr sz="2400" dirty="0">
                <a:latin typeface="Segoe UI"/>
                <a:cs typeface="Segoe UI"/>
              </a:rPr>
              <a:t>Bảo</a:t>
            </a:r>
            <a:r>
              <a:rPr sz="2400" spc="-20" dirty="0">
                <a:latin typeface="Segoe UI"/>
                <a:cs typeface="Segoe UI"/>
              </a:rPr>
              <a:t> </a:t>
            </a:r>
            <a:r>
              <a:rPr sz="2400" spc="-5" dirty="0">
                <a:latin typeface="Segoe UI"/>
                <a:cs typeface="Segoe UI"/>
              </a:rPr>
              <a:t>mật</a:t>
            </a:r>
            <a:r>
              <a:rPr sz="2400" spc="-30" dirty="0">
                <a:latin typeface="Segoe UI"/>
                <a:cs typeface="Segoe UI"/>
              </a:rPr>
              <a:t> </a:t>
            </a:r>
            <a:r>
              <a:rPr sz="2400" spc="-5" dirty="0">
                <a:latin typeface="Segoe UI"/>
                <a:cs typeface="Segoe UI"/>
              </a:rPr>
              <a:t>cao</a:t>
            </a:r>
            <a:endParaRPr sz="2400">
              <a:latin typeface="Segoe UI"/>
              <a:cs typeface="Segoe UI"/>
            </a:endParaRPr>
          </a:p>
          <a:p>
            <a:pPr marL="756285" lvl="1" indent="-287020">
              <a:lnSpc>
                <a:spcPct val="100000"/>
              </a:lnSpc>
              <a:spcBef>
                <a:spcPts val="580"/>
              </a:spcBef>
              <a:buClr>
                <a:srgbClr val="FF5A33"/>
              </a:buClr>
              <a:buFont typeface="Wingdings"/>
              <a:buChar char=""/>
              <a:tabLst>
                <a:tab pos="756920" algn="l"/>
              </a:tabLst>
            </a:pPr>
            <a:r>
              <a:rPr sz="2400" spc="-5" dirty="0">
                <a:latin typeface="Segoe UI"/>
                <a:cs typeface="Segoe UI"/>
              </a:rPr>
              <a:t>Mạnh</a:t>
            </a:r>
            <a:r>
              <a:rPr sz="2400" spc="-30" dirty="0">
                <a:latin typeface="Segoe UI"/>
                <a:cs typeface="Segoe UI"/>
              </a:rPr>
              <a:t> </a:t>
            </a:r>
            <a:r>
              <a:rPr sz="2400" spc="-5" dirty="0">
                <a:latin typeface="Segoe UI"/>
                <a:cs typeface="Segoe UI"/>
              </a:rPr>
              <a:t>mẽ</a:t>
            </a:r>
            <a:endParaRPr sz="2400">
              <a:latin typeface="Segoe UI"/>
              <a:cs typeface="Segoe UI"/>
            </a:endParaRPr>
          </a:p>
          <a:p>
            <a:pPr marL="756285" lvl="1" indent="-287020">
              <a:lnSpc>
                <a:spcPct val="100000"/>
              </a:lnSpc>
              <a:spcBef>
                <a:spcPts val="575"/>
              </a:spcBef>
              <a:buClr>
                <a:srgbClr val="FF5A33"/>
              </a:buClr>
              <a:buFont typeface="Wingdings"/>
              <a:buChar char=""/>
              <a:tabLst>
                <a:tab pos="756920" algn="l"/>
              </a:tabLst>
            </a:pPr>
            <a:r>
              <a:rPr sz="2400" spc="-5" dirty="0">
                <a:latin typeface="Segoe UI"/>
                <a:cs typeface="Segoe UI"/>
              </a:rPr>
              <a:t>Phân</a:t>
            </a:r>
            <a:r>
              <a:rPr sz="2400" spc="-25" dirty="0">
                <a:latin typeface="Segoe UI"/>
                <a:cs typeface="Segoe UI"/>
              </a:rPr>
              <a:t> </a:t>
            </a:r>
            <a:r>
              <a:rPr sz="2400" dirty="0">
                <a:latin typeface="Segoe UI"/>
                <a:cs typeface="Segoe UI"/>
              </a:rPr>
              <a:t>tán</a:t>
            </a:r>
            <a:endParaRPr sz="2400">
              <a:latin typeface="Segoe UI"/>
              <a:cs typeface="Segoe UI"/>
            </a:endParaRPr>
          </a:p>
          <a:p>
            <a:pPr marL="756285" lvl="1" indent="-287020">
              <a:lnSpc>
                <a:spcPct val="100000"/>
              </a:lnSpc>
              <a:spcBef>
                <a:spcPts val="575"/>
              </a:spcBef>
              <a:buClr>
                <a:srgbClr val="FF5A33"/>
              </a:buClr>
              <a:buFont typeface="Wingdings"/>
              <a:buChar char=""/>
              <a:tabLst>
                <a:tab pos="756920" algn="l"/>
              </a:tabLst>
            </a:pPr>
            <a:r>
              <a:rPr sz="2400" spc="-5" dirty="0">
                <a:latin typeface="Segoe UI"/>
                <a:cs typeface="Segoe UI"/>
              </a:rPr>
              <a:t>Đa</a:t>
            </a:r>
            <a:r>
              <a:rPr sz="2400" spc="-10" dirty="0">
                <a:latin typeface="Segoe UI"/>
                <a:cs typeface="Segoe UI"/>
              </a:rPr>
              <a:t> </a:t>
            </a:r>
            <a:r>
              <a:rPr sz="2400" spc="-5" dirty="0">
                <a:latin typeface="Segoe UI"/>
                <a:cs typeface="Segoe UI"/>
              </a:rPr>
              <a:t>luồng</a:t>
            </a:r>
            <a:r>
              <a:rPr sz="2400" spc="15" dirty="0">
                <a:latin typeface="Segoe UI"/>
                <a:cs typeface="Segoe UI"/>
              </a:rPr>
              <a:t> </a:t>
            </a:r>
            <a:r>
              <a:rPr sz="2400" dirty="0">
                <a:latin typeface="Segoe UI"/>
                <a:cs typeface="Segoe UI"/>
              </a:rPr>
              <a:t>xử</a:t>
            </a:r>
            <a:r>
              <a:rPr sz="2400" spc="-25" dirty="0">
                <a:latin typeface="Segoe UI"/>
                <a:cs typeface="Segoe UI"/>
              </a:rPr>
              <a:t> </a:t>
            </a:r>
            <a:r>
              <a:rPr sz="2400" spc="-10" dirty="0">
                <a:latin typeface="Segoe UI"/>
                <a:cs typeface="Segoe UI"/>
              </a:rPr>
              <a:t>lý</a:t>
            </a:r>
            <a:endParaRPr sz="2400">
              <a:latin typeface="Segoe UI"/>
              <a:cs typeface="Segoe UI"/>
            </a:endParaRPr>
          </a:p>
          <a:p>
            <a:pPr marL="469900">
              <a:lnSpc>
                <a:spcPct val="100000"/>
              </a:lnSpc>
              <a:spcBef>
                <a:spcPts val="575"/>
              </a:spcBef>
            </a:pPr>
            <a:r>
              <a:rPr sz="2400" spc="55" dirty="0">
                <a:solidFill>
                  <a:srgbClr val="FF5A33"/>
                </a:solidFill>
                <a:latin typeface="Wingdings"/>
                <a:cs typeface="Wingdings"/>
              </a:rPr>
              <a:t></a:t>
            </a:r>
            <a:r>
              <a:rPr sz="2400" spc="55" dirty="0">
                <a:latin typeface="Segoe UI"/>
                <a:cs typeface="Segoe UI"/>
              </a:rPr>
              <a:t>…</a:t>
            </a:r>
            <a:endParaRPr sz="2400">
              <a:latin typeface="Segoe UI"/>
              <a:cs typeface="Segoe UI"/>
            </a:endParaRPr>
          </a:p>
        </p:txBody>
      </p:sp>
      <p:grpSp>
        <p:nvGrpSpPr>
          <p:cNvPr id="11" name="object 11"/>
          <p:cNvGrpSpPr/>
          <p:nvPr/>
        </p:nvGrpSpPr>
        <p:grpSpPr>
          <a:xfrm>
            <a:off x="4988051" y="4503419"/>
            <a:ext cx="3660775" cy="643255"/>
            <a:chOff x="4988051" y="4503419"/>
            <a:chExt cx="3660775" cy="643255"/>
          </a:xfrm>
        </p:grpSpPr>
        <p:pic>
          <p:nvPicPr>
            <p:cNvPr id="12" name="object 12"/>
            <p:cNvPicPr/>
            <p:nvPr/>
          </p:nvPicPr>
          <p:blipFill>
            <a:blip r:embed="rId8" cstate="print"/>
            <a:stretch>
              <a:fillRect/>
            </a:stretch>
          </p:blipFill>
          <p:spPr>
            <a:xfrm>
              <a:off x="5176886" y="4672533"/>
              <a:ext cx="3272693" cy="261181"/>
            </a:xfrm>
            <a:prstGeom prst="rect">
              <a:avLst/>
            </a:prstGeom>
          </p:spPr>
        </p:pic>
        <p:pic>
          <p:nvPicPr>
            <p:cNvPr id="13" name="object 13"/>
            <p:cNvPicPr/>
            <p:nvPr/>
          </p:nvPicPr>
          <p:blipFill>
            <a:blip r:embed="rId9" cstate="print"/>
            <a:stretch>
              <a:fillRect/>
            </a:stretch>
          </p:blipFill>
          <p:spPr>
            <a:xfrm>
              <a:off x="4988051" y="4503419"/>
              <a:ext cx="3660647" cy="643127"/>
            </a:xfrm>
            <a:prstGeom prst="rect">
              <a:avLst/>
            </a:prstGeom>
          </p:spPr>
        </p:pic>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57200" y="192024"/>
            <a:ext cx="8343900" cy="789940"/>
            <a:chOff x="457200" y="192024"/>
            <a:chExt cx="8343900" cy="789940"/>
          </a:xfrm>
        </p:grpSpPr>
        <p:pic>
          <p:nvPicPr>
            <p:cNvPr id="3" name="object 3"/>
            <p:cNvPicPr/>
            <p:nvPr/>
          </p:nvPicPr>
          <p:blipFill>
            <a:blip r:embed="rId2" cstate="print"/>
            <a:stretch>
              <a:fillRect/>
            </a:stretch>
          </p:blipFill>
          <p:spPr>
            <a:xfrm>
              <a:off x="3983732" y="192024"/>
              <a:ext cx="650748" cy="789431"/>
            </a:xfrm>
            <a:prstGeom prst="rect">
              <a:avLst/>
            </a:prstGeom>
          </p:spPr>
        </p:pic>
        <p:pic>
          <p:nvPicPr>
            <p:cNvPr id="4" name="object 4"/>
            <p:cNvPicPr/>
            <p:nvPr/>
          </p:nvPicPr>
          <p:blipFill>
            <a:blip r:embed="rId3" cstate="print"/>
            <a:stretch>
              <a:fillRect/>
            </a:stretch>
          </p:blipFill>
          <p:spPr>
            <a:xfrm>
              <a:off x="4207760" y="281939"/>
              <a:ext cx="870203" cy="640079"/>
            </a:xfrm>
            <a:prstGeom prst="rect">
              <a:avLst/>
            </a:prstGeom>
          </p:spPr>
        </p:pic>
        <p:pic>
          <p:nvPicPr>
            <p:cNvPr id="5" name="object 5"/>
            <p:cNvPicPr/>
            <p:nvPr/>
          </p:nvPicPr>
          <p:blipFill>
            <a:blip r:embed="rId4" cstate="print"/>
            <a:stretch>
              <a:fillRect/>
            </a:stretch>
          </p:blipFill>
          <p:spPr>
            <a:xfrm>
              <a:off x="4792976" y="281939"/>
              <a:ext cx="766572" cy="640079"/>
            </a:xfrm>
            <a:prstGeom prst="rect">
              <a:avLst/>
            </a:prstGeom>
          </p:spPr>
        </p:pic>
        <p:pic>
          <p:nvPicPr>
            <p:cNvPr id="6" name="object 6"/>
            <p:cNvPicPr/>
            <p:nvPr/>
          </p:nvPicPr>
          <p:blipFill>
            <a:blip r:embed="rId5" cstate="print"/>
            <a:stretch>
              <a:fillRect/>
            </a:stretch>
          </p:blipFill>
          <p:spPr>
            <a:xfrm>
              <a:off x="5273039" y="281939"/>
              <a:ext cx="1124711" cy="640079"/>
            </a:xfrm>
            <a:prstGeom prst="rect">
              <a:avLst/>
            </a:prstGeom>
          </p:spPr>
        </p:pic>
        <p:pic>
          <p:nvPicPr>
            <p:cNvPr id="7" name="object 7"/>
            <p:cNvPicPr/>
            <p:nvPr/>
          </p:nvPicPr>
          <p:blipFill>
            <a:blip r:embed="rId6" cstate="print"/>
            <a:stretch>
              <a:fillRect/>
            </a:stretch>
          </p:blipFill>
          <p:spPr>
            <a:xfrm>
              <a:off x="6109713" y="281939"/>
              <a:ext cx="1205483" cy="640079"/>
            </a:xfrm>
            <a:prstGeom prst="rect">
              <a:avLst/>
            </a:prstGeom>
          </p:spPr>
        </p:pic>
        <p:pic>
          <p:nvPicPr>
            <p:cNvPr id="8" name="object 8"/>
            <p:cNvPicPr/>
            <p:nvPr/>
          </p:nvPicPr>
          <p:blipFill>
            <a:blip r:embed="rId7" cstate="print"/>
            <a:stretch>
              <a:fillRect/>
            </a:stretch>
          </p:blipFill>
          <p:spPr>
            <a:xfrm>
              <a:off x="7027164" y="281939"/>
              <a:ext cx="967727" cy="640079"/>
            </a:xfrm>
            <a:prstGeom prst="rect">
              <a:avLst/>
            </a:prstGeom>
          </p:spPr>
        </p:pic>
        <p:pic>
          <p:nvPicPr>
            <p:cNvPr id="9" name="object 9"/>
            <p:cNvPicPr/>
            <p:nvPr/>
          </p:nvPicPr>
          <p:blipFill>
            <a:blip r:embed="rId8" cstate="print"/>
            <a:stretch>
              <a:fillRect/>
            </a:stretch>
          </p:blipFill>
          <p:spPr>
            <a:xfrm>
              <a:off x="7667238" y="192024"/>
              <a:ext cx="617219" cy="789431"/>
            </a:xfrm>
            <a:prstGeom prst="rect">
              <a:avLst/>
            </a:prstGeom>
          </p:spPr>
        </p:pic>
        <p:pic>
          <p:nvPicPr>
            <p:cNvPr id="10" name="object 10"/>
            <p:cNvPicPr/>
            <p:nvPr/>
          </p:nvPicPr>
          <p:blipFill>
            <a:blip r:embed="rId9" cstate="print"/>
            <a:stretch>
              <a:fillRect/>
            </a:stretch>
          </p:blipFill>
          <p:spPr>
            <a:xfrm>
              <a:off x="7857740" y="281939"/>
              <a:ext cx="943355" cy="640079"/>
            </a:xfrm>
            <a:prstGeom prst="rect">
              <a:avLst/>
            </a:prstGeom>
          </p:spPr>
        </p:pic>
      </p:grpSp>
      <p:sp>
        <p:nvSpPr>
          <p:cNvPr id="11" name="object 11"/>
          <p:cNvSpPr txBox="1">
            <a:spLocks noGrp="1"/>
          </p:cNvSpPr>
          <p:nvPr>
            <p:ph type="title"/>
          </p:nvPr>
        </p:nvSpPr>
        <p:spPr>
          <a:xfrm>
            <a:off x="4190491" y="283114"/>
            <a:ext cx="4417060" cy="452120"/>
          </a:xfrm>
          <a:prstGeom prst="rect">
            <a:avLst/>
          </a:prstGeom>
        </p:spPr>
        <p:txBody>
          <a:bodyPr vert="horz" wrap="square" lIns="0" tIns="12065" rIns="0" bIns="0" rtlCol="0">
            <a:spAutoFit/>
          </a:bodyPr>
          <a:lstStyle/>
          <a:p>
            <a:pPr marL="12700">
              <a:lnSpc>
                <a:spcPct val="100000"/>
              </a:lnSpc>
              <a:spcBef>
                <a:spcPts val="95"/>
              </a:spcBef>
            </a:pPr>
            <a:r>
              <a:rPr sz="2800" spc="-10" dirty="0"/>
              <a:t>L</a:t>
            </a:r>
            <a:r>
              <a:rPr spc="-10" dirty="0"/>
              <a:t>ỊCH</a:t>
            </a:r>
            <a:r>
              <a:rPr spc="145" dirty="0"/>
              <a:t> </a:t>
            </a:r>
            <a:r>
              <a:rPr spc="-5" dirty="0"/>
              <a:t>SỬ</a:t>
            </a:r>
            <a:r>
              <a:rPr spc="130" dirty="0"/>
              <a:t> </a:t>
            </a:r>
            <a:r>
              <a:rPr spc="-50" dirty="0"/>
              <a:t>PHÁT</a:t>
            </a:r>
            <a:r>
              <a:rPr spc="130" dirty="0"/>
              <a:t> </a:t>
            </a:r>
            <a:r>
              <a:rPr spc="-5" dirty="0"/>
              <a:t>TRIỂN</a:t>
            </a:r>
            <a:r>
              <a:rPr spc="130" dirty="0"/>
              <a:t> </a:t>
            </a:r>
            <a:r>
              <a:rPr spc="-10" dirty="0"/>
              <a:t>CỦA</a:t>
            </a:r>
            <a:r>
              <a:rPr spc="140" dirty="0"/>
              <a:t> </a:t>
            </a:r>
            <a:r>
              <a:rPr sz="2800" spc="-90" dirty="0"/>
              <a:t>J</a:t>
            </a:r>
            <a:r>
              <a:rPr spc="-90" dirty="0"/>
              <a:t>AVA</a:t>
            </a:r>
            <a:endParaRPr sz="2800"/>
          </a:p>
        </p:txBody>
      </p:sp>
      <p:grpSp>
        <p:nvGrpSpPr>
          <p:cNvPr id="12" name="object 12"/>
          <p:cNvGrpSpPr/>
          <p:nvPr/>
        </p:nvGrpSpPr>
        <p:grpSpPr>
          <a:xfrm>
            <a:off x="556166" y="1251328"/>
            <a:ext cx="8074025" cy="4812665"/>
            <a:chOff x="556166" y="1251328"/>
            <a:chExt cx="8074025" cy="4812665"/>
          </a:xfrm>
        </p:grpSpPr>
        <p:sp>
          <p:nvSpPr>
            <p:cNvPr id="13" name="object 13"/>
            <p:cNvSpPr/>
            <p:nvPr/>
          </p:nvSpPr>
          <p:spPr>
            <a:xfrm>
              <a:off x="568866" y="1264028"/>
              <a:ext cx="1007110" cy="4787265"/>
            </a:xfrm>
            <a:custGeom>
              <a:avLst/>
              <a:gdLst/>
              <a:ahLst/>
              <a:cxnLst/>
              <a:rect l="l" t="t" r="r" b="b"/>
              <a:pathLst>
                <a:path w="1007110" h="4787265">
                  <a:moveTo>
                    <a:pt x="15265" y="0"/>
                  </a:moveTo>
                  <a:lnTo>
                    <a:pt x="49158" y="34369"/>
                  </a:lnTo>
                  <a:lnTo>
                    <a:pt x="82462" y="69099"/>
                  </a:lnTo>
                  <a:lnTo>
                    <a:pt x="115176" y="104183"/>
                  </a:lnTo>
                  <a:lnTo>
                    <a:pt x="147301" y="139613"/>
                  </a:lnTo>
                  <a:lnTo>
                    <a:pt x="178836" y="175385"/>
                  </a:lnTo>
                  <a:lnTo>
                    <a:pt x="209782" y="211492"/>
                  </a:lnTo>
                  <a:lnTo>
                    <a:pt x="240138" y="247926"/>
                  </a:lnTo>
                  <a:lnTo>
                    <a:pt x="269905" y="284683"/>
                  </a:lnTo>
                  <a:lnTo>
                    <a:pt x="299083" y="321756"/>
                  </a:lnTo>
                  <a:lnTo>
                    <a:pt x="327671" y="359137"/>
                  </a:lnTo>
                  <a:lnTo>
                    <a:pt x="355670" y="396822"/>
                  </a:lnTo>
                  <a:lnTo>
                    <a:pt x="383079" y="434804"/>
                  </a:lnTo>
                  <a:lnTo>
                    <a:pt x="409899" y="473076"/>
                  </a:lnTo>
                  <a:lnTo>
                    <a:pt x="436129" y="511633"/>
                  </a:lnTo>
                  <a:lnTo>
                    <a:pt x="461770" y="550467"/>
                  </a:lnTo>
                  <a:lnTo>
                    <a:pt x="486821" y="589573"/>
                  </a:lnTo>
                  <a:lnTo>
                    <a:pt x="511283" y="628944"/>
                  </a:lnTo>
                  <a:lnTo>
                    <a:pt x="535156" y="668574"/>
                  </a:lnTo>
                  <a:lnTo>
                    <a:pt x="558439" y="708456"/>
                  </a:lnTo>
                  <a:lnTo>
                    <a:pt x="581133" y="748585"/>
                  </a:lnTo>
                  <a:lnTo>
                    <a:pt x="603237" y="788953"/>
                  </a:lnTo>
                  <a:lnTo>
                    <a:pt x="624752" y="829556"/>
                  </a:lnTo>
                  <a:lnTo>
                    <a:pt x="645677" y="870385"/>
                  </a:lnTo>
                  <a:lnTo>
                    <a:pt x="666013" y="911436"/>
                  </a:lnTo>
                  <a:lnTo>
                    <a:pt x="685759" y="952701"/>
                  </a:lnTo>
                  <a:lnTo>
                    <a:pt x="704916" y="994175"/>
                  </a:lnTo>
                  <a:lnTo>
                    <a:pt x="723484" y="1035850"/>
                  </a:lnTo>
                  <a:lnTo>
                    <a:pt x="741462" y="1077722"/>
                  </a:lnTo>
                  <a:lnTo>
                    <a:pt x="758851" y="1119783"/>
                  </a:lnTo>
                  <a:lnTo>
                    <a:pt x="775650" y="1162027"/>
                  </a:lnTo>
                  <a:lnTo>
                    <a:pt x="791860" y="1204448"/>
                  </a:lnTo>
                  <a:lnTo>
                    <a:pt x="807480" y="1247039"/>
                  </a:lnTo>
                  <a:lnTo>
                    <a:pt x="822511" y="1289794"/>
                  </a:lnTo>
                  <a:lnTo>
                    <a:pt x="836952" y="1332708"/>
                  </a:lnTo>
                  <a:lnTo>
                    <a:pt x="850804" y="1375773"/>
                  </a:lnTo>
                  <a:lnTo>
                    <a:pt x="864067" y="1418983"/>
                  </a:lnTo>
                  <a:lnTo>
                    <a:pt x="876740" y="1462332"/>
                  </a:lnTo>
                  <a:lnTo>
                    <a:pt x="888823" y="1505813"/>
                  </a:lnTo>
                  <a:lnTo>
                    <a:pt x="900318" y="1549421"/>
                  </a:lnTo>
                  <a:lnTo>
                    <a:pt x="911222" y="1593149"/>
                  </a:lnTo>
                  <a:lnTo>
                    <a:pt x="921538" y="1636991"/>
                  </a:lnTo>
                  <a:lnTo>
                    <a:pt x="931264" y="1680940"/>
                  </a:lnTo>
                  <a:lnTo>
                    <a:pt x="940400" y="1724990"/>
                  </a:lnTo>
                  <a:lnTo>
                    <a:pt x="948947" y="1769134"/>
                  </a:lnTo>
                  <a:lnTo>
                    <a:pt x="956904" y="1813367"/>
                  </a:lnTo>
                  <a:lnTo>
                    <a:pt x="964273" y="1857682"/>
                  </a:lnTo>
                  <a:lnTo>
                    <a:pt x="971051" y="1902073"/>
                  </a:lnTo>
                  <a:lnTo>
                    <a:pt x="977240" y="1946534"/>
                  </a:lnTo>
                  <a:lnTo>
                    <a:pt x="982840" y="1991057"/>
                  </a:lnTo>
                  <a:lnTo>
                    <a:pt x="987850" y="2035638"/>
                  </a:lnTo>
                  <a:lnTo>
                    <a:pt x="992271" y="2080268"/>
                  </a:lnTo>
                  <a:lnTo>
                    <a:pt x="996103" y="2124943"/>
                  </a:lnTo>
                  <a:lnTo>
                    <a:pt x="999345" y="2169656"/>
                  </a:lnTo>
                  <a:lnTo>
                    <a:pt x="1001997" y="2214401"/>
                  </a:lnTo>
                  <a:lnTo>
                    <a:pt x="1004060" y="2259171"/>
                  </a:lnTo>
                  <a:lnTo>
                    <a:pt x="1005534" y="2303959"/>
                  </a:lnTo>
                  <a:lnTo>
                    <a:pt x="1006418" y="2348761"/>
                  </a:lnTo>
                  <a:lnTo>
                    <a:pt x="1006713" y="2393569"/>
                  </a:lnTo>
                  <a:lnTo>
                    <a:pt x="1006418" y="2438376"/>
                  </a:lnTo>
                  <a:lnTo>
                    <a:pt x="1005534" y="2483178"/>
                  </a:lnTo>
                  <a:lnTo>
                    <a:pt x="1004060" y="2527966"/>
                  </a:lnTo>
                  <a:lnTo>
                    <a:pt x="1001997" y="2572736"/>
                  </a:lnTo>
                  <a:lnTo>
                    <a:pt x="999345" y="2617481"/>
                  </a:lnTo>
                  <a:lnTo>
                    <a:pt x="996103" y="2662194"/>
                  </a:lnTo>
                  <a:lnTo>
                    <a:pt x="992271" y="2706869"/>
                  </a:lnTo>
                  <a:lnTo>
                    <a:pt x="987850" y="2751499"/>
                  </a:lnTo>
                  <a:lnTo>
                    <a:pt x="982840" y="2796080"/>
                  </a:lnTo>
                  <a:lnTo>
                    <a:pt x="977240" y="2840603"/>
                  </a:lnTo>
                  <a:lnTo>
                    <a:pt x="971051" y="2885064"/>
                  </a:lnTo>
                  <a:lnTo>
                    <a:pt x="964273" y="2929455"/>
                  </a:lnTo>
                  <a:lnTo>
                    <a:pt x="956904" y="2973770"/>
                  </a:lnTo>
                  <a:lnTo>
                    <a:pt x="948947" y="3018003"/>
                  </a:lnTo>
                  <a:lnTo>
                    <a:pt x="940400" y="3062147"/>
                  </a:lnTo>
                  <a:lnTo>
                    <a:pt x="931264" y="3106197"/>
                  </a:lnTo>
                  <a:lnTo>
                    <a:pt x="921538" y="3150146"/>
                  </a:lnTo>
                  <a:lnTo>
                    <a:pt x="911222" y="3193988"/>
                  </a:lnTo>
                  <a:lnTo>
                    <a:pt x="900318" y="3237716"/>
                  </a:lnTo>
                  <a:lnTo>
                    <a:pt x="888823" y="3281324"/>
                  </a:lnTo>
                  <a:lnTo>
                    <a:pt x="876740" y="3324805"/>
                  </a:lnTo>
                  <a:lnTo>
                    <a:pt x="864067" y="3368154"/>
                  </a:lnTo>
                  <a:lnTo>
                    <a:pt x="850804" y="3411364"/>
                  </a:lnTo>
                  <a:lnTo>
                    <a:pt x="836952" y="3454429"/>
                  </a:lnTo>
                  <a:lnTo>
                    <a:pt x="822511" y="3497343"/>
                  </a:lnTo>
                  <a:lnTo>
                    <a:pt x="807480" y="3540098"/>
                  </a:lnTo>
                  <a:lnTo>
                    <a:pt x="791860" y="3582689"/>
                  </a:lnTo>
                  <a:lnTo>
                    <a:pt x="775650" y="3625110"/>
                  </a:lnTo>
                  <a:lnTo>
                    <a:pt x="758851" y="3667354"/>
                  </a:lnTo>
                  <a:lnTo>
                    <a:pt x="741462" y="3709415"/>
                  </a:lnTo>
                  <a:lnTo>
                    <a:pt x="723484" y="3751287"/>
                  </a:lnTo>
                  <a:lnTo>
                    <a:pt x="704916" y="3792962"/>
                  </a:lnTo>
                  <a:lnTo>
                    <a:pt x="685759" y="3834436"/>
                  </a:lnTo>
                  <a:lnTo>
                    <a:pt x="666013" y="3875701"/>
                  </a:lnTo>
                  <a:lnTo>
                    <a:pt x="645677" y="3916752"/>
                  </a:lnTo>
                  <a:lnTo>
                    <a:pt x="624752" y="3957581"/>
                  </a:lnTo>
                  <a:lnTo>
                    <a:pt x="603237" y="3998184"/>
                  </a:lnTo>
                  <a:lnTo>
                    <a:pt x="581133" y="4038552"/>
                  </a:lnTo>
                  <a:lnTo>
                    <a:pt x="558439" y="4078681"/>
                  </a:lnTo>
                  <a:lnTo>
                    <a:pt x="535156" y="4118563"/>
                  </a:lnTo>
                  <a:lnTo>
                    <a:pt x="511283" y="4158193"/>
                  </a:lnTo>
                  <a:lnTo>
                    <a:pt x="486821" y="4197564"/>
                  </a:lnTo>
                  <a:lnTo>
                    <a:pt x="461770" y="4236670"/>
                  </a:lnTo>
                  <a:lnTo>
                    <a:pt x="436129" y="4275504"/>
                  </a:lnTo>
                  <a:lnTo>
                    <a:pt x="409899" y="4314061"/>
                  </a:lnTo>
                  <a:lnTo>
                    <a:pt x="383079" y="4352333"/>
                  </a:lnTo>
                  <a:lnTo>
                    <a:pt x="355670" y="4390315"/>
                  </a:lnTo>
                  <a:lnTo>
                    <a:pt x="327671" y="4428000"/>
                  </a:lnTo>
                  <a:lnTo>
                    <a:pt x="299083" y="4465381"/>
                  </a:lnTo>
                  <a:lnTo>
                    <a:pt x="269905" y="4502454"/>
                  </a:lnTo>
                  <a:lnTo>
                    <a:pt x="240138" y="4539211"/>
                  </a:lnTo>
                  <a:lnTo>
                    <a:pt x="209782" y="4575645"/>
                  </a:lnTo>
                  <a:lnTo>
                    <a:pt x="178836" y="4611752"/>
                  </a:lnTo>
                  <a:lnTo>
                    <a:pt x="147301" y="4647524"/>
                  </a:lnTo>
                  <a:lnTo>
                    <a:pt x="115176" y="4682954"/>
                  </a:lnTo>
                  <a:lnTo>
                    <a:pt x="82462" y="4718038"/>
                  </a:lnTo>
                  <a:lnTo>
                    <a:pt x="49158" y="4752768"/>
                  </a:lnTo>
                  <a:lnTo>
                    <a:pt x="15265" y="4787138"/>
                  </a:lnTo>
                  <a:lnTo>
                    <a:pt x="0" y="4771872"/>
                  </a:lnTo>
                  <a:lnTo>
                    <a:pt x="33967" y="4737423"/>
                  </a:lnTo>
                  <a:lnTo>
                    <a:pt x="67338" y="4702610"/>
                  </a:lnTo>
                  <a:lnTo>
                    <a:pt x="100113" y="4667439"/>
                  </a:lnTo>
                  <a:lnTo>
                    <a:pt x="132293" y="4631918"/>
                  </a:lnTo>
                  <a:lnTo>
                    <a:pt x="163876" y="4596052"/>
                  </a:lnTo>
                  <a:lnTo>
                    <a:pt x="194864" y="4559848"/>
                  </a:lnTo>
                  <a:lnTo>
                    <a:pt x="225256" y="4523313"/>
                  </a:lnTo>
                  <a:lnTo>
                    <a:pt x="255051" y="4486452"/>
                  </a:lnTo>
                  <a:lnTo>
                    <a:pt x="284251" y="4449273"/>
                  </a:lnTo>
                  <a:lnTo>
                    <a:pt x="312855" y="4411781"/>
                  </a:lnTo>
                  <a:lnTo>
                    <a:pt x="340863" y="4373983"/>
                  </a:lnTo>
                  <a:lnTo>
                    <a:pt x="368275" y="4335886"/>
                  </a:lnTo>
                  <a:lnTo>
                    <a:pt x="395092" y="4297496"/>
                  </a:lnTo>
                  <a:lnTo>
                    <a:pt x="421312" y="4258820"/>
                  </a:lnTo>
                  <a:lnTo>
                    <a:pt x="446936" y="4219863"/>
                  </a:lnTo>
                  <a:lnTo>
                    <a:pt x="471965" y="4180633"/>
                  </a:lnTo>
                  <a:lnTo>
                    <a:pt x="496397" y="4141135"/>
                  </a:lnTo>
                  <a:lnTo>
                    <a:pt x="520234" y="4101377"/>
                  </a:lnTo>
                  <a:lnTo>
                    <a:pt x="543475" y="4061364"/>
                  </a:lnTo>
                  <a:lnTo>
                    <a:pt x="566119" y="4021104"/>
                  </a:lnTo>
                  <a:lnTo>
                    <a:pt x="588168" y="3980602"/>
                  </a:lnTo>
                  <a:lnTo>
                    <a:pt x="609621" y="3939865"/>
                  </a:lnTo>
                  <a:lnTo>
                    <a:pt x="630478" y="3898899"/>
                  </a:lnTo>
                  <a:lnTo>
                    <a:pt x="650739" y="3857711"/>
                  </a:lnTo>
                  <a:lnTo>
                    <a:pt x="670405" y="3816307"/>
                  </a:lnTo>
                  <a:lnTo>
                    <a:pt x="689474" y="3774695"/>
                  </a:lnTo>
                  <a:lnTo>
                    <a:pt x="707947" y="3732879"/>
                  </a:lnTo>
                  <a:lnTo>
                    <a:pt x="725825" y="3690867"/>
                  </a:lnTo>
                  <a:lnTo>
                    <a:pt x="743106" y="3648665"/>
                  </a:lnTo>
                  <a:lnTo>
                    <a:pt x="759792" y="3606279"/>
                  </a:lnTo>
                  <a:lnTo>
                    <a:pt x="775882" y="3563717"/>
                  </a:lnTo>
                  <a:lnTo>
                    <a:pt x="791376" y="3520983"/>
                  </a:lnTo>
                  <a:lnTo>
                    <a:pt x="806273" y="3478086"/>
                  </a:lnTo>
                  <a:lnTo>
                    <a:pt x="820575" y="3435031"/>
                  </a:lnTo>
                  <a:lnTo>
                    <a:pt x="834281" y="3391824"/>
                  </a:lnTo>
                  <a:lnTo>
                    <a:pt x="847392" y="3348473"/>
                  </a:lnTo>
                  <a:lnTo>
                    <a:pt x="859906" y="3304983"/>
                  </a:lnTo>
                  <a:lnTo>
                    <a:pt x="871824" y="3261361"/>
                  </a:lnTo>
                  <a:lnTo>
                    <a:pt x="883147" y="3217614"/>
                  </a:lnTo>
                  <a:lnTo>
                    <a:pt x="893873" y="3173747"/>
                  </a:lnTo>
                  <a:lnTo>
                    <a:pt x="904004" y="3129768"/>
                  </a:lnTo>
                  <a:lnTo>
                    <a:pt x="913538" y="3085682"/>
                  </a:lnTo>
                  <a:lnTo>
                    <a:pt x="922477" y="3041497"/>
                  </a:lnTo>
                  <a:lnTo>
                    <a:pt x="930820" y="2997218"/>
                  </a:lnTo>
                  <a:lnTo>
                    <a:pt x="938567" y="2952853"/>
                  </a:lnTo>
                  <a:lnTo>
                    <a:pt x="945718" y="2908406"/>
                  </a:lnTo>
                  <a:lnTo>
                    <a:pt x="952273" y="2863886"/>
                  </a:lnTo>
                  <a:lnTo>
                    <a:pt x="958232" y="2819298"/>
                  </a:lnTo>
                  <a:lnTo>
                    <a:pt x="963595" y="2774649"/>
                  </a:lnTo>
                  <a:lnTo>
                    <a:pt x="968362" y="2729946"/>
                  </a:lnTo>
                  <a:lnTo>
                    <a:pt x="972534" y="2685194"/>
                  </a:lnTo>
                  <a:lnTo>
                    <a:pt x="976109" y="2640400"/>
                  </a:lnTo>
                  <a:lnTo>
                    <a:pt x="979089" y="2595571"/>
                  </a:lnTo>
                  <a:lnTo>
                    <a:pt x="981473" y="2550712"/>
                  </a:lnTo>
                  <a:lnTo>
                    <a:pt x="983260" y="2505832"/>
                  </a:lnTo>
                  <a:lnTo>
                    <a:pt x="984452" y="2460935"/>
                  </a:lnTo>
                  <a:lnTo>
                    <a:pt x="985048" y="2416028"/>
                  </a:lnTo>
                  <a:lnTo>
                    <a:pt x="985048" y="2371118"/>
                  </a:lnTo>
                  <a:lnTo>
                    <a:pt x="984452" y="2326212"/>
                  </a:lnTo>
                  <a:lnTo>
                    <a:pt x="983260" y="2281315"/>
                  </a:lnTo>
                  <a:lnTo>
                    <a:pt x="981473" y="2236434"/>
                  </a:lnTo>
                  <a:lnTo>
                    <a:pt x="979089" y="2191576"/>
                  </a:lnTo>
                  <a:lnTo>
                    <a:pt x="976109" y="2146747"/>
                  </a:lnTo>
                  <a:lnTo>
                    <a:pt x="972534" y="2101953"/>
                  </a:lnTo>
                  <a:lnTo>
                    <a:pt x="968362" y="2057201"/>
                  </a:lnTo>
                  <a:lnTo>
                    <a:pt x="963595" y="2012497"/>
                  </a:lnTo>
                  <a:lnTo>
                    <a:pt x="958232" y="1967848"/>
                  </a:lnTo>
                  <a:lnTo>
                    <a:pt x="952273" y="1923260"/>
                  </a:lnTo>
                  <a:lnTo>
                    <a:pt x="945718" y="1878740"/>
                  </a:lnTo>
                  <a:lnTo>
                    <a:pt x="938567" y="1834294"/>
                  </a:lnTo>
                  <a:lnTo>
                    <a:pt x="930820" y="1789928"/>
                  </a:lnTo>
                  <a:lnTo>
                    <a:pt x="922477" y="1745649"/>
                  </a:lnTo>
                  <a:lnTo>
                    <a:pt x="913538" y="1701464"/>
                  </a:lnTo>
                  <a:lnTo>
                    <a:pt x="904004" y="1657378"/>
                  </a:lnTo>
                  <a:lnTo>
                    <a:pt x="893873" y="1613399"/>
                  </a:lnTo>
                  <a:lnTo>
                    <a:pt x="883147" y="1569532"/>
                  </a:lnTo>
                  <a:lnTo>
                    <a:pt x="871824" y="1525784"/>
                  </a:lnTo>
                  <a:lnTo>
                    <a:pt x="859906" y="1482162"/>
                  </a:lnTo>
                  <a:lnTo>
                    <a:pt x="847392" y="1438672"/>
                  </a:lnTo>
                  <a:lnTo>
                    <a:pt x="834281" y="1395321"/>
                  </a:lnTo>
                  <a:lnTo>
                    <a:pt x="820575" y="1352114"/>
                  </a:lnTo>
                  <a:lnTo>
                    <a:pt x="806273" y="1309059"/>
                  </a:lnTo>
                  <a:lnTo>
                    <a:pt x="791376" y="1266161"/>
                  </a:lnTo>
                  <a:lnTo>
                    <a:pt x="775882" y="1223428"/>
                  </a:lnTo>
                  <a:lnTo>
                    <a:pt x="759792" y="1180865"/>
                  </a:lnTo>
                  <a:lnTo>
                    <a:pt x="743106" y="1138479"/>
                  </a:lnTo>
                  <a:lnTo>
                    <a:pt x="725825" y="1096277"/>
                  </a:lnTo>
                  <a:lnTo>
                    <a:pt x="707947" y="1054265"/>
                  </a:lnTo>
                  <a:lnTo>
                    <a:pt x="689474" y="1012449"/>
                  </a:lnTo>
                  <a:lnTo>
                    <a:pt x="670405" y="970836"/>
                  </a:lnTo>
                  <a:lnTo>
                    <a:pt x="650739" y="929432"/>
                  </a:lnTo>
                  <a:lnTo>
                    <a:pt x="630478" y="888244"/>
                  </a:lnTo>
                  <a:lnTo>
                    <a:pt x="609621" y="847278"/>
                  </a:lnTo>
                  <a:lnTo>
                    <a:pt x="588168" y="806541"/>
                  </a:lnTo>
                  <a:lnTo>
                    <a:pt x="566119" y="766039"/>
                  </a:lnTo>
                  <a:lnTo>
                    <a:pt x="543475" y="725778"/>
                  </a:lnTo>
                  <a:lnTo>
                    <a:pt x="520234" y="685765"/>
                  </a:lnTo>
                  <a:lnTo>
                    <a:pt x="496397" y="646006"/>
                  </a:lnTo>
                  <a:lnTo>
                    <a:pt x="471965" y="606509"/>
                  </a:lnTo>
                  <a:lnTo>
                    <a:pt x="446936" y="567278"/>
                  </a:lnTo>
                  <a:lnTo>
                    <a:pt x="421312" y="528321"/>
                  </a:lnTo>
                  <a:lnTo>
                    <a:pt x="395092" y="489644"/>
                  </a:lnTo>
                  <a:lnTo>
                    <a:pt x="368275" y="451254"/>
                  </a:lnTo>
                  <a:lnTo>
                    <a:pt x="340863" y="413157"/>
                  </a:lnTo>
                  <a:lnTo>
                    <a:pt x="312855" y="375359"/>
                  </a:lnTo>
                  <a:lnTo>
                    <a:pt x="284251" y="337867"/>
                  </a:lnTo>
                  <a:lnTo>
                    <a:pt x="255051" y="300687"/>
                  </a:lnTo>
                  <a:lnTo>
                    <a:pt x="225256" y="263826"/>
                  </a:lnTo>
                  <a:lnTo>
                    <a:pt x="194864" y="227290"/>
                  </a:lnTo>
                  <a:lnTo>
                    <a:pt x="163876" y="191086"/>
                  </a:lnTo>
                  <a:lnTo>
                    <a:pt x="132293" y="155220"/>
                  </a:lnTo>
                  <a:lnTo>
                    <a:pt x="100113" y="119698"/>
                  </a:lnTo>
                  <a:lnTo>
                    <a:pt x="67338" y="84528"/>
                  </a:lnTo>
                  <a:lnTo>
                    <a:pt x="33967" y="49714"/>
                  </a:lnTo>
                  <a:lnTo>
                    <a:pt x="0" y="15265"/>
                  </a:lnTo>
                  <a:lnTo>
                    <a:pt x="15265" y="0"/>
                  </a:lnTo>
                  <a:close/>
                </a:path>
              </a:pathLst>
            </a:custGeom>
            <a:ln w="25400">
              <a:solidFill>
                <a:srgbClr val="F79646"/>
              </a:solidFill>
            </a:ln>
          </p:spPr>
          <p:txBody>
            <a:bodyPr wrap="square" lIns="0" tIns="0" rIns="0" bIns="0" rtlCol="0"/>
            <a:lstStyle/>
            <a:p>
              <a:endParaRPr/>
            </a:p>
          </p:txBody>
        </p:sp>
        <p:sp>
          <p:nvSpPr>
            <p:cNvPr id="14" name="object 14"/>
            <p:cNvSpPr/>
            <p:nvPr/>
          </p:nvSpPr>
          <p:spPr>
            <a:xfrm>
              <a:off x="1188910" y="1645920"/>
              <a:ext cx="7428865" cy="1005840"/>
            </a:xfrm>
            <a:custGeom>
              <a:avLst/>
              <a:gdLst/>
              <a:ahLst/>
              <a:cxnLst/>
              <a:rect l="l" t="t" r="r" b="b"/>
              <a:pathLst>
                <a:path w="7428865" h="1005839">
                  <a:moveTo>
                    <a:pt x="7428483" y="0"/>
                  </a:moveTo>
                  <a:lnTo>
                    <a:pt x="0" y="0"/>
                  </a:lnTo>
                  <a:lnTo>
                    <a:pt x="0" y="1005839"/>
                  </a:lnTo>
                  <a:lnTo>
                    <a:pt x="7428483" y="1005839"/>
                  </a:lnTo>
                  <a:lnTo>
                    <a:pt x="7428483" y="0"/>
                  </a:lnTo>
                  <a:close/>
                </a:path>
              </a:pathLst>
            </a:custGeom>
            <a:solidFill>
              <a:srgbClr val="4BACC6"/>
            </a:solidFill>
          </p:spPr>
          <p:txBody>
            <a:bodyPr wrap="square" lIns="0" tIns="0" rIns="0" bIns="0" rtlCol="0"/>
            <a:lstStyle/>
            <a:p>
              <a:endParaRPr/>
            </a:p>
          </p:txBody>
        </p:sp>
        <p:sp>
          <p:nvSpPr>
            <p:cNvPr id="15" name="object 15"/>
            <p:cNvSpPr/>
            <p:nvPr/>
          </p:nvSpPr>
          <p:spPr>
            <a:xfrm>
              <a:off x="1188910" y="1645920"/>
              <a:ext cx="7428865" cy="1005840"/>
            </a:xfrm>
            <a:custGeom>
              <a:avLst/>
              <a:gdLst/>
              <a:ahLst/>
              <a:cxnLst/>
              <a:rect l="l" t="t" r="r" b="b"/>
              <a:pathLst>
                <a:path w="7428865" h="1005839">
                  <a:moveTo>
                    <a:pt x="0" y="0"/>
                  </a:moveTo>
                  <a:lnTo>
                    <a:pt x="7428483" y="0"/>
                  </a:lnTo>
                  <a:lnTo>
                    <a:pt x="7428483" y="1005839"/>
                  </a:lnTo>
                  <a:lnTo>
                    <a:pt x="0" y="1005839"/>
                  </a:lnTo>
                  <a:lnTo>
                    <a:pt x="0" y="0"/>
                  </a:lnTo>
                  <a:close/>
                </a:path>
              </a:pathLst>
            </a:custGeom>
            <a:ln w="25400">
              <a:solidFill>
                <a:srgbClr val="FFFFFF"/>
              </a:solidFill>
            </a:ln>
          </p:spPr>
          <p:txBody>
            <a:bodyPr wrap="square" lIns="0" tIns="0" rIns="0" bIns="0" rtlCol="0"/>
            <a:lstStyle/>
            <a:p>
              <a:endParaRPr/>
            </a:p>
          </p:txBody>
        </p:sp>
      </p:grpSp>
      <p:sp>
        <p:nvSpPr>
          <p:cNvPr id="16" name="object 16"/>
          <p:cNvSpPr txBox="1"/>
          <p:nvPr/>
        </p:nvSpPr>
        <p:spPr>
          <a:xfrm>
            <a:off x="1974590" y="1881377"/>
            <a:ext cx="6290945" cy="452120"/>
          </a:xfrm>
          <a:prstGeom prst="rect">
            <a:avLst/>
          </a:prstGeom>
        </p:spPr>
        <p:txBody>
          <a:bodyPr vert="horz" wrap="square" lIns="0" tIns="12065" rIns="0" bIns="0" rtlCol="0">
            <a:spAutoFit/>
          </a:bodyPr>
          <a:lstStyle/>
          <a:p>
            <a:pPr marL="12700">
              <a:lnSpc>
                <a:spcPct val="100000"/>
              </a:lnSpc>
              <a:spcBef>
                <a:spcPts val="95"/>
              </a:spcBef>
            </a:pPr>
            <a:r>
              <a:rPr sz="2800" dirty="0">
                <a:solidFill>
                  <a:srgbClr val="FFFFFF"/>
                </a:solidFill>
                <a:latin typeface="Calibri"/>
                <a:cs typeface="Calibri"/>
              </a:rPr>
              <a:t>Ra</a:t>
            </a:r>
            <a:r>
              <a:rPr sz="2800" spc="-10" dirty="0">
                <a:solidFill>
                  <a:srgbClr val="FFFFFF"/>
                </a:solidFill>
                <a:latin typeface="Calibri"/>
                <a:cs typeface="Calibri"/>
              </a:rPr>
              <a:t> </a:t>
            </a:r>
            <a:r>
              <a:rPr sz="2800" spc="-5" dirty="0">
                <a:solidFill>
                  <a:srgbClr val="FFFFFF"/>
                </a:solidFill>
                <a:latin typeface="Calibri"/>
                <a:cs typeface="Calibri"/>
              </a:rPr>
              <a:t>đời </a:t>
            </a:r>
            <a:r>
              <a:rPr sz="2800" spc="-15" dirty="0">
                <a:solidFill>
                  <a:srgbClr val="FFFFFF"/>
                </a:solidFill>
                <a:latin typeface="Calibri"/>
                <a:cs typeface="Calibri"/>
              </a:rPr>
              <a:t>với</a:t>
            </a:r>
            <a:r>
              <a:rPr sz="2800" spc="10" dirty="0">
                <a:solidFill>
                  <a:srgbClr val="FFFFFF"/>
                </a:solidFill>
                <a:latin typeface="Calibri"/>
                <a:cs typeface="Calibri"/>
              </a:rPr>
              <a:t> </a:t>
            </a:r>
            <a:r>
              <a:rPr sz="2800" spc="-15" dirty="0">
                <a:solidFill>
                  <a:srgbClr val="FFFFFF"/>
                </a:solidFill>
                <a:latin typeface="Calibri"/>
                <a:cs typeface="Calibri"/>
              </a:rPr>
              <a:t>tên</a:t>
            </a:r>
            <a:r>
              <a:rPr sz="2800" spc="-5" dirty="0">
                <a:solidFill>
                  <a:srgbClr val="FFFFFF"/>
                </a:solidFill>
                <a:latin typeface="Calibri"/>
                <a:cs typeface="Calibri"/>
              </a:rPr>
              <a:t> </a:t>
            </a:r>
            <a:r>
              <a:rPr sz="2800" spc="-10" dirty="0">
                <a:solidFill>
                  <a:srgbClr val="FFFFFF"/>
                </a:solidFill>
                <a:latin typeface="Calibri"/>
                <a:cs typeface="Calibri"/>
              </a:rPr>
              <a:t>gọi </a:t>
            </a:r>
            <a:r>
              <a:rPr sz="2800" spc="-5" dirty="0">
                <a:solidFill>
                  <a:srgbClr val="FFFFFF"/>
                </a:solidFill>
                <a:latin typeface="Calibri"/>
                <a:cs typeface="Calibri"/>
              </a:rPr>
              <a:t>Oak</a:t>
            </a:r>
            <a:r>
              <a:rPr sz="2800" dirty="0">
                <a:solidFill>
                  <a:srgbClr val="FFFFFF"/>
                </a:solidFill>
                <a:latin typeface="Calibri"/>
                <a:cs typeface="Calibri"/>
              </a:rPr>
              <a:t> </a:t>
            </a:r>
            <a:r>
              <a:rPr sz="2800" spc="-5" dirty="0">
                <a:solidFill>
                  <a:srgbClr val="FFFFFF"/>
                </a:solidFill>
                <a:latin typeface="Calibri"/>
                <a:cs typeface="Calibri"/>
              </a:rPr>
              <a:t>bởi</a:t>
            </a:r>
            <a:r>
              <a:rPr sz="2800" spc="5" dirty="0">
                <a:solidFill>
                  <a:srgbClr val="FFFFFF"/>
                </a:solidFill>
                <a:latin typeface="Calibri"/>
                <a:cs typeface="Calibri"/>
              </a:rPr>
              <a:t> </a:t>
            </a:r>
            <a:r>
              <a:rPr sz="2800" spc="-10" dirty="0">
                <a:solidFill>
                  <a:srgbClr val="FFFFFF"/>
                </a:solidFill>
                <a:latin typeface="Calibri"/>
                <a:cs typeface="Calibri"/>
              </a:rPr>
              <a:t>Sun</a:t>
            </a:r>
            <a:r>
              <a:rPr sz="2800" spc="10" dirty="0">
                <a:solidFill>
                  <a:srgbClr val="FFFFFF"/>
                </a:solidFill>
                <a:latin typeface="Calibri"/>
                <a:cs typeface="Calibri"/>
              </a:rPr>
              <a:t> </a:t>
            </a:r>
            <a:r>
              <a:rPr sz="2800" spc="-25" dirty="0">
                <a:solidFill>
                  <a:srgbClr val="FFFFFF"/>
                </a:solidFill>
                <a:latin typeface="Calibri"/>
                <a:cs typeface="Calibri"/>
              </a:rPr>
              <a:t>Microsystem</a:t>
            </a:r>
            <a:endParaRPr sz="2800">
              <a:latin typeface="Calibri"/>
              <a:cs typeface="Calibri"/>
            </a:endParaRPr>
          </a:p>
        </p:txBody>
      </p:sp>
      <p:grpSp>
        <p:nvGrpSpPr>
          <p:cNvPr id="17" name="object 17"/>
          <p:cNvGrpSpPr/>
          <p:nvPr/>
        </p:nvGrpSpPr>
        <p:grpSpPr>
          <a:xfrm>
            <a:off x="547555" y="1507488"/>
            <a:ext cx="8082915" cy="2665730"/>
            <a:chOff x="547555" y="1507488"/>
            <a:chExt cx="8082915" cy="2665730"/>
          </a:xfrm>
        </p:grpSpPr>
        <p:sp>
          <p:nvSpPr>
            <p:cNvPr id="18" name="object 18"/>
            <p:cNvSpPr/>
            <p:nvPr/>
          </p:nvSpPr>
          <p:spPr>
            <a:xfrm>
              <a:off x="560255" y="1520188"/>
              <a:ext cx="1257300" cy="1257300"/>
            </a:xfrm>
            <a:custGeom>
              <a:avLst/>
              <a:gdLst/>
              <a:ahLst/>
              <a:cxnLst/>
              <a:rect l="l" t="t" r="r" b="b"/>
              <a:pathLst>
                <a:path w="1257300" h="1257300">
                  <a:moveTo>
                    <a:pt x="628650" y="0"/>
                  </a:moveTo>
                  <a:lnTo>
                    <a:pt x="581733" y="1724"/>
                  </a:lnTo>
                  <a:lnTo>
                    <a:pt x="535752" y="6816"/>
                  </a:lnTo>
                  <a:lnTo>
                    <a:pt x="490830" y="15154"/>
                  </a:lnTo>
                  <a:lnTo>
                    <a:pt x="447088" y="26616"/>
                  </a:lnTo>
                  <a:lnTo>
                    <a:pt x="404646" y="41081"/>
                  </a:lnTo>
                  <a:lnTo>
                    <a:pt x="363627" y="58428"/>
                  </a:lnTo>
                  <a:lnTo>
                    <a:pt x="324152" y="78534"/>
                  </a:lnTo>
                  <a:lnTo>
                    <a:pt x="286344" y="101279"/>
                  </a:lnTo>
                  <a:lnTo>
                    <a:pt x="250322" y="126541"/>
                  </a:lnTo>
                  <a:lnTo>
                    <a:pt x="216209" y="154197"/>
                  </a:lnTo>
                  <a:lnTo>
                    <a:pt x="184127" y="184127"/>
                  </a:lnTo>
                  <a:lnTo>
                    <a:pt x="154197" y="216209"/>
                  </a:lnTo>
                  <a:lnTo>
                    <a:pt x="126541" y="250322"/>
                  </a:lnTo>
                  <a:lnTo>
                    <a:pt x="101279" y="286344"/>
                  </a:lnTo>
                  <a:lnTo>
                    <a:pt x="78534" y="324152"/>
                  </a:lnTo>
                  <a:lnTo>
                    <a:pt x="58428" y="363627"/>
                  </a:lnTo>
                  <a:lnTo>
                    <a:pt x="41081" y="404646"/>
                  </a:lnTo>
                  <a:lnTo>
                    <a:pt x="26616" y="447088"/>
                  </a:lnTo>
                  <a:lnTo>
                    <a:pt x="15154" y="490830"/>
                  </a:lnTo>
                  <a:lnTo>
                    <a:pt x="6816" y="535752"/>
                  </a:lnTo>
                  <a:lnTo>
                    <a:pt x="1724" y="581733"/>
                  </a:lnTo>
                  <a:lnTo>
                    <a:pt x="0" y="628650"/>
                  </a:lnTo>
                  <a:lnTo>
                    <a:pt x="1724" y="675566"/>
                  </a:lnTo>
                  <a:lnTo>
                    <a:pt x="6816" y="721547"/>
                  </a:lnTo>
                  <a:lnTo>
                    <a:pt x="15154" y="766469"/>
                  </a:lnTo>
                  <a:lnTo>
                    <a:pt x="26616" y="810211"/>
                  </a:lnTo>
                  <a:lnTo>
                    <a:pt x="41081" y="852653"/>
                  </a:lnTo>
                  <a:lnTo>
                    <a:pt x="58428" y="893672"/>
                  </a:lnTo>
                  <a:lnTo>
                    <a:pt x="78534" y="933147"/>
                  </a:lnTo>
                  <a:lnTo>
                    <a:pt x="101279" y="970955"/>
                  </a:lnTo>
                  <a:lnTo>
                    <a:pt x="126541" y="1006977"/>
                  </a:lnTo>
                  <a:lnTo>
                    <a:pt x="154197" y="1041090"/>
                  </a:lnTo>
                  <a:lnTo>
                    <a:pt x="184127" y="1073172"/>
                  </a:lnTo>
                  <a:lnTo>
                    <a:pt x="216209" y="1103102"/>
                  </a:lnTo>
                  <a:lnTo>
                    <a:pt x="250322" y="1130758"/>
                  </a:lnTo>
                  <a:lnTo>
                    <a:pt x="286344" y="1156020"/>
                  </a:lnTo>
                  <a:lnTo>
                    <a:pt x="324152" y="1178765"/>
                  </a:lnTo>
                  <a:lnTo>
                    <a:pt x="363627" y="1198871"/>
                  </a:lnTo>
                  <a:lnTo>
                    <a:pt x="404646" y="1216218"/>
                  </a:lnTo>
                  <a:lnTo>
                    <a:pt x="447088" y="1230683"/>
                  </a:lnTo>
                  <a:lnTo>
                    <a:pt x="490830" y="1242145"/>
                  </a:lnTo>
                  <a:lnTo>
                    <a:pt x="535752" y="1250483"/>
                  </a:lnTo>
                  <a:lnTo>
                    <a:pt x="581733" y="1255575"/>
                  </a:lnTo>
                  <a:lnTo>
                    <a:pt x="628650" y="1257300"/>
                  </a:lnTo>
                  <a:lnTo>
                    <a:pt x="675566" y="1255575"/>
                  </a:lnTo>
                  <a:lnTo>
                    <a:pt x="721547" y="1250483"/>
                  </a:lnTo>
                  <a:lnTo>
                    <a:pt x="766469" y="1242145"/>
                  </a:lnTo>
                  <a:lnTo>
                    <a:pt x="810211" y="1230683"/>
                  </a:lnTo>
                  <a:lnTo>
                    <a:pt x="852653" y="1216218"/>
                  </a:lnTo>
                  <a:lnTo>
                    <a:pt x="893672" y="1198871"/>
                  </a:lnTo>
                  <a:lnTo>
                    <a:pt x="933147" y="1178765"/>
                  </a:lnTo>
                  <a:lnTo>
                    <a:pt x="970955" y="1156020"/>
                  </a:lnTo>
                  <a:lnTo>
                    <a:pt x="1006977" y="1130758"/>
                  </a:lnTo>
                  <a:lnTo>
                    <a:pt x="1041090" y="1103102"/>
                  </a:lnTo>
                  <a:lnTo>
                    <a:pt x="1073172" y="1073172"/>
                  </a:lnTo>
                  <a:lnTo>
                    <a:pt x="1103102" y="1041090"/>
                  </a:lnTo>
                  <a:lnTo>
                    <a:pt x="1130758" y="1006977"/>
                  </a:lnTo>
                  <a:lnTo>
                    <a:pt x="1156020" y="970955"/>
                  </a:lnTo>
                  <a:lnTo>
                    <a:pt x="1178765" y="933147"/>
                  </a:lnTo>
                  <a:lnTo>
                    <a:pt x="1198871" y="893672"/>
                  </a:lnTo>
                  <a:lnTo>
                    <a:pt x="1216218" y="852653"/>
                  </a:lnTo>
                  <a:lnTo>
                    <a:pt x="1230683" y="810211"/>
                  </a:lnTo>
                  <a:lnTo>
                    <a:pt x="1242145" y="766469"/>
                  </a:lnTo>
                  <a:lnTo>
                    <a:pt x="1250483" y="721547"/>
                  </a:lnTo>
                  <a:lnTo>
                    <a:pt x="1255575" y="675566"/>
                  </a:lnTo>
                  <a:lnTo>
                    <a:pt x="1257300" y="628650"/>
                  </a:lnTo>
                  <a:lnTo>
                    <a:pt x="1255575" y="581733"/>
                  </a:lnTo>
                  <a:lnTo>
                    <a:pt x="1250483" y="535752"/>
                  </a:lnTo>
                  <a:lnTo>
                    <a:pt x="1242145" y="490830"/>
                  </a:lnTo>
                  <a:lnTo>
                    <a:pt x="1230683" y="447088"/>
                  </a:lnTo>
                  <a:lnTo>
                    <a:pt x="1216218" y="404646"/>
                  </a:lnTo>
                  <a:lnTo>
                    <a:pt x="1198871" y="363627"/>
                  </a:lnTo>
                  <a:lnTo>
                    <a:pt x="1178765" y="324152"/>
                  </a:lnTo>
                  <a:lnTo>
                    <a:pt x="1156020" y="286344"/>
                  </a:lnTo>
                  <a:lnTo>
                    <a:pt x="1130758" y="250322"/>
                  </a:lnTo>
                  <a:lnTo>
                    <a:pt x="1103102" y="216209"/>
                  </a:lnTo>
                  <a:lnTo>
                    <a:pt x="1073172" y="184127"/>
                  </a:lnTo>
                  <a:lnTo>
                    <a:pt x="1041090" y="154197"/>
                  </a:lnTo>
                  <a:lnTo>
                    <a:pt x="1006977" y="126541"/>
                  </a:lnTo>
                  <a:lnTo>
                    <a:pt x="970955" y="101279"/>
                  </a:lnTo>
                  <a:lnTo>
                    <a:pt x="933147" y="78534"/>
                  </a:lnTo>
                  <a:lnTo>
                    <a:pt x="893672" y="58428"/>
                  </a:lnTo>
                  <a:lnTo>
                    <a:pt x="852653" y="41081"/>
                  </a:lnTo>
                  <a:lnTo>
                    <a:pt x="810211" y="26616"/>
                  </a:lnTo>
                  <a:lnTo>
                    <a:pt x="766469" y="15154"/>
                  </a:lnTo>
                  <a:lnTo>
                    <a:pt x="721547" y="6816"/>
                  </a:lnTo>
                  <a:lnTo>
                    <a:pt x="675566" y="1724"/>
                  </a:lnTo>
                  <a:lnTo>
                    <a:pt x="628650" y="0"/>
                  </a:lnTo>
                  <a:close/>
                </a:path>
              </a:pathLst>
            </a:custGeom>
            <a:solidFill>
              <a:srgbClr val="FFFFFF"/>
            </a:solidFill>
          </p:spPr>
          <p:txBody>
            <a:bodyPr wrap="square" lIns="0" tIns="0" rIns="0" bIns="0" rtlCol="0"/>
            <a:lstStyle/>
            <a:p>
              <a:endParaRPr/>
            </a:p>
          </p:txBody>
        </p:sp>
        <p:sp>
          <p:nvSpPr>
            <p:cNvPr id="19" name="object 19"/>
            <p:cNvSpPr/>
            <p:nvPr/>
          </p:nvSpPr>
          <p:spPr>
            <a:xfrm>
              <a:off x="560255" y="1520188"/>
              <a:ext cx="1257300" cy="1257300"/>
            </a:xfrm>
            <a:custGeom>
              <a:avLst/>
              <a:gdLst/>
              <a:ahLst/>
              <a:cxnLst/>
              <a:rect l="l" t="t" r="r" b="b"/>
              <a:pathLst>
                <a:path w="1257300" h="1257300">
                  <a:moveTo>
                    <a:pt x="0" y="628650"/>
                  </a:moveTo>
                  <a:lnTo>
                    <a:pt x="1724" y="581733"/>
                  </a:lnTo>
                  <a:lnTo>
                    <a:pt x="6816" y="535752"/>
                  </a:lnTo>
                  <a:lnTo>
                    <a:pt x="15154" y="490830"/>
                  </a:lnTo>
                  <a:lnTo>
                    <a:pt x="26616" y="447088"/>
                  </a:lnTo>
                  <a:lnTo>
                    <a:pt x="41081" y="404646"/>
                  </a:lnTo>
                  <a:lnTo>
                    <a:pt x="58428" y="363627"/>
                  </a:lnTo>
                  <a:lnTo>
                    <a:pt x="78534" y="324152"/>
                  </a:lnTo>
                  <a:lnTo>
                    <a:pt x="101279" y="286344"/>
                  </a:lnTo>
                  <a:lnTo>
                    <a:pt x="126541" y="250322"/>
                  </a:lnTo>
                  <a:lnTo>
                    <a:pt x="154197" y="216209"/>
                  </a:lnTo>
                  <a:lnTo>
                    <a:pt x="184127" y="184127"/>
                  </a:lnTo>
                  <a:lnTo>
                    <a:pt x="216209" y="154197"/>
                  </a:lnTo>
                  <a:lnTo>
                    <a:pt x="250322" y="126541"/>
                  </a:lnTo>
                  <a:lnTo>
                    <a:pt x="286344" y="101279"/>
                  </a:lnTo>
                  <a:lnTo>
                    <a:pt x="324152" y="78534"/>
                  </a:lnTo>
                  <a:lnTo>
                    <a:pt x="363627" y="58428"/>
                  </a:lnTo>
                  <a:lnTo>
                    <a:pt x="404646" y="41081"/>
                  </a:lnTo>
                  <a:lnTo>
                    <a:pt x="447088" y="26616"/>
                  </a:lnTo>
                  <a:lnTo>
                    <a:pt x="490830" y="15154"/>
                  </a:lnTo>
                  <a:lnTo>
                    <a:pt x="535752" y="6816"/>
                  </a:lnTo>
                  <a:lnTo>
                    <a:pt x="581733" y="1724"/>
                  </a:lnTo>
                  <a:lnTo>
                    <a:pt x="628650" y="0"/>
                  </a:lnTo>
                  <a:lnTo>
                    <a:pt x="675566" y="1724"/>
                  </a:lnTo>
                  <a:lnTo>
                    <a:pt x="721547" y="6816"/>
                  </a:lnTo>
                  <a:lnTo>
                    <a:pt x="766469" y="15154"/>
                  </a:lnTo>
                  <a:lnTo>
                    <a:pt x="810211" y="26616"/>
                  </a:lnTo>
                  <a:lnTo>
                    <a:pt x="852653" y="41081"/>
                  </a:lnTo>
                  <a:lnTo>
                    <a:pt x="893672" y="58428"/>
                  </a:lnTo>
                  <a:lnTo>
                    <a:pt x="933147" y="78534"/>
                  </a:lnTo>
                  <a:lnTo>
                    <a:pt x="970955" y="101279"/>
                  </a:lnTo>
                  <a:lnTo>
                    <a:pt x="1006977" y="126541"/>
                  </a:lnTo>
                  <a:lnTo>
                    <a:pt x="1041090" y="154197"/>
                  </a:lnTo>
                  <a:lnTo>
                    <a:pt x="1073172" y="184127"/>
                  </a:lnTo>
                  <a:lnTo>
                    <a:pt x="1103102" y="216209"/>
                  </a:lnTo>
                  <a:lnTo>
                    <a:pt x="1130758" y="250322"/>
                  </a:lnTo>
                  <a:lnTo>
                    <a:pt x="1156020" y="286344"/>
                  </a:lnTo>
                  <a:lnTo>
                    <a:pt x="1178765" y="324152"/>
                  </a:lnTo>
                  <a:lnTo>
                    <a:pt x="1198871" y="363627"/>
                  </a:lnTo>
                  <a:lnTo>
                    <a:pt x="1216218" y="404646"/>
                  </a:lnTo>
                  <a:lnTo>
                    <a:pt x="1230683" y="447088"/>
                  </a:lnTo>
                  <a:lnTo>
                    <a:pt x="1242145" y="490830"/>
                  </a:lnTo>
                  <a:lnTo>
                    <a:pt x="1250483" y="535752"/>
                  </a:lnTo>
                  <a:lnTo>
                    <a:pt x="1255575" y="581733"/>
                  </a:lnTo>
                  <a:lnTo>
                    <a:pt x="1257300" y="628650"/>
                  </a:lnTo>
                  <a:lnTo>
                    <a:pt x="1255575" y="675566"/>
                  </a:lnTo>
                  <a:lnTo>
                    <a:pt x="1250483" y="721547"/>
                  </a:lnTo>
                  <a:lnTo>
                    <a:pt x="1242145" y="766469"/>
                  </a:lnTo>
                  <a:lnTo>
                    <a:pt x="1230683" y="810211"/>
                  </a:lnTo>
                  <a:lnTo>
                    <a:pt x="1216218" y="852653"/>
                  </a:lnTo>
                  <a:lnTo>
                    <a:pt x="1198871" y="893672"/>
                  </a:lnTo>
                  <a:lnTo>
                    <a:pt x="1178765" y="933147"/>
                  </a:lnTo>
                  <a:lnTo>
                    <a:pt x="1156020" y="970955"/>
                  </a:lnTo>
                  <a:lnTo>
                    <a:pt x="1130758" y="1006977"/>
                  </a:lnTo>
                  <a:lnTo>
                    <a:pt x="1103102" y="1041090"/>
                  </a:lnTo>
                  <a:lnTo>
                    <a:pt x="1073172" y="1073172"/>
                  </a:lnTo>
                  <a:lnTo>
                    <a:pt x="1041090" y="1103102"/>
                  </a:lnTo>
                  <a:lnTo>
                    <a:pt x="1006977" y="1130758"/>
                  </a:lnTo>
                  <a:lnTo>
                    <a:pt x="970955" y="1156020"/>
                  </a:lnTo>
                  <a:lnTo>
                    <a:pt x="933147" y="1178765"/>
                  </a:lnTo>
                  <a:lnTo>
                    <a:pt x="893672" y="1198871"/>
                  </a:lnTo>
                  <a:lnTo>
                    <a:pt x="852653" y="1216218"/>
                  </a:lnTo>
                  <a:lnTo>
                    <a:pt x="810211" y="1230683"/>
                  </a:lnTo>
                  <a:lnTo>
                    <a:pt x="766469" y="1242145"/>
                  </a:lnTo>
                  <a:lnTo>
                    <a:pt x="721547" y="1250483"/>
                  </a:lnTo>
                  <a:lnTo>
                    <a:pt x="675566" y="1255575"/>
                  </a:lnTo>
                  <a:lnTo>
                    <a:pt x="628650" y="1257300"/>
                  </a:lnTo>
                  <a:lnTo>
                    <a:pt x="581733" y="1255575"/>
                  </a:lnTo>
                  <a:lnTo>
                    <a:pt x="535752" y="1250483"/>
                  </a:lnTo>
                  <a:lnTo>
                    <a:pt x="490830" y="1242145"/>
                  </a:lnTo>
                  <a:lnTo>
                    <a:pt x="447088" y="1230683"/>
                  </a:lnTo>
                  <a:lnTo>
                    <a:pt x="404646" y="1216218"/>
                  </a:lnTo>
                  <a:lnTo>
                    <a:pt x="363627" y="1198871"/>
                  </a:lnTo>
                  <a:lnTo>
                    <a:pt x="324152" y="1178765"/>
                  </a:lnTo>
                  <a:lnTo>
                    <a:pt x="286344" y="1156020"/>
                  </a:lnTo>
                  <a:lnTo>
                    <a:pt x="250322" y="1130758"/>
                  </a:lnTo>
                  <a:lnTo>
                    <a:pt x="216209" y="1103102"/>
                  </a:lnTo>
                  <a:lnTo>
                    <a:pt x="184127" y="1073172"/>
                  </a:lnTo>
                  <a:lnTo>
                    <a:pt x="154197" y="1041090"/>
                  </a:lnTo>
                  <a:lnTo>
                    <a:pt x="126541" y="1006977"/>
                  </a:lnTo>
                  <a:lnTo>
                    <a:pt x="101279" y="970955"/>
                  </a:lnTo>
                  <a:lnTo>
                    <a:pt x="78534" y="933147"/>
                  </a:lnTo>
                  <a:lnTo>
                    <a:pt x="58428" y="893672"/>
                  </a:lnTo>
                  <a:lnTo>
                    <a:pt x="41081" y="852653"/>
                  </a:lnTo>
                  <a:lnTo>
                    <a:pt x="26616" y="810211"/>
                  </a:lnTo>
                  <a:lnTo>
                    <a:pt x="15154" y="766469"/>
                  </a:lnTo>
                  <a:lnTo>
                    <a:pt x="6816" y="721547"/>
                  </a:lnTo>
                  <a:lnTo>
                    <a:pt x="1724" y="675566"/>
                  </a:lnTo>
                  <a:lnTo>
                    <a:pt x="0" y="628650"/>
                  </a:lnTo>
                  <a:close/>
                </a:path>
              </a:pathLst>
            </a:custGeom>
            <a:ln w="25400">
              <a:solidFill>
                <a:srgbClr val="4BACC6"/>
              </a:solidFill>
            </a:ln>
          </p:spPr>
          <p:txBody>
            <a:bodyPr wrap="square" lIns="0" tIns="0" rIns="0" bIns="0" rtlCol="0"/>
            <a:lstStyle/>
            <a:p>
              <a:endParaRPr/>
            </a:p>
          </p:txBody>
        </p:sp>
        <p:sp>
          <p:nvSpPr>
            <p:cNvPr id="20" name="object 20"/>
            <p:cNvSpPr/>
            <p:nvPr/>
          </p:nvSpPr>
          <p:spPr>
            <a:xfrm>
              <a:off x="1554530" y="3154680"/>
              <a:ext cx="7063105" cy="1005840"/>
            </a:xfrm>
            <a:custGeom>
              <a:avLst/>
              <a:gdLst/>
              <a:ahLst/>
              <a:cxnLst/>
              <a:rect l="l" t="t" r="r" b="b"/>
              <a:pathLst>
                <a:path w="7063105" h="1005839">
                  <a:moveTo>
                    <a:pt x="7062863" y="0"/>
                  </a:moveTo>
                  <a:lnTo>
                    <a:pt x="0" y="0"/>
                  </a:lnTo>
                  <a:lnTo>
                    <a:pt x="0" y="1005839"/>
                  </a:lnTo>
                  <a:lnTo>
                    <a:pt x="7062863" y="1005839"/>
                  </a:lnTo>
                  <a:lnTo>
                    <a:pt x="7062863" y="0"/>
                  </a:lnTo>
                  <a:close/>
                </a:path>
              </a:pathLst>
            </a:custGeom>
            <a:solidFill>
              <a:srgbClr val="60E146"/>
            </a:solidFill>
          </p:spPr>
          <p:txBody>
            <a:bodyPr wrap="square" lIns="0" tIns="0" rIns="0" bIns="0" rtlCol="0"/>
            <a:lstStyle/>
            <a:p>
              <a:endParaRPr/>
            </a:p>
          </p:txBody>
        </p:sp>
        <p:sp>
          <p:nvSpPr>
            <p:cNvPr id="21" name="object 21"/>
            <p:cNvSpPr/>
            <p:nvPr/>
          </p:nvSpPr>
          <p:spPr>
            <a:xfrm>
              <a:off x="1554530" y="3154680"/>
              <a:ext cx="7063105" cy="1005840"/>
            </a:xfrm>
            <a:custGeom>
              <a:avLst/>
              <a:gdLst/>
              <a:ahLst/>
              <a:cxnLst/>
              <a:rect l="l" t="t" r="r" b="b"/>
              <a:pathLst>
                <a:path w="7063105" h="1005839">
                  <a:moveTo>
                    <a:pt x="0" y="0"/>
                  </a:moveTo>
                  <a:lnTo>
                    <a:pt x="7062863" y="0"/>
                  </a:lnTo>
                  <a:lnTo>
                    <a:pt x="7062863" y="1005839"/>
                  </a:lnTo>
                  <a:lnTo>
                    <a:pt x="0" y="1005839"/>
                  </a:lnTo>
                  <a:lnTo>
                    <a:pt x="0" y="0"/>
                  </a:lnTo>
                  <a:close/>
                </a:path>
              </a:pathLst>
            </a:custGeom>
            <a:ln w="25400">
              <a:solidFill>
                <a:srgbClr val="FFFFFF"/>
              </a:solidFill>
            </a:ln>
          </p:spPr>
          <p:txBody>
            <a:bodyPr wrap="square" lIns="0" tIns="0" rIns="0" bIns="0" rtlCol="0"/>
            <a:lstStyle/>
            <a:p>
              <a:endParaRPr/>
            </a:p>
          </p:txBody>
        </p:sp>
      </p:grpSp>
      <p:sp>
        <p:nvSpPr>
          <p:cNvPr id="22" name="object 22"/>
          <p:cNvSpPr txBox="1"/>
          <p:nvPr/>
        </p:nvSpPr>
        <p:spPr>
          <a:xfrm>
            <a:off x="2340213" y="3390138"/>
            <a:ext cx="2690495" cy="452120"/>
          </a:xfrm>
          <a:prstGeom prst="rect">
            <a:avLst/>
          </a:prstGeom>
        </p:spPr>
        <p:txBody>
          <a:bodyPr vert="horz" wrap="square" lIns="0" tIns="12065" rIns="0" bIns="0" rtlCol="0">
            <a:spAutoFit/>
          </a:bodyPr>
          <a:lstStyle/>
          <a:p>
            <a:pPr marL="12700">
              <a:lnSpc>
                <a:spcPct val="100000"/>
              </a:lnSpc>
              <a:spcBef>
                <a:spcPts val="95"/>
              </a:spcBef>
            </a:pPr>
            <a:r>
              <a:rPr sz="2800" spc="-5" dirty="0">
                <a:solidFill>
                  <a:srgbClr val="FFFFFF"/>
                </a:solidFill>
                <a:latin typeface="Calibri"/>
                <a:cs typeface="Calibri"/>
              </a:rPr>
              <a:t>Đổi</a:t>
            </a:r>
            <a:r>
              <a:rPr sz="2800" spc="-30" dirty="0">
                <a:solidFill>
                  <a:srgbClr val="FFFFFF"/>
                </a:solidFill>
                <a:latin typeface="Calibri"/>
                <a:cs typeface="Calibri"/>
              </a:rPr>
              <a:t> </a:t>
            </a:r>
            <a:r>
              <a:rPr sz="2800" spc="-15" dirty="0">
                <a:solidFill>
                  <a:srgbClr val="FFFFFF"/>
                </a:solidFill>
                <a:latin typeface="Calibri"/>
                <a:cs typeface="Calibri"/>
              </a:rPr>
              <a:t>tên</a:t>
            </a:r>
            <a:r>
              <a:rPr sz="2800" spc="-25" dirty="0">
                <a:solidFill>
                  <a:srgbClr val="FFFFFF"/>
                </a:solidFill>
                <a:latin typeface="Calibri"/>
                <a:cs typeface="Calibri"/>
              </a:rPr>
              <a:t> </a:t>
            </a:r>
            <a:r>
              <a:rPr sz="2800" spc="-5" dirty="0">
                <a:solidFill>
                  <a:srgbClr val="FFFFFF"/>
                </a:solidFill>
                <a:latin typeface="Calibri"/>
                <a:cs typeface="Calibri"/>
              </a:rPr>
              <a:t>thành </a:t>
            </a:r>
            <a:r>
              <a:rPr sz="2800" spc="-25" dirty="0">
                <a:solidFill>
                  <a:srgbClr val="FFFFFF"/>
                </a:solidFill>
                <a:latin typeface="Calibri"/>
                <a:cs typeface="Calibri"/>
              </a:rPr>
              <a:t>Java</a:t>
            </a:r>
            <a:endParaRPr sz="2800">
              <a:latin typeface="Calibri"/>
              <a:cs typeface="Calibri"/>
            </a:endParaRPr>
          </a:p>
        </p:txBody>
      </p:sp>
      <p:grpSp>
        <p:nvGrpSpPr>
          <p:cNvPr id="23" name="object 23"/>
          <p:cNvGrpSpPr/>
          <p:nvPr/>
        </p:nvGrpSpPr>
        <p:grpSpPr>
          <a:xfrm>
            <a:off x="913179" y="3016250"/>
            <a:ext cx="7717155" cy="2665730"/>
            <a:chOff x="913179" y="3016250"/>
            <a:chExt cx="7717155" cy="2665730"/>
          </a:xfrm>
        </p:grpSpPr>
        <p:sp>
          <p:nvSpPr>
            <p:cNvPr id="24" name="object 24"/>
            <p:cNvSpPr/>
            <p:nvPr/>
          </p:nvSpPr>
          <p:spPr>
            <a:xfrm>
              <a:off x="925879" y="3028950"/>
              <a:ext cx="1257300" cy="1257300"/>
            </a:xfrm>
            <a:custGeom>
              <a:avLst/>
              <a:gdLst/>
              <a:ahLst/>
              <a:cxnLst/>
              <a:rect l="l" t="t" r="r" b="b"/>
              <a:pathLst>
                <a:path w="1257300" h="1257300">
                  <a:moveTo>
                    <a:pt x="628650" y="0"/>
                  </a:moveTo>
                  <a:lnTo>
                    <a:pt x="581733" y="1724"/>
                  </a:lnTo>
                  <a:lnTo>
                    <a:pt x="535752" y="6816"/>
                  </a:lnTo>
                  <a:lnTo>
                    <a:pt x="490830" y="15154"/>
                  </a:lnTo>
                  <a:lnTo>
                    <a:pt x="447088" y="26616"/>
                  </a:lnTo>
                  <a:lnTo>
                    <a:pt x="404646" y="41081"/>
                  </a:lnTo>
                  <a:lnTo>
                    <a:pt x="363627" y="58428"/>
                  </a:lnTo>
                  <a:lnTo>
                    <a:pt x="324152" y="78534"/>
                  </a:lnTo>
                  <a:lnTo>
                    <a:pt x="286344" y="101279"/>
                  </a:lnTo>
                  <a:lnTo>
                    <a:pt x="250322" y="126541"/>
                  </a:lnTo>
                  <a:lnTo>
                    <a:pt x="216209" y="154197"/>
                  </a:lnTo>
                  <a:lnTo>
                    <a:pt x="184127" y="184127"/>
                  </a:lnTo>
                  <a:lnTo>
                    <a:pt x="154197" y="216209"/>
                  </a:lnTo>
                  <a:lnTo>
                    <a:pt x="126541" y="250322"/>
                  </a:lnTo>
                  <a:lnTo>
                    <a:pt x="101279" y="286344"/>
                  </a:lnTo>
                  <a:lnTo>
                    <a:pt x="78534" y="324152"/>
                  </a:lnTo>
                  <a:lnTo>
                    <a:pt x="58428" y="363627"/>
                  </a:lnTo>
                  <a:lnTo>
                    <a:pt x="41081" y="404646"/>
                  </a:lnTo>
                  <a:lnTo>
                    <a:pt x="26616" y="447088"/>
                  </a:lnTo>
                  <a:lnTo>
                    <a:pt x="15154" y="490830"/>
                  </a:lnTo>
                  <a:lnTo>
                    <a:pt x="6816" y="535752"/>
                  </a:lnTo>
                  <a:lnTo>
                    <a:pt x="1724" y="581733"/>
                  </a:lnTo>
                  <a:lnTo>
                    <a:pt x="0" y="628650"/>
                  </a:lnTo>
                  <a:lnTo>
                    <a:pt x="1724" y="675566"/>
                  </a:lnTo>
                  <a:lnTo>
                    <a:pt x="6816" y="721547"/>
                  </a:lnTo>
                  <a:lnTo>
                    <a:pt x="15154" y="766469"/>
                  </a:lnTo>
                  <a:lnTo>
                    <a:pt x="26616" y="810211"/>
                  </a:lnTo>
                  <a:lnTo>
                    <a:pt x="41081" y="852653"/>
                  </a:lnTo>
                  <a:lnTo>
                    <a:pt x="58428" y="893672"/>
                  </a:lnTo>
                  <a:lnTo>
                    <a:pt x="78534" y="933147"/>
                  </a:lnTo>
                  <a:lnTo>
                    <a:pt x="101279" y="970955"/>
                  </a:lnTo>
                  <a:lnTo>
                    <a:pt x="126541" y="1006977"/>
                  </a:lnTo>
                  <a:lnTo>
                    <a:pt x="154197" y="1041090"/>
                  </a:lnTo>
                  <a:lnTo>
                    <a:pt x="184127" y="1073172"/>
                  </a:lnTo>
                  <a:lnTo>
                    <a:pt x="216209" y="1103102"/>
                  </a:lnTo>
                  <a:lnTo>
                    <a:pt x="250322" y="1130758"/>
                  </a:lnTo>
                  <a:lnTo>
                    <a:pt x="286344" y="1156020"/>
                  </a:lnTo>
                  <a:lnTo>
                    <a:pt x="324152" y="1178765"/>
                  </a:lnTo>
                  <a:lnTo>
                    <a:pt x="363627" y="1198871"/>
                  </a:lnTo>
                  <a:lnTo>
                    <a:pt x="404646" y="1216218"/>
                  </a:lnTo>
                  <a:lnTo>
                    <a:pt x="447088" y="1230683"/>
                  </a:lnTo>
                  <a:lnTo>
                    <a:pt x="490830" y="1242145"/>
                  </a:lnTo>
                  <a:lnTo>
                    <a:pt x="535752" y="1250483"/>
                  </a:lnTo>
                  <a:lnTo>
                    <a:pt x="581733" y="1255575"/>
                  </a:lnTo>
                  <a:lnTo>
                    <a:pt x="628650" y="1257300"/>
                  </a:lnTo>
                  <a:lnTo>
                    <a:pt x="675566" y="1255575"/>
                  </a:lnTo>
                  <a:lnTo>
                    <a:pt x="721547" y="1250483"/>
                  </a:lnTo>
                  <a:lnTo>
                    <a:pt x="766469" y="1242145"/>
                  </a:lnTo>
                  <a:lnTo>
                    <a:pt x="810211" y="1230683"/>
                  </a:lnTo>
                  <a:lnTo>
                    <a:pt x="852653" y="1216218"/>
                  </a:lnTo>
                  <a:lnTo>
                    <a:pt x="893672" y="1198871"/>
                  </a:lnTo>
                  <a:lnTo>
                    <a:pt x="933147" y="1178765"/>
                  </a:lnTo>
                  <a:lnTo>
                    <a:pt x="970955" y="1156020"/>
                  </a:lnTo>
                  <a:lnTo>
                    <a:pt x="1006977" y="1130758"/>
                  </a:lnTo>
                  <a:lnTo>
                    <a:pt x="1041090" y="1103102"/>
                  </a:lnTo>
                  <a:lnTo>
                    <a:pt x="1073172" y="1073172"/>
                  </a:lnTo>
                  <a:lnTo>
                    <a:pt x="1103102" y="1041090"/>
                  </a:lnTo>
                  <a:lnTo>
                    <a:pt x="1130758" y="1006977"/>
                  </a:lnTo>
                  <a:lnTo>
                    <a:pt x="1156020" y="970955"/>
                  </a:lnTo>
                  <a:lnTo>
                    <a:pt x="1178765" y="933147"/>
                  </a:lnTo>
                  <a:lnTo>
                    <a:pt x="1198871" y="893672"/>
                  </a:lnTo>
                  <a:lnTo>
                    <a:pt x="1216218" y="852653"/>
                  </a:lnTo>
                  <a:lnTo>
                    <a:pt x="1230683" y="810211"/>
                  </a:lnTo>
                  <a:lnTo>
                    <a:pt x="1242145" y="766469"/>
                  </a:lnTo>
                  <a:lnTo>
                    <a:pt x="1250483" y="721547"/>
                  </a:lnTo>
                  <a:lnTo>
                    <a:pt x="1255575" y="675566"/>
                  </a:lnTo>
                  <a:lnTo>
                    <a:pt x="1257300" y="628650"/>
                  </a:lnTo>
                  <a:lnTo>
                    <a:pt x="1255575" y="581733"/>
                  </a:lnTo>
                  <a:lnTo>
                    <a:pt x="1250483" y="535752"/>
                  </a:lnTo>
                  <a:lnTo>
                    <a:pt x="1242145" y="490830"/>
                  </a:lnTo>
                  <a:lnTo>
                    <a:pt x="1230683" y="447088"/>
                  </a:lnTo>
                  <a:lnTo>
                    <a:pt x="1216218" y="404646"/>
                  </a:lnTo>
                  <a:lnTo>
                    <a:pt x="1198871" y="363627"/>
                  </a:lnTo>
                  <a:lnTo>
                    <a:pt x="1178765" y="324152"/>
                  </a:lnTo>
                  <a:lnTo>
                    <a:pt x="1156020" y="286344"/>
                  </a:lnTo>
                  <a:lnTo>
                    <a:pt x="1130758" y="250322"/>
                  </a:lnTo>
                  <a:lnTo>
                    <a:pt x="1103102" y="216209"/>
                  </a:lnTo>
                  <a:lnTo>
                    <a:pt x="1073172" y="184127"/>
                  </a:lnTo>
                  <a:lnTo>
                    <a:pt x="1041090" y="154197"/>
                  </a:lnTo>
                  <a:lnTo>
                    <a:pt x="1006977" y="126541"/>
                  </a:lnTo>
                  <a:lnTo>
                    <a:pt x="970955" y="101279"/>
                  </a:lnTo>
                  <a:lnTo>
                    <a:pt x="933147" y="78534"/>
                  </a:lnTo>
                  <a:lnTo>
                    <a:pt x="893672" y="58428"/>
                  </a:lnTo>
                  <a:lnTo>
                    <a:pt x="852653" y="41081"/>
                  </a:lnTo>
                  <a:lnTo>
                    <a:pt x="810211" y="26616"/>
                  </a:lnTo>
                  <a:lnTo>
                    <a:pt x="766469" y="15154"/>
                  </a:lnTo>
                  <a:lnTo>
                    <a:pt x="721547" y="6816"/>
                  </a:lnTo>
                  <a:lnTo>
                    <a:pt x="675566" y="1724"/>
                  </a:lnTo>
                  <a:lnTo>
                    <a:pt x="628650" y="0"/>
                  </a:lnTo>
                  <a:close/>
                </a:path>
              </a:pathLst>
            </a:custGeom>
            <a:solidFill>
              <a:srgbClr val="FFFFFF"/>
            </a:solidFill>
          </p:spPr>
          <p:txBody>
            <a:bodyPr wrap="square" lIns="0" tIns="0" rIns="0" bIns="0" rtlCol="0"/>
            <a:lstStyle/>
            <a:p>
              <a:endParaRPr/>
            </a:p>
          </p:txBody>
        </p:sp>
        <p:sp>
          <p:nvSpPr>
            <p:cNvPr id="25" name="object 25"/>
            <p:cNvSpPr/>
            <p:nvPr/>
          </p:nvSpPr>
          <p:spPr>
            <a:xfrm>
              <a:off x="925879" y="3028950"/>
              <a:ext cx="1257300" cy="1257300"/>
            </a:xfrm>
            <a:custGeom>
              <a:avLst/>
              <a:gdLst/>
              <a:ahLst/>
              <a:cxnLst/>
              <a:rect l="l" t="t" r="r" b="b"/>
              <a:pathLst>
                <a:path w="1257300" h="1257300">
                  <a:moveTo>
                    <a:pt x="0" y="628650"/>
                  </a:moveTo>
                  <a:lnTo>
                    <a:pt x="1724" y="581733"/>
                  </a:lnTo>
                  <a:lnTo>
                    <a:pt x="6816" y="535752"/>
                  </a:lnTo>
                  <a:lnTo>
                    <a:pt x="15154" y="490830"/>
                  </a:lnTo>
                  <a:lnTo>
                    <a:pt x="26616" y="447088"/>
                  </a:lnTo>
                  <a:lnTo>
                    <a:pt x="41081" y="404646"/>
                  </a:lnTo>
                  <a:lnTo>
                    <a:pt x="58428" y="363627"/>
                  </a:lnTo>
                  <a:lnTo>
                    <a:pt x="78534" y="324152"/>
                  </a:lnTo>
                  <a:lnTo>
                    <a:pt x="101279" y="286344"/>
                  </a:lnTo>
                  <a:lnTo>
                    <a:pt x="126541" y="250322"/>
                  </a:lnTo>
                  <a:lnTo>
                    <a:pt x="154197" y="216209"/>
                  </a:lnTo>
                  <a:lnTo>
                    <a:pt x="184127" y="184127"/>
                  </a:lnTo>
                  <a:lnTo>
                    <a:pt x="216209" y="154197"/>
                  </a:lnTo>
                  <a:lnTo>
                    <a:pt x="250322" y="126541"/>
                  </a:lnTo>
                  <a:lnTo>
                    <a:pt x="286344" y="101279"/>
                  </a:lnTo>
                  <a:lnTo>
                    <a:pt x="324152" y="78534"/>
                  </a:lnTo>
                  <a:lnTo>
                    <a:pt x="363627" y="58428"/>
                  </a:lnTo>
                  <a:lnTo>
                    <a:pt x="404646" y="41081"/>
                  </a:lnTo>
                  <a:lnTo>
                    <a:pt x="447088" y="26616"/>
                  </a:lnTo>
                  <a:lnTo>
                    <a:pt x="490830" y="15154"/>
                  </a:lnTo>
                  <a:lnTo>
                    <a:pt x="535752" y="6816"/>
                  </a:lnTo>
                  <a:lnTo>
                    <a:pt x="581733" y="1724"/>
                  </a:lnTo>
                  <a:lnTo>
                    <a:pt x="628650" y="0"/>
                  </a:lnTo>
                  <a:lnTo>
                    <a:pt x="675566" y="1724"/>
                  </a:lnTo>
                  <a:lnTo>
                    <a:pt x="721547" y="6816"/>
                  </a:lnTo>
                  <a:lnTo>
                    <a:pt x="766469" y="15154"/>
                  </a:lnTo>
                  <a:lnTo>
                    <a:pt x="810211" y="26616"/>
                  </a:lnTo>
                  <a:lnTo>
                    <a:pt x="852653" y="41081"/>
                  </a:lnTo>
                  <a:lnTo>
                    <a:pt x="893672" y="58428"/>
                  </a:lnTo>
                  <a:lnTo>
                    <a:pt x="933147" y="78534"/>
                  </a:lnTo>
                  <a:lnTo>
                    <a:pt x="970955" y="101279"/>
                  </a:lnTo>
                  <a:lnTo>
                    <a:pt x="1006977" y="126541"/>
                  </a:lnTo>
                  <a:lnTo>
                    <a:pt x="1041090" y="154197"/>
                  </a:lnTo>
                  <a:lnTo>
                    <a:pt x="1073172" y="184127"/>
                  </a:lnTo>
                  <a:lnTo>
                    <a:pt x="1103102" y="216209"/>
                  </a:lnTo>
                  <a:lnTo>
                    <a:pt x="1130758" y="250322"/>
                  </a:lnTo>
                  <a:lnTo>
                    <a:pt x="1156020" y="286344"/>
                  </a:lnTo>
                  <a:lnTo>
                    <a:pt x="1178765" y="324152"/>
                  </a:lnTo>
                  <a:lnTo>
                    <a:pt x="1198871" y="363627"/>
                  </a:lnTo>
                  <a:lnTo>
                    <a:pt x="1216218" y="404646"/>
                  </a:lnTo>
                  <a:lnTo>
                    <a:pt x="1230683" y="447088"/>
                  </a:lnTo>
                  <a:lnTo>
                    <a:pt x="1242145" y="490830"/>
                  </a:lnTo>
                  <a:lnTo>
                    <a:pt x="1250483" y="535752"/>
                  </a:lnTo>
                  <a:lnTo>
                    <a:pt x="1255575" y="581733"/>
                  </a:lnTo>
                  <a:lnTo>
                    <a:pt x="1257300" y="628650"/>
                  </a:lnTo>
                  <a:lnTo>
                    <a:pt x="1255575" y="675566"/>
                  </a:lnTo>
                  <a:lnTo>
                    <a:pt x="1250483" y="721547"/>
                  </a:lnTo>
                  <a:lnTo>
                    <a:pt x="1242145" y="766469"/>
                  </a:lnTo>
                  <a:lnTo>
                    <a:pt x="1230683" y="810211"/>
                  </a:lnTo>
                  <a:lnTo>
                    <a:pt x="1216218" y="852653"/>
                  </a:lnTo>
                  <a:lnTo>
                    <a:pt x="1198871" y="893672"/>
                  </a:lnTo>
                  <a:lnTo>
                    <a:pt x="1178765" y="933147"/>
                  </a:lnTo>
                  <a:lnTo>
                    <a:pt x="1156020" y="970955"/>
                  </a:lnTo>
                  <a:lnTo>
                    <a:pt x="1130758" y="1006977"/>
                  </a:lnTo>
                  <a:lnTo>
                    <a:pt x="1103102" y="1041090"/>
                  </a:lnTo>
                  <a:lnTo>
                    <a:pt x="1073172" y="1073172"/>
                  </a:lnTo>
                  <a:lnTo>
                    <a:pt x="1041090" y="1103102"/>
                  </a:lnTo>
                  <a:lnTo>
                    <a:pt x="1006977" y="1130758"/>
                  </a:lnTo>
                  <a:lnTo>
                    <a:pt x="970955" y="1156020"/>
                  </a:lnTo>
                  <a:lnTo>
                    <a:pt x="933147" y="1178765"/>
                  </a:lnTo>
                  <a:lnTo>
                    <a:pt x="893672" y="1198871"/>
                  </a:lnTo>
                  <a:lnTo>
                    <a:pt x="852653" y="1216218"/>
                  </a:lnTo>
                  <a:lnTo>
                    <a:pt x="810211" y="1230683"/>
                  </a:lnTo>
                  <a:lnTo>
                    <a:pt x="766469" y="1242145"/>
                  </a:lnTo>
                  <a:lnTo>
                    <a:pt x="721547" y="1250483"/>
                  </a:lnTo>
                  <a:lnTo>
                    <a:pt x="675566" y="1255575"/>
                  </a:lnTo>
                  <a:lnTo>
                    <a:pt x="628650" y="1257300"/>
                  </a:lnTo>
                  <a:lnTo>
                    <a:pt x="581733" y="1255575"/>
                  </a:lnTo>
                  <a:lnTo>
                    <a:pt x="535752" y="1250483"/>
                  </a:lnTo>
                  <a:lnTo>
                    <a:pt x="490830" y="1242145"/>
                  </a:lnTo>
                  <a:lnTo>
                    <a:pt x="447088" y="1230683"/>
                  </a:lnTo>
                  <a:lnTo>
                    <a:pt x="404646" y="1216218"/>
                  </a:lnTo>
                  <a:lnTo>
                    <a:pt x="363627" y="1198871"/>
                  </a:lnTo>
                  <a:lnTo>
                    <a:pt x="324152" y="1178765"/>
                  </a:lnTo>
                  <a:lnTo>
                    <a:pt x="286344" y="1156020"/>
                  </a:lnTo>
                  <a:lnTo>
                    <a:pt x="250322" y="1130758"/>
                  </a:lnTo>
                  <a:lnTo>
                    <a:pt x="216209" y="1103102"/>
                  </a:lnTo>
                  <a:lnTo>
                    <a:pt x="184127" y="1073172"/>
                  </a:lnTo>
                  <a:lnTo>
                    <a:pt x="154197" y="1041090"/>
                  </a:lnTo>
                  <a:lnTo>
                    <a:pt x="126541" y="1006977"/>
                  </a:lnTo>
                  <a:lnTo>
                    <a:pt x="101279" y="970955"/>
                  </a:lnTo>
                  <a:lnTo>
                    <a:pt x="78534" y="933147"/>
                  </a:lnTo>
                  <a:lnTo>
                    <a:pt x="58428" y="893672"/>
                  </a:lnTo>
                  <a:lnTo>
                    <a:pt x="41081" y="852653"/>
                  </a:lnTo>
                  <a:lnTo>
                    <a:pt x="26616" y="810211"/>
                  </a:lnTo>
                  <a:lnTo>
                    <a:pt x="15154" y="766469"/>
                  </a:lnTo>
                  <a:lnTo>
                    <a:pt x="6816" y="721547"/>
                  </a:lnTo>
                  <a:lnTo>
                    <a:pt x="1724" y="675566"/>
                  </a:lnTo>
                  <a:lnTo>
                    <a:pt x="0" y="628650"/>
                  </a:lnTo>
                  <a:close/>
                </a:path>
              </a:pathLst>
            </a:custGeom>
            <a:ln w="25400">
              <a:solidFill>
                <a:srgbClr val="60E146"/>
              </a:solidFill>
            </a:ln>
          </p:spPr>
          <p:txBody>
            <a:bodyPr wrap="square" lIns="0" tIns="0" rIns="0" bIns="0" rtlCol="0"/>
            <a:lstStyle/>
            <a:p>
              <a:endParaRPr/>
            </a:p>
          </p:txBody>
        </p:sp>
        <p:sp>
          <p:nvSpPr>
            <p:cNvPr id="26" name="object 26"/>
            <p:cNvSpPr/>
            <p:nvPr/>
          </p:nvSpPr>
          <p:spPr>
            <a:xfrm>
              <a:off x="1188910" y="4663439"/>
              <a:ext cx="7428865" cy="1005840"/>
            </a:xfrm>
            <a:custGeom>
              <a:avLst/>
              <a:gdLst/>
              <a:ahLst/>
              <a:cxnLst/>
              <a:rect l="l" t="t" r="r" b="b"/>
              <a:pathLst>
                <a:path w="7428865" h="1005839">
                  <a:moveTo>
                    <a:pt x="7428483" y="0"/>
                  </a:moveTo>
                  <a:lnTo>
                    <a:pt x="0" y="0"/>
                  </a:lnTo>
                  <a:lnTo>
                    <a:pt x="0" y="1005840"/>
                  </a:lnTo>
                  <a:lnTo>
                    <a:pt x="7428483" y="1005840"/>
                  </a:lnTo>
                  <a:lnTo>
                    <a:pt x="7428483" y="0"/>
                  </a:lnTo>
                  <a:close/>
                </a:path>
              </a:pathLst>
            </a:custGeom>
            <a:solidFill>
              <a:srgbClr val="F79646"/>
            </a:solidFill>
          </p:spPr>
          <p:txBody>
            <a:bodyPr wrap="square" lIns="0" tIns="0" rIns="0" bIns="0" rtlCol="0"/>
            <a:lstStyle/>
            <a:p>
              <a:endParaRPr/>
            </a:p>
          </p:txBody>
        </p:sp>
        <p:sp>
          <p:nvSpPr>
            <p:cNvPr id="27" name="object 27"/>
            <p:cNvSpPr/>
            <p:nvPr/>
          </p:nvSpPr>
          <p:spPr>
            <a:xfrm>
              <a:off x="1188910" y="4663439"/>
              <a:ext cx="7428865" cy="1005840"/>
            </a:xfrm>
            <a:custGeom>
              <a:avLst/>
              <a:gdLst/>
              <a:ahLst/>
              <a:cxnLst/>
              <a:rect l="l" t="t" r="r" b="b"/>
              <a:pathLst>
                <a:path w="7428865" h="1005839">
                  <a:moveTo>
                    <a:pt x="0" y="0"/>
                  </a:moveTo>
                  <a:lnTo>
                    <a:pt x="7428483" y="0"/>
                  </a:lnTo>
                  <a:lnTo>
                    <a:pt x="7428483" y="1005840"/>
                  </a:lnTo>
                  <a:lnTo>
                    <a:pt x="0" y="1005840"/>
                  </a:lnTo>
                  <a:lnTo>
                    <a:pt x="0" y="0"/>
                  </a:lnTo>
                  <a:close/>
                </a:path>
              </a:pathLst>
            </a:custGeom>
            <a:ln w="25400">
              <a:solidFill>
                <a:srgbClr val="FFFFFF"/>
              </a:solidFill>
            </a:ln>
          </p:spPr>
          <p:txBody>
            <a:bodyPr wrap="square" lIns="0" tIns="0" rIns="0" bIns="0" rtlCol="0"/>
            <a:lstStyle/>
            <a:p>
              <a:endParaRPr/>
            </a:p>
          </p:txBody>
        </p:sp>
      </p:grpSp>
      <p:sp>
        <p:nvSpPr>
          <p:cNvPr id="28" name="object 28"/>
          <p:cNvSpPr txBox="1"/>
          <p:nvPr/>
        </p:nvSpPr>
        <p:spPr>
          <a:xfrm>
            <a:off x="1974590" y="4898897"/>
            <a:ext cx="2091055" cy="452120"/>
          </a:xfrm>
          <a:prstGeom prst="rect">
            <a:avLst/>
          </a:prstGeom>
        </p:spPr>
        <p:txBody>
          <a:bodyPr vert="horz" wrap="square" lIns="0" tIns="12065" rIns="0" bIns="0" rtlCol="0">
            <a:spAutoFit/>
          </a:bodyPr>
          <a:lstStyle/>
          <a:p>
            <a:pPr marL="12700">
              <a:lnSpc>
                <a:spcPct val="100000"/>
              </a:lnSpc>
              <a:spcBef>
                <a:spcPts val="95"/>
              </a:spcBef>
            </a:pPr>
            <a:r>
              <a:rPr sz="2800" spc="-15" dirty="0">
                <a:solidFill>
                  <a:srgbClr val="FFFFFF"/>
                </a:solidFill>
                <a:latin typeface="Calibri"/>
                <a:cs typeface="Calibri"/>
              </a:rPr>
              <a:t>Oracle</a:t>
            </a:r>
            <a:r>
              <a:rPr sz="2800" spc="-25" dirty="0">
                <a:solidFill>
                  <a:srgbClr val="FFFFFF"/>
                </a:solidFill>
                <a:latin typeface="Calibri"/>
                <a:cs typeface="Calibri"/>
              </a:rPr>
              <a:t> </a:t>
            </a:r>
            <a:r>
              <a:rPr sz="2800" spc="-10" dirty="0">
                <a:solidFill>
                  <a:srgbClr val="FFFFFF"/>
                </a:solidFill>
                <a:latin typeface="Calibri"/>
                <a:cs typeface="Calibri"/>
              </a:rPr>
              <a:t>mua</a:t>
            </a:r>
            <a:r>
              <a:rPr sz="2800" spc="-25" dirty="0">
                <a:solidFill>
                  <a:srgbClr val="FFFFFF"/>
                </a:solidFill>
                <a:latin typeface="Calibri"/>
                <a:cs typeface="Calibri"/>
              </a:rPr>
              <a:t> </a:t>
            </a:r>
            <a:r>
              <a:rPr sz="2800" spc="-5" dirty="0">
                <a:solidFill>
                  <a:srgbClr val="FFFFFF"/>
                </a:solidFill>
                <a:latin typeface="Calibri"/>
                <a:cs typeface="Calibri"/>
              </a:rPr>
              <a:t>lại</a:t>
            </a:r>
            <a:endParaRPr sz="2800">
              <a:latin typeface="Calibri"/>
              <a:cs typeface="Calibri"/>
            </a:endParaRPr>
          </a:p>
        </p:txBody>
      </p:sp>
      <p:grpSp>
        <p:nvGrpSpPr>
          <p:cNvPr id="29" name="object 29"/>
          <p:cNvGrpSpPr/>
          <p:nvPr/>
        </p:nvGrpSpPr>
        <p:grpSpPr>
          <a:xfrm>
            <a:off x="547555" y="1831847"/>
            <a:ext cx="1546860" cy="3976370"/>
            <a:chOff x="547555" y="1831847"/>
            <a:chExt cx="1546860" cy="3976370"/>
          </a:xfrm>
        </p:grpSpPr>
        <p:sp>
          <p:nvSpPr>
            <p:cNvPr id="30" name="object 30"/>
            <p:cNvSpPr/>
            <p:nvPr/>
          </p:nvSpPr>
          <p:spPr>
            <a:xfrm>
              <a:off x="560255" y="4537708"/>
              <a:ext cx="1257300" cy="1257300"/>
            </a:xfrm>
            <a:custGeom>
              <a:avLst/>
              <a:gdLst/>
              <a:ahLst/>
              <a:cxnLst/>
              <a:rect l="l" t="t" r="r" b="b"/>
              <a:pathLst>
                <a:path w="1257300" h="1257300">
                  <a:moveTo>
                    <a:pt x="628650" y="0"/>
                  </a:moveTo>
                  <a:lnTo>
                    <a:pt x="581733" y="1724"/>
                  </a:lnTo>
                  <a:lnTo>
                    <a:pt x="535752" y="6816"/>
                  </a:lnTo>
                  <a:lnTo>
                    <a:pt x="490830" y="15154"/>
                  </a:lnTo>
                  <a:lnTo>
                    <a:pt x="447088" y="26616"/>
                  </a:lnTo>
                  <a:lnTo>
                    <a:pt x="404646" y="41081"/>
                  </a:lnTo>
                  <a:lnTo>
                    <a:pt x="363627" y="58428"/>
                  </a:lnTo>
                  <a:lnTo>
                    <a:pt x="324152" y="78534"/>
                  </a:lnTo>
                  <a:lnTo>
                    <a:pt x="286344" y="101279"/>
                  </a:lnTo>
                  <a:lnTo>
                    <a:pt x="250322" y="126541"/>
                  </a:lnTo>
                  <a:lnTo>
                    <a:pt x="216209" y="154197"/>
                  </a:lnTo>
                  <a:lnTo>
                    <a:pt x="184127" y="184127"/>
                  </a:lnTo>
                  <a:lnTo>
                    <a:pt x="154197" y="216209"/>
                  </a:lnTo>
                  <a:lnTo>
                    <a:pt x="126541" y="250322"/>
                  </a:lnTo>
                  <a:lnTo>
                    <a:pt x="101279" y="286344"/>
                  </a:lnTo>
                  <a:lnTo>
                    <a:pt x="78534" y="324152"/>
                  </a:lnTo>
                  <a:lnTo>
                    <a:pt x="58428" y="363627"/>
                  </a:lnTo>
                  <a:lnTo>
                    <a:pt x="41081" y="404646"/>
                  </a:lnTo>
                  <a:lnTo>
                    <a:pt x="26616" y="447088"/>
                  </a:lnTo>
                  <a:lnTo>
                    <a:pt x="15154" y="490830"/>
                  </a:lnTo>
                  <a:lnTo>
                    <a:pt x="6816" y="535752"/>
                  </a:lnTo>
                  <a:lnTo>
                    <a:pt x="1724" y="581733"/>
                  </a:lnTo>
                  <a:lnTo>
                    <a:pt x="0" y="628650"/>
                  </a:lnTo>
                  <a:lnTo>
                    <a:pt x="1724" y="675566"/>
                  </a:lnTo>
                  <a:lnTo>
                    <a:pt x="6816" y="721547"/>
                  </a:lnTo>
                  <a:lnTo>
                    <a:pt x="15154" y="766469"/>
                  </a:lnTo>
                  <a:lnTo>
                    <a:pt x="26616" y="810211"/>
                  </a:lnTo>
                  <a:lnTo>
                    <a:pt x="41081" y="852653"/>
                  </a:lnTo>
                  <a:lnTo>
                    <a:pt x="58428" y="893672"/>
                  </a:lnTo>
                  <a:lnTo>
                    <a:pt x="78534" y="933147"/>
                  </a:lnTo>
                  <a:lnTo>
                    <a:pt x="101279" y="970955"/>
                  </a:lnTo>
                  <a:lnTo>
                    <a:pt x="126541" y="1006977"/>
                  </a:lnTo>
                  <a:lnTo>
                    <a:pt x="154197" y="1041090"/>
                  </a:lnTo>
                  <a:lnTo>
                    <a:pt x="184127" y="1073172"/>
                  </a:lnTo>
                  <a:lnTo>
                    <a:pt x="216209" y="1103102"/>
                  </a:lnTo>
                  <a:lnTo>
                    <a:pt x="250322" y="1130758"/>
                  </a:lnTo>
                  <a:lnTo>
                    <a:pt x="286344" y="1156020"/>
                  </a:lnTo>
                  <a:lnTo>
                    <a:pt x="324152" y="1178765"/>
                  </a:lnTo>
                  <a:lnTo>
                    <a:pt x="363627" y="1198871"/>
                  </a:lnTo>
                  <a:lnTo>
                    <a:pt x="404646" y="1216218"/>
                  </a:lnTo>
                  <a:lnTo>
                    <a:pt x="447088" y="1230683"/>
                  </a:lnTo>
                  <a:lnTo>
                    <a:pt x="490830" y="1242145"/>
                  </a:lnTo>
                  <a:lnTo>
                    <a:pt x="535752" y="1250483"/>
                  </a:lnTo>
                  <a:lnTo>
                    <a:pt x="581733" y="1255575"/>
                  </a:lnTo>
                  <a:lnTo>
                    <a:pt x="628650" y="1257300"/>
                  </a:lnTo>
                  <a:lnTo>
                    <a:pt x="675566" y="1255575"/>
                  </a:lnTo>
                  <a:lnTo>
                    <a:pt x="721547" y="1250483"/>
                  </a:lnTo>
                  <a:lnTo>
                    <a:pt x="766469" y="1242145"/>
                  </a:lnTo>
                  <a:lnTo>
                    <a:pt x="810211" y="1230683"/>
                  </a:lnTo>
                  <a:lnTo>
                    <a:pt x="852653" y="1216218"/>
                  </a:lnTo>
                  <a:lnTo>
                    <a:pt x="893672" y="1198871"/>
                  </a:lnTo>
                  <a:lnTo>
                    <a:pt x="933147" y="1178765"/>
                  </a:lnTo>
                  <a:lnTo>
                    <a:pt x="970955" y="1156020"/>
                  </a:lnTo>
                  <a:lnTo>
                    <a:pt x="1006977" y="1130758"/>
                  </a:lnTo>
                  <a:lnTo>
                    <a:pt x="1041090" y="1103102"/>
                  </a:lnTo>
                  <a:lnTo>
                    <a:pt x="1073172" y="1073172"/>
                  </a:lnTo>
                  <a:lnTo>
                    <a:pt x="1103102" y="1041090"/>
                  </a:lnTo>
                  <a:lnTo>
                    <a:pt x="1130758" y="1006977"/>
                  </a:lnTo>
                  <a:lnTo>
                    <a:pt x="1156020" y="970955"/>
                  </a:lnTo>
                  <a:lnTo>
                    <a:pt x="1178765" y="933147"/>
                  </a:lnTo>
                  <a:lnTo>
                    <a:pt x="1198871" y="893672"/>
                  </a:lnTo>
                  <a:lnTo>
                    <a:pt x="1216218" y="852653"/>
                  </a:lnTo>
                  <a:lnTo>
                    <a:pt x="1230683" y="810211"/>
                  </a:lnTo>
                  <a:lnTo>
                    <a:pt x="1242145" y="766469"/>
                  </a:lnTo>
                  <a:lnTo>
                    <a:pt x="1250483" y="721547"/>
                  </a:lnTo>
                  <a:lnTo>
                    <a:pt x="1255575" y="675566"/>
                  </a:lnTo>
                  <a:lnTo>
                    <a:pt x="1257300" y="628650"/>
                  </a:lnTo>
                  <a:lnTo>
                    <a:pt x="1255575" y="581733"/>
                  </a:lnTo>
                  <a:lnTo>
                    <a:pt x="1250483" y="535752"/>
                  </a:lnTo>
                  <a:lnTo>
                    <a:pt x="1242145" y="490830"/>
                  </a:lnTo>
                  <a:lnTo>
                    <a:pt x="1230683" y="447088"/>
                  </a:lnTo>
                  <a:lnTo>
                    <a:pt x="1216218" y="404646"/>
                  </a:lnTo>
                  <a:lnTo>
                    <a:pt x="1198871" y="363627"/>
                  </a:lnTo>
                  <a:lnTo>
                    <a:pt x="1178765" y="324152"/>
                  </a:lnTo>
                  <a:lnTo>
                    <a:pt x="1156020" y="286344"/>
                  </a:lnTo>
                  <a:lnTo>
                    <a:pt x="1130758" y="250322"/>
                  </a:lnTo>
                  <a:lnTo>
                    <a:pt x="1103102" y="216209"/>
                  </a:lnTo>
                  <a:lnTo>
                    <a:pt x="1073172" y="184127"/>
                  </a:lnTo>
                  <a:lnTo>
                    <a:pt x="1041090" y="154197"/>
                  </a:lnTo>
                  <a:lnTo>
                    <a:pt x="1006977" y="126541"/>
                  </a:lnTo>
                  <a:lnTo>
                    <a:pt x="970955" y="101279"/>
                  </a:lnTo>
                  <a:lnTo>
                    <a:pt x="933147" y="78534"/>
                  </a:lnTo>
                  <a:lnTo>
                    <a:pt x="893672" y="58428"/>
                  </a:lnTo>
                  <a:lnTo>
                    <a:pt x="852653" y="41081"/>
                  </a:lnTo>
                  <a:lnTo>
                    <a:pt x="810211" y="26616"/>
                  </a:lnTo>
                  <a:lnTo>
                    <a:pt x="766469" y="15154"/>
                  </a:lnTo>
                  <a:lnTo>
                    <a:pt x="721547" y="6816"/>
                  </a:lnTo>
                  <a:lnTo>
                    <a:pt x="675566" y="1724"/>
                  </a:lnTo>
                  <a:lnTo>
                    <a:pt x="628650" y="0"/>
                  </a:lnTo>
                  <a:close/>
                </a:path>
              </a:pathLst>
            </a:custGeom>
            <a:solidFill>
              <a:srgbClr val="FFFFFF"/>
            </a:solidFill>
          </p:spPr>
          <p:txBody>
            <a:bodyPr wrap="square" lIns="0" tIns="0" rIns="0" bIns="0" rtlCol="0"/>
            <a:lstStyle/>
            <a:p>
              <a:endParaRPr/>
            </a:p>
          </p:txBody>
        </p:sp>
        <p:sp>
          <p:nvSpPr>
            <p:cNvPr id="31" name="object 31"/>
            <p:cNvSpPr/>
            <p:nvPr/>
          </p:nvSpPr>
          <p:spPr>
            <a:xfrm>
              <a:off x="560255" y="4537708"/>
              <a:ext cx="1257300" cy="1257300"/>
            </a:xfrm>
            <a:custGeom>
              <a:avLst/>
              <a:gdLst/>
              <a:ahLst/>
              <a:cxnLst/>
              <a:rect l="l" t="t" r="r" b="b"/>
              <a:pathLst>
                <a:path w="1257300" h="1257300">
                  <a:moveTo>
                    <a:pt x="0" y="628650"/>
                  </a:moveTo>
                  <a:lnTo>
                    <a:pt x="1724" y="581733"/>
                  </a:lnTo>
                  <a:lnTo>
                    <a:pt x="6816" y="535752"/>
                  </a:lnTo>
                  <a:lnTo>
                    <a:pt x="15154" y="490830"/>
                  </a:lnTo>
                  <a:lnTo>
                    <a:pt x="26616" y="447088"/>
                  </a:lnTo>
                  <a:lnTo>
                    <a:pt x="41081" y="404646"/>
                  </a:lnTo>
                  <a:lnTo>
                    <a:pt x="58428" y="363627"/>
                  </a:lnTo>
                  <a:lnTo>
                    <a:pt x="78534" y="324152"/>
                  </a:lnTo>
                  <a:lnTo>
                    <a:pt x="101279" y="286344"/>
                  </a:lnTo>
                  <a:lnTo>
                    <a:pt x="126541" y="250322"/>
                  </a:lnTo>
                  <a:lnTo>
                    <a:pt x="154197" y="216209"/>
                  </a:lnTo>
                  <a:lnTo>
                    <a:pt x="184127" y="184127"/>
                  </a:lnTo>
                  <a:lnTo>
                    <a:pt x="216209" y="154197"/>
                  </a:lnTo>
                  <a:lnTo>
                    <a:pt x="250322" y="126541"/>
                  </a:lnTo>
                  <a:lnTo>
                    <a:pt x="286344" y="101279"/>
                  </a:lnTo>
                  <a:lnTo>
                    <a:pt x="324152" y="78534"/>
                  </a:lnTo>
                  <a:lnTo>
                    <a:pt x="363627" y="58428"/>
                  </a:lnTo>
                  <a:lnTo>
                    <a:pt x="404646" y="41081"/>
                  </a:lnTo>
                  <a:lnTo>
                    <a:pt x="447088" y="26616"/>
                  </a:lnTo>
                  <a:lnTo>
                    <a:pt x="490830" y="15154"/>
                  </a:lnTo>
                  <a:lnTo>
                    <a:pt x="535752" y="6816"/>
                  </a:lnTo>
                  <a:lnTo>
                    <a:pt x="581733" y="1724"/>
                  </a:lnTo>
                  <a:lnTo>
                    <a:pt x="628650" y="0"/>
                  </a:lnTo>
                  <a:lnTo>
                    <a:pt x="675566" y="1724"/>
                  </a:lnTo>
                  <a:lnTo>
                    <a:pt x="721547" y="6816"/>
                  </a:lnTo>
                  <a:lnTo>
                    <a:pt x="766469" y="15154"/>
                  </a:lnTo>
                  <a:lnTo>
                    <a:pt x="810211" y="26616"/>
                  </a:lnTo>
                  <a:lnTo>
                    <a:pt x="852653" y="41081"/>
                  </a:lnTo>
                  <a:lnTo>
                    <a:pt x="893672" y="58428"/>
                  </a:lnTo>
                  <a:lnTo>
                    <a:pt x="933147" y="78534"/>
                  </a:lnTo>
                  <a:lnTo>
                    <a:pt x="970955" y="101279"/>
                  </a:lnTo>
                  <a:lnTo>
                    <a:pt x="1006977" y="126541"/>
                  </a:lnTo>
                  <a:lnTo>
                    <a:pt x="1041090" y="154197"/>
                  </a:lnTo>
                  <a:lnTo>
                    <a:pt x="1073172" y="184127"/>
                  </a:lnTo>
                  <a:lnTo>
                    <a:pt x="1103102" y="216209"/>
                  </a:lnTo>
                  <a:lnTo>
                    <a:pt x="1130758" y="250322"/>
                  </a:lnTo>
                  <a:lnTo>
                    <a:pt x="1156020" y="286344"/>
                  </a:lnTo>
                  <a:lnTo>
                    <a:pt x="1178765" y="324152"/>
                  </a:lnTo>
                  <a:lnTo>
                    <a:pt x="1198871" y="363627"/>
                  </a:lnTo>
                  <a:lnTo>
                    <a:pt x="1216218" y="404646"/>
                  </a:lnTo>
                  <a:lnTo>
                    <a:pt x="1230683" y="447088"/>
                  </a:lnTo>
                  <a:lnTo>
                    <a:pt x="1242145" y="490830"/>
                  </a:lnTo>
                  <a:lnTo>
                    <a:pt x="1250483" y="535752"/>
                  </a:lnTo>
                  <a:lnTo>
                    <a:pt x="1255575" y="581733"/>
                  </a:lnTo>
                  <a:lnTo>
                    <a:pt x="1257300" y="628650"/>
                  </a:lnTo>
                  <a:lnTo>
                    <a:pt x="1255575" y="675566"/>
                  </a:lnTo>
                  <a:lnTo>
                    <a:pt x="1250483" y="721547"/>
                  </a:lnTo>
                  <a:lnTo>
                    <a:pt x="1242145" y="766469"/>
                  </a:lnTo>
                  <a:lnTo>
                    <a:pt x="1230683" y="810211"/>
                  </a:lnTo>
                  <a:lnTo>
                    <a:pt x="1216218" y="852653"/>
                  </a:lnTo>
                  <a:lnTo>
                    <a:pt x="1198871" y="893672"/>
                  </a:lnTo>
                  <a:lnTo>
                    <a:pt x="1178765" y="933147"/>
                  </a:lnTo>
                  <a:lnTo>
                    <a:pt x="1156020" y="970955"/>
                  </a:lnTo>
                  <a:lnTo>
                    <a:pt x="1130758" y="1006977"/>
                  </a:lnTo>
                  <a:lnTo>
                    <a:pt x="1103102" y="1041090"/>
                  </a:lnTo>
                  <a:lnTo>
                    <a:pt x="1073172" y="1073172"/>
                  </a:lnTo>
                  <a:lnTo>
                    <a:pt x="1041090" y="1103102"/>
                  </a:lnTo>
                  <a:lnTo>
                    <a:pt x="1006977" y="1130758"/>
                  </a:lnTo>
                  <a:lnTo>
                    <a:pt x="970955" y="1156020"/>
                  </a:lnTo>
                  <a:lnTo>
                    <a:pt x="933147" y="1178765"/>
                  </a:lnTo>
                  <a:lnTo>
                    <a:pt x="893672" y="1198871"/>
                  </a:lnTo>
                  <a:lnTo>
                    <a:pt x="852653" y="1216218"/>
                  </a:lnTo>
                  <a:lnTo>
                    <a:pt x="810211" y="1230683"/>
                  </a:lnTo>
                  <a:lnTo>
                    <a:pt x="766469" y="1242145"/>
                  </a:lnTo>
                  <a:lnTo>
                    <a:pt x="721547" y="1250483"/>
                  </a:lnTo>
                  <a:lnTo>
                    <a:pt x="675566" y="1255575"/>
                  </a:lnTo>
                  <a:lnTo>
                    <a:pt x="628650" y="1257300"/>
                  </a:lnTo>
                  <a:lnTo>
                    <a:pt x="581733" y="1255575"/>
                  </a:lnTo>
                  <a:lnTo>
                    <a:pt x="535752" y="1250483"/>
                  </a:lnTo>
                  <a:lnTo>
                    <a:pt x="490830" y="1242145"/>
                  </a:lnTo>
                  <a:lnTo>
                    <a:pt x="447088" y="1230683"/>
                  </a:lnTo>
                  <a:lnTo>
                    <a:pt x="404646" y="1216218"/>
                  </a:lnTo>
                  <a:lnTo>
                    <a:pt x="363627" y="1198871"/>
                  </a:lnTo>
                  <a:lnTo>
                    <a:pt x="324152" y="1178765"/>
                  </a:lnTo>
                  <a:lnTo>
                    <a:pt x="286344" y="1156020"/>
                  </a:lnTo>
                  <a:lnTo>
                    <a:pt x="250322" y="1130758"/>
                  </a:lnTo>
                  <a:lnTo>
                    <a:pt x="216209" y="1103102"/>
                  </a:lnTo>
                  <a:lnTo>
                    <a:pt x="184127" y="1073172"/>
                  </a:lnTo>
                  <a:lnTo>
                    <a:pt x="154197" y="1041090"/>
                  </a:lnTo>
                  <a:lnTo>
                    <a:pt x="126541" y="1006977"/>
                  </a:lnTo>
                  <a:lnTo>
                    <a:pt x="101279" y="970955"/>
                  </a:lnTo>
                  <a:lnTo>
                    <a:pt x="78534" y="933147"/>
                  </a:lnTo>
                  <a:lnTo>
                    <a:pt x="58428" y="893672"/>
                  </a:lnTo>
                  <a:lnTo>
                    <a:pt x="41081" y="852653"/>
                  </a:lnTo>
                  <a:lnTo>
                    <a:pt x="26616" y="810211"/>
                  </a:lnTo>
                  <a:lnTo>
                    <a:pt x="15154" y="766469"/>
                  </a:lnTo>
                  <a:lnTo>
                    <a:pt x="6816" y="721547"/>
                  </a:lnTo>
                  <a:lnTo>
                    <a:pt x="1724" y="675566"/>
                  </a:lnTo>
                  <a:lnTo>
                    <a:pt x="0" y="628650"/>
                  </a:lnTo>
                  <a:close/>
                </a:path>
              </a:pathLst>
            </a:custGeom>
            <a:ln w="25400">
              <a:solidFill>
                <a:srgbClr val="F79646"/>
              </a:solidFill>
            </a:ln>
          </p:spPr>
          <p:txBody>
            <a:bodyPr wrap="square" lIns="0" tIns="0" rIns="0" bIns="0" rtlCol="0"/>
            <a:lstStyle/>
            <a:p>
              <a:endParaRPr/>
            </a:p>
          </p:txBody>
        </p:sp>
        <p:pic>
          <p:nvPicPr>
            <p:cNvPr id="32" name="object 32"/>
            <p:cNvPicPr/>
            <p:nvPr/>
          </p:nvPicPr>
          <p:blipFill>
            <a:blip r:embed="rId10" cstate="print"/>
            <a:stretch>
              <a:fillRect/>
            </a:stretch>
          </p:blipFill>
          <p:spPr>
            <a:xfrm>
              <a:off x="842530" y="2041893"/>
              <a:ext cx="677475" cy="232317"/>
            </a:xfrm>
            <a:prstGeom prst="rect">
              <a:avLst/>
            </a:prstGeom>
          </p:spPr>
        </p:pic>
        <p:pic>
          <p:nvPicPr>
            <p:cNvPr id="33" name="object 33"/>
            <p:cNvPicPr/>
            <p:nvPr/>
          </p:nvPicPr>
          <p:blipFill>
            <a:blip r:embed="rId11" cstate="print"/>
            <a:stretch>
              <a:fillRect/>
            </a:stretch>
          </p:blipFill>
          <p:spPr>
            <a:xfrm>
              <a:off x="603503" y="1831847"/>
              <a:ext cx="1149095" cy="749807"/>
            </a:xfrm>
            <a:prstGeom prst="rect">
              <a:avLst/>
            </a:prstGeom>
          </p:spPr>
        </p:pic>
        <p:pic>
          <p:nvPicPr>
            <p:cNvPr id="34" name="object 34"/>
            <p:cNvPicPr/>
            <p:nvPr/>
          </p:nvPicPr>
          <p:blipFill>
            <a:blip r:embed="rId12" cstate="print"/>
            <a:stretch>
              <a:fillRect/>
            </a:stretch>
          </p:blipFill>
          <p:spPr>
            <a:xfrm>
              <a:off x="1183899" y="3502405"/>
              <a:ext cx="677481" cy="232320"/>
            </a:xfrm>
            <a:prstGeom prst="rect">
              <a:avLst/>
            </a:prstGeom>
          </p:spPr>
        </p:pic>
        <p:pic>
          <p:nvPicPr>
            <p:cNvPr id="35" name="object 35"/>
            <p:cNvPicPr/>
            <p:nvPr/>
          </p:nvPicPr>
          <p:blipFill>
            <a:blip r:embed="rId13" cstate="print"/>
            <a:stretch>
              <a:fillRect/>
            </a:stretch>
          </p:blipFill>
          <p:spPr>
            <a:xfrm>
              <a:off x="944879" y="3291839"/>
              <a:ext cx="1149095" cy="749807"/>
            </a:xfrm>
            <a:prstGeom prst="rect">
              <a:avLst/>
            </a:prstGeom>
          </p:spPr>
        </p:pic>
        <p:pic>
          <p:nvPicPr>
            <p:cNvPr id="36" name="object 36"/>
            <p:cNvPicPr/>
            <p:nvPr/>
          </p:nvPicPr>
          <p:blipFill>
            <a:blip r:embed="rId14" cstate="print"/>
            <a:stretch>
              <a:fillRect/>
            </a:stretch>
          </p:blipFill>
          <p:spPr>
            <a:xfrm>
              <a:off x="832129" y="5026405"/>
              <a:ext cx="694452" cy="232320"/>
            </a:xfrm>
            <a:prstGeom prst="rect">
              <a:avLst/>
            </a:prstGeom>
          </p:spPr>
        </p:pic>
        <p:pic>
          <p:nvPicPr>
            <p:cNvPr id="37" name="object 37"/>
            <p:cNvPicPr/>
            <p:nvPr/>
          </p:nvPicPr>
          <p:blipFill>
            <a:blip r:embed="rId15" cstate="print"/>
            <a:stretch>
              <a:fillRect/>
            </a:stretch>
          </p:blipFill>
          <p:spPr>
            <a:xfrm>
              <a:off x="603503" y="4815839"/>
              <a:ext cx="1149095" cy="749807"/>
            </a:xfrm>
            <a:prstGeom prst="rect">
              <a:avLst/>
            </a:prstGeom>
          </p:spPr>
        </p:pic>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57200" y="192024"/>
            <a:ext cx="8343900" cy="789940"/>
            <a:chOff x="457200" y="192024"/>
            <a:chExt cx="8343900" cy="789940"/>
          </a:xfrm>
        </p:grpSpPr>
        <p:pic>
          <p:nvPicPr>
            <p:cNvPr id="3" name="object 3"/>
            <p:cNvPicPr/>
            <p:nvPr/>
          </p:nvPicPr>
          <p:blipFill>
            <a:blip r:embed="rId2" cstate="print"/>
            <a:stretch>
              <a:fillRect/>
            </a:stretch>
          </p:blipFill>
          <p:spPr>
            <a:xfrm>
              <a:off x="5161784" y="192024"/>
              <a:ext cx="690371" cy="789431"/>
            </a:xfrm>
            <a:prstGeom prst="rect">
              <a:avLst/>
            </a:prstGeom>
          </p:spPr>
        </p:pic>
        <p:pic>
          <p:nvPicPr>
            <p:cNvPr id="4" name="object 4"/>
            <p:cNvPicPr/>
            <p:nvPr/>
          </p:nvPicPr>
          <p:blipFill>
            <a:blip r:embed="rId3" cstate="print"/>
            <a:stretch>
              <a:fillRect/>
            </a:stretch>
          </p:blipFill>
          <p:spPr>
            <a:xfrm>
              <a:off x="5425440" y="281939"/>
              <a:ext cx="761987" cy="640079"/>
            </a:xfrm>
            <a:prstGeom prst="rect">
              <a:avLst/>
            </a:prstGeom>
          </p:spPr>
        </p:pic>
        <p:pic>
          <p:nvPicPr>
            <p:cNvPr id="5" name="object 5"/>
            <p:cNvPicPr/>
            <p:nvPr/>
          </p:nvPicPr>
          <p:blipFill>
            <a:blip r:embed="rId4" cstate="print"/>
            <a:stretch>
              <a:fillRect/>
            </a:stretch>
          </p:blipFill>
          <p:spPr>
            <a:xfrm>
              <a:off x="5902451" y="281939"/>
              <a:ext cx="1200911" cy="640079"/>
            </a:xfrm>
            <a:prstGeom prst="rect">
              <a:avLst/>
            </a:prstGeom>
          </p:spPr>
        </p:pic>
        <p:pic>
          <p:nvPicPr>
            <p:cNvPr id="6" name="object 6"/>
            <p:cNvPicPr/>
            <p:nvPr/>
          </p:nvPicPr>
          <p:blipFill>
            <a:blip r:embed="rId5" cstate="print"/>
            <a:stretch>
              <a:fillRect/>
            </a:stretch>
          </p:blipFill>
          <p:spPr>
            <a:xfrm>
              <a:off x="6815328" y="281939"/>
              <a:ext cx="1182611" cy="640079"/>
            </a:xfrm>
            <a:prstGeom prst="rect">
              <a:avLst/>
            </a:prstGeom>
          </p:spPr>
        </p:pic>
        <p:pic>
          <p:nvPicPr>
            <p:cNvPr id="7" name="object 7"/>
            <p:cNvPicPr/>
            <p:nvPr/>
          </p:nvPicPr>
          <p:blipFill>
            <a:blip r:embed="rId6" cstate="print"/>
            <a:stretch>
              <a:fillRect/>
            </a:stretch>
          </p:blipFill>
          <p:spPr>
            <a:xfrm>
              <a:off x="7667238" y="192024"/>
              <a:ext cx="617219" cy="789431"/>
            </a:xfrm>
            <a:prstGeom prst="rect">
              <a:avLst/>
            </a:prstGeom>
          </p:spPr>
        </p:pic>
        <p:pic>
          <p:nvPicPr>
            <p:cNvPr id="8" name="object 8"/>
            <p:cNvPicPr/>
            <p:nvPr/>
          </p:nvPicPr>
          <p:blipFill>
            <a:blip r:embed="rId7" cstate="print"/>
            <a:stretch>
              <a:fillRect/>
            </a:stretch>
          </p:blipFill>
          <p:spPr>
            <a:xfrm>
              <a:off x="7857740" y="281939"/>
              <a:ext cx="943355" cy="640079"/>
            </a:xfrm>
            <a:prstGeom prst="rect">
              <a:avLst/>
            </a:prstGeom>
          </p:spPr>
        </p:pic>
      </p:grpSp>
      <p:sp>
        <p:nvSpPr>
          <p:cNvPr id="9" name="object 9"/>
          <p:cNvSpPr txBox="1">
            <a:spLocks noGrp="1"/>
          </p:cNvSpPr>
          <p:nvPr>
            <p:ph type="title"/>
          </p:nvPr>
        </p:nvSpPr>
        <p:spPr>
          <a:xfrm>
            <a:off x="5368544" y="283114"/>
            <a:ext cx="3239135" cy="452120"/>
          </a:xfrm>
          <a:prstGeom prst="rect">
            <a:avLst/>
          </a:prstGeom>
        </p:spPr>
        <p:txBody>
          <a:bodyPr vert="horz" wrap="square" lIns="0" tIns="12065" rIns="0" bIns="0" rtlCol="0">
            <a:spAutoFit/>
          </a:bodyPr>
          <a:lstStyle/>
          <a:p>
            <a:pPr marL="12700">
              <a:lnSpc>
                <a:spcPct val="100000"/>
              </a:lnSpc>
              <a:spcBef>
                <a:spcPts val="95"/>
              </a:spcBef>
            </a:pPr>
            <a:r>
              <a:rPr sz="2800" spc="-10" dirty="0"/>
              <a:t>C</a:t>
            </a:r>
            <a:r>
              <a:rPr spc="-10" dirty="0"/>
              <a:t>ÁC</a:t>
            </a:r>
            <a:r>
              <a:rPr spc="145" dirty="0"/>
              <a:t> </a:t>
            </a:r>
            <a:r>
              <a:rPr spc="-20" dirty="0"/>
              <a:t>CÔNG</a:t>
            </a:r>
            <a:r>
              <a:rPr spc="120" dirty="0"/>
              <a:t> </a:t>
            </a:r>
            <a:r>
              <a:rPr spc="-10" dirty="0"/>
              <a:t>NGHỆ</a:t>
            </a:r>
            <a:r>
              <a:rPr spc="125" dirty="0"/>
              <a:t> </a:t>
            </a:r>
            <a:r>
              <a:rPr sz="2800" spc="-90" dirty="0"/>
              <a:t>J</a:t>
            </a:r>
            <a:r>
              <a:rPr spc="-90" dirty="0"/>
              <a:t>AVA</a:t>
            </a:r>
            <a:endParaRPr sz="2800"/>
          </a:p>
        </p:txBody>
      </p:sp>
      <p:sp>
        <p:nvSpPr>
          <p:cNvPr id="10" name="object 10"/>
          <p:cNvSpPr txBox="1"/>
          <p:nvPr/>
        </p:nvSpPr>
        <p:spPr>
          <a:xfrm>
            <a:off x="535816" y="1090593"/>
            <a:ext cx="7178675" cy="452120"/>
          </a:xfrm>
          <a:prstGeom prst="rect">
            <a:avLst/>
          </a:prstGeom>
        </p:spPr>
        <p:txBody>
          <a:bodyPr vert="horz" wrap="square" lIns="0" tIns="12065" rIns="0" bIns="0" rtlCol="0">
            <a:spAutoFit/>
          </a:bodyPr>
          <a:lstStyle/>
          <a:p>
            <a:pPr marL="355600" indent="-343535">
              <a:lnSpc>
                <a:spcPct val="100000"/>
              </a:lnSpc>
              <a:spcBef>
                <a:spcPts val="95"/>
              </a:spcBef>
              <a:buClr>
                <a:srgbClr val="FF5A33"/>
              </a:buClr>
              <a:buFont typeface="Wingdings"/>
              <a:buChar char=""/>
              <a:tabLst>
                <a:tab pos="356235" algn="l"/>
              </a:tabLst>
            </a:pPr>
            <a:r>
              <a:rPr sz="2800" spc="-5" dirty="0">
                <a:latin typeface="Segoe UI"/>
                <a:cs typeface="Segoe UI"/>
              </a:rPr>
              <a:t>Học</a:t>
            </a:r>
            <a:r>
              <a:rPr sz="2800" spc="-15" dirty="0">
                <a:latin typeface="Segoe UI"/>
                <a:cs typeface="Segoe UI"/>
              </a:rPr>
              <a:t> </a:t>
            </a:r>
            <a:r>
              <a:rPr sz="2800" spc="-25" dirty="0">
                <a:latin typeface="Segoe UI"/>
                <a:cs typeface="Segoe UI"/>
              </a:rPr>
              <a:t>Java</a:t>
            </a:r>
            <a:r>
              <a:rPr sz="2800" spc="-20" dirty="0">
                <a:latin typeface="Segoe UI"/>
                <a:cs typeface="Segoe UI"/>
              </a:rPr>
              <a:t> </a:t>
            </a:r>
            <a:r>
              <a:rPr sz="2800" spc="-5" dirty="0">
                <a:latin typeface="Segoe UI"/>
                <a:cs typeface="Segoe UI"/>
              </a:rPr>
              <a:t>có thể làm</a:t>
            </a:r>
            <a:r>
              <a:rPr sz="2800" spc="-10" dirty="0">
                <a:latin typeface="Segoe UI"/>
                <a:cs typeface="Segoe UI"/>
              </a:rPr>
              <a:t> </a:t>
            </a:r>
            <a:r>
              <a:rPr sz="2800" spc="-5" dirty="0">
                <a:latin typeface="Segoe UI"/>
                <a:cs typeface="Segoe UI"/>
              </a:rPr>
              <a:t>ra</a:t>
            </a:r>
            <a:r>
              <a:rPr sz="2800" spc="5" dirty="0">
                <a:latin typeface="Segoe UI"/>
                <a:cs typeface="Segoe UI"/>
              </a:rPr>
              <a:t> </a:t>
            </a:r>
            <a:r>
              <a:rPr sz="2800" spc="-5" dirty="0">
                <a:latin typeface="Segoe UI"/>
                <a:cs typeface="Segoe UI"/>
              </a:rPr>
              <a:t>những</a:t>
            </a:r>
            <a:r>
              <a:rPr sz="2800" spc="15" dirty="0">
                <a:latin typeface="Segoe UI"/>
                <a:cs typeface="Segoe UI"/>
              </a:rPr>
              <a:t> </a:t>
            </a:r>
            <a:r>
              <a:rPr sz="2800" spc="-5" dirty="0">
                <a:latin typeface="Segoe UI"/>
                <a:cs typeface="Segoe UI"/>
              </a:rPr>
              <a:t>sản phẩm</a:t>
            </a:r>
            <a:r>
              <a:rPr sz="2800" spc="5" dirty="0">
                <a:latin typeface="Segoe UI"/>
                <a:cs typeface="Segoe UI"/>
              </a:rPr>
              <a:t> </a:t>
            </a:r>
            <a:r>
              <a:rPr sz="2800" spc="-10" dirty="0">
                <a:latin typeface="Segoe UI"/>
                <a:cs typeface="Segoe UI"/>
              </a:rPr>
              <a:t>gì?</a:t>
            </a:r>
            <a:endParaRPr sz="2800">
              <a:latin typeface="Segoe UI"/>
              <a:cs typeface="Segoe UI"/>
            </a:endParaRPr>
          </a:p>
        </p:txBody>
      </p:sp>
      <p:pic>
        <p:nvPicPr>
          <p:cNvPr id="11" name="object 11"/>
          <p:cNvPicPr/>
          <p:nvPr/>
        </p:nvPicPr>
        <p:blipFill>
          <a:blip r:embed="rId8" cstate="print"/>
          <a:stretch>
            <a:fillRect/>
          </a:stretch>
        </p:blipFill>
        <p:spPr>
          <a:xfrm>
            <a:off x="919924" y="1619058"/>
            <a:ext cx="7468361" cy="501662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object 9"/>
          <p:cNvSpPr txBox="1">
            <a:spLocks noGrp="1"/>
          </p:cNvSpPr>
          <p:nvPr>
            <p:ph type="title"/>
          </p:nvPr>
        </p:nvSpPr>
        <p:spPr>
          <a:xfrm>
            <a:off x="3581400" y="283114"/>
            <a:ext cx="5026279" cy="443070"/>
          </a:xfrm>
          <a:prstGeom prst="rect">
            <a:avLst/>
          </a:prstGeom>
        </p:spPr>
        <p:txBody>
          <a:bodyPr vert="horz" wrap="square" lIns="0" tIns="12065" rIns="0" bIns="0" rtlCol="0">
            <a:spAutoFit/>
          </a:bodyPr>
          <a:lstStyle/>
          <a:p>
            <a:pPr marL="12700">
              <a:lnSpc>
                <a:spcPct val="100000"/>
              </a:lnSpc>
              <a:spcBef>
                <a:spcPts val="95"/>
              </a:spcBef>
            </a:pPr>
            <a:r>
              <a:rPr lang="vi-VN" sz="2800" dirty="0"/>
              <a:t>Cài đặt môi trường JAVA</a:t>
            </a:r>
            <a:endParaRPr sz="2800" dirty="0"/>
          </a:p>
        </p:txBody>
      </p:sp>
      <p:sp>
        <p:nvSpPr>
          <p:cNvPr id="10" name="object 10"/>
          <p:cNvSpPr txBox="1"/>
          <p:nvPr/>
        </p:nvSpPr>
        <p:spPr>
          <a:xfrm>
            <a:off x="535816" y="1090593"/>
            <a:ext cx="7178675" cy="452120"/>
          </a:xfrm>
          <a:prstGeom prst="rect">
            <a:avLst/>
          </a:prstGeom>
        </p:spPr>
        <p:txBody>
          <a:bodyPr vert="horz" wrap="square" lIns="0" tIns="12065" rIns="0" bIns="0" rtlCol="0">
            <a:spAutoFit/>
          </a:bodyPr>
          <a:lstStyle/>
          <a:p>
            <a:pPr algn="l"/>
            <a:r>
              <a:rPr lang="en-US" sz="2800" b="1" i="0" dirty="0" err="1">
                <a:solidFill>
                  <a:srgbClr val="800080"/>
                </a:solidFill>
                <a:effectLst/>
                <a:latin typeface="Google Sans"/>
              </a:rPr>
              <a:t>Giải</a:t>
            </a:r>
            <a:r>
              <a:rPr lang="en-US" sz="2800" b="1" i="0" dirty="0">
                <a:solidFill>
                  <a:srgbClr val="800080"/>
                </a:solidFill>
                <a:effectLst/>
                <a:latin typeface="Google Sans"/>
              </a:rPr>
              <a:t> </a:t>
            </a:r>
            <a:r>
              <a:rPr lang="en-US" sz="2800" b="1" i="0" dirty="0" err="1">
                <a:solidFill>
                  <a:srgbClr val="800080"/>
                </a:solidFill>
                <a:effectLst/>
                <a:latin typeface="Google Sans"/>
              </a:rPr>
              <a:t>thích</a:t>
            </a:r>
            <a:r>
              <a:rPr lang="en-US" sz="2800" b="1" i="0" dirty="0">
                <a:solidFill>
                  <a:srgbClr val="800080"/>
                </a:solidFill>
                <a:effectLst/>
                <a:latin typeface="Google Sans"/>
              </a:rPr>
              <a:t> </a:t>
            </a:r>
            <a:r>
              <a:rPr lang="en-US" sz="2800" b="1" i="0" dirty="0" err="1">
                <a:solidFill>
                  <a:srgbClr val="800080"/>
                </a:solidFill>
                <a:effectLst/>
                <a:latin typeface="Google Sans"/>
              </a:rPr>
              <a:t>về</a:t>
            </a:r>
            <a:r>
              <a:rPr lang="en-US" sz="2800" b="1" i="0" dirty="0">
                <a:solidFill>
                  <a:srgbClr val="800080"/>
                </a:solidFill>
                <a:effectLst/>
                <a:latin typeface="Google Sans"/>
              </a:rPr>
              <a:t> JVM, JRE </a:t>
            </a:r>
            <a:r>
              <a:rPr lang="en-US" sz="2800" b="1" i="0" dirty="0" err="1">
                <a:solidFill>
                  <a:srgbClr val="800080"/>
                </a:solidFill>
                <a:effectLst/>
                <a:latin typeface="Google Sans"/>
              </a:rPr>
              <a:t>và</a:t>
            </a:r>
            <a:r>
              <a:rPr lang="en-US" sz="2800" b="1" i="0" dirty="0">
                <a:solidFill>
                  <a:srgbClr val="800080"/>
                </a:solidFill>
                <a:effectLst/>
                <a:latin typeface="Google Sans"/>
              </a:rPr>
              <a:t> JDK</a:t>
            </a:r>
          </a:p>
        </p:txBody>
      </p:sp>
      <p:sp>
        <p:nvSpPr>
          <p:cNvPr id="14" name="object 10">
            <a:extLst>
              <a:ext uri="{FF2B5EF4-FFF2-40B4-BE49-F238E27FC236}">
                <a16:creationId xmlns:a16="http://schemas.microsoft.com/office/drawing/2014/main" id="{3AB5F056-DD12-D616-5675-817AD48EF382}"/>
              </a:ext>
            </a:extLst>
          </p:cNvPr>
          <p:cNvSpPr txBox="1"/>
          <p:nvPr/>
        </p:nvSpPr>
        <p:spPr>
          <a:xfrm>
            <a:off x="609600" y="1937602"/>
            <a:ext cx="7178675" cy="3243837"/>
          </a:xfrm>
          <a:prstGeom prst="rect">
            <a:avLst/>
          </a:prstGeom>
        </p:spPr>
        <p:txBody>
          <a:bodyPr vert="horz" wrap="square" lIns="0" tIns="12065" rIns="0" bIns="0" rtlCol="0">
            <a:spAutoFit/>
          </a:bodyPr>
          <a:lstStyle/>
          <a:p>
            <a:pPr algn="l"/>
            <a:r>
              <a:rPr lang="vi-VN" sz="1400" b="1" i="0" dirty="0">
                <a:solidFill>
                  <a:srgbClr val="000080"/>
                </a:solidFill>
                <a:effectLst/>
                <a:latin typeface="Google Sans"/>
              </a:rPr>
              <a:t>JVM </a:t>
            </a:r>
            <a:r>
              <a:rPr lang="vi-VN" sz="1400" b="0" i="0" dirty="0">
                <a:solidFill>
                  <a:srgbClr val="222C37"/>
                </a:solidFill>
                <a:effectLst/>
                <a:latin typeface="Google Sans"/>
              </a:rPr>
              <a:t>(</a:t>
            </a:r>
            <a:r>
              <a:rPr lang="vi-VN" sz="1400" b="1" i="0" dirty="0">
                <a:solidFill>
                  <a:srgbClr val="222C37"/>
                </a:solidFill>
                <a:effectLst/>
                <a:latin typeface="Google Sans"/>
              </a:rPr>
              <a:t>Java Virtual Machine</a:t>
            </a:r>
            <a:r>
              <a:rPr lang="vi-VN" sz="1400" b="0" i="0" dirty="0">
                <a:solidFill>
                  <a:srgbClr val="222C37"/>
                </a:solidFill>
                <a:effectLst/>
                <a:latin typeface="Google Sans"/>
              </a:rPr>
              <a:t>) là môi trường dùng để chạy ứng dụng được viết bằng ngôn ngữ lập trình Java. </a:t>
            </a:r>
            <a:r>
              <a:rPr lang="vi-VN" sz="1400" b="1" i="0" dirty="0">
                <a:solidFill>
                  <a:srgbClr val="222C37"/>
                </a:solidFill>
                <a:effectLst/>
                <a:latin typeface="Google Sans"/>
              </a:rPr>
              <a:t>JVM </a:t>
            </a:r>
            <a:r>
              <a:rPr lang="vi-VN" sz="1400" b="0" i="0" dirty="0">
                <a:solidFill>
                  <a:srgbClr val="222C37"/>
                </a:solidFill>
                <a:effectLst/>
                <a:latin typeface="Google Sans"/>
              </a:rPr>
              <a:t>giúp Java có thể chạy nhiều nền tảng (Platform) khác nhau, mỗi nền tảng sẽ có Platform tương ứng như </a:t>
            </a:r>
            <a:r>
              <a:rPr lang="vi-VN" sz="1400" b="1" i="0" dirty="0">
                <a:solidFill>
                  <a:srgbClr val="222C37"/>
                </a:solidFill>
                <a:effectLst/>
                <a:latin typeface="Google Sans"/>
              </a:rPr>
              <a:t>JVM </a:t>
            </a:r>
            <a:r>
              <a:rPr lang="vi-VN" sz="1400" b="0" i="0" dirty="0">
                <a:solidFill>
                  <a:srgbClr val="222C37"/>
                </a:solidFill>
                <a:effectLst/>
                <a:latin typeface="Google Sans"/>
              </a:rPr>
              <a:t>giành cho Linux, Mac, Window… nhưng cơ chế hoạt động đều như nhau nên khi ta viết ứng dụng Java trên Window vẫn có thể chạy được trên Linux, Mac và ngược lại.</a:t>
            </a:r>
          </a:p>
          <a:p>
            <a:pPr algn="l"/>
            <a:r>
              <a:rPr lang="vi-VN" sz="1400" b="1" i="0" dirty="0">
                <a:solidFill>
                  <a:srgbClr val="000080"/>
                </a:solidFill>
                <a:effectLst/>
                <a:latin typeface="Google Sans"/>
              </a:rPr>
              <a:t>JRE </a:t>
            </a:r>
            <a:r>
              <a:rPr lang="vi-VN" sz="1400" b="0" i="0" dirty="0">
                <a:solidFill>
                  <a:srgbClr val="222C37"/>
                </a:solidFill>
                <a:effectLst/>
                <a:latin typeface="Google Sans"/>
              </a:rPr>
              <a:t>(</a:t>
            </a:r>
            <a:r>
              <a:rPr lang="vi-VN" sz="1400" b="1" i="0" dirty="0">
                <a:solidFill>
                  <a:srgbClr val="222C37"/>
                </a:solidFill>
                <a:effectLst/>
                <a:latin typeface="Google Sans"/>
              </a:rPr>
              <a:t>Java Runtime Enviroment</a:t>
            </a:r>
            <a:r>
              <a:rPr lang="vi-VN" sz="1400" b="0" i="0" dirty="0">
                <a:solidFill>
                  <a:srgbClr val="222C37"/>
                </a:solidFill>
                <a:effectLst/>
                <a:latin typeface="Google Sans"/>
              </a:rPr>
              <a:t>) bao gồm các thư viện, JVM và những thành phần bổ sung để chạy những ứng dụng được viết bằng Java. Những máy tính của người dùng bình thường chỉ cần cài đặt JRE là đủ chạy ứng dụng Java Desktop (được viết từ những thư viện AWT, Swing hay JavaFX)</a:t>
            </a:r>
          </a:p>
          <a:p>
            <a:pPr algn="l"/>
            <a:r>
              <a:rPr lang="vi-VN" sz="1400" b="1" i="0" dirty="0">
                <a:solidFill>
                  <a:srgbClr val="000080"/>
                </a:solidFill>
                <a:effectLst/>
                <a:latin typeface="Google Sans"/>
              </a:rPr>
              <a:t>JDK </a:t>
            </a:r>
            <a:r>
              <a:rPr lang="vi-VN" sz="1400" b="0" i="0" dirty="0">
                <a:solidFill>
                  <a:srgbClr val="222C37"/>
                </a:solidFill>
                <a:effectLst/>
                <a:latin typeface="Google Sans"/>
              </a:rPr>
              <a:t>(</a:t>
            </a:r>
            <a:r>
              <a:rPr lang="vi-VN" sz="1400" b="1" i="0" dirty="0">
                <a:solidFill>
                  <a:srgbClr val="222C37"/>
                </a:solidFill>
                <a:effectLst/>
                <a:latin typeface="Google Sans"/>
              </a:rPr>
              <a:t>Java Development Kit</a:t>
            </a:r>
            <a:r>
              <a:rPr lang="vi-VN" sz="1400" b="0" i="0" dirty="0">
                <a:solidFill>
                  <a:srgbClr val="222C37"/>
                </a:solidFill>
                <a:effectLst/>
                <a:latin typeface="Google Sans"/>
              </a:rPr>
              <a:t>) giành cho các lập trình viên Java là tập hợp JRE và những công cụ cần thiết để phát triển ứng dụng bằng Java. Ví dụ như trình biên dịch javac dùng để biên dịch java thành file </a:t>
            </a:r>
            <a:r>
              <a:rPr lang="vi-VN" sz="1400" b="1" i="0" dirty="0">
                <a:solidFill>
                  <a:srgbClr val="222C37"/>
                </a:solidFill>
                <a:effectLst/>
                <a:latin typeface="Google Sans"/>
              </a:rPr>
              <a:t>bytecode .class</a:t>
            </a:r>
            <a:r>
              <a:rPr lang="vi-VN" sz="1400" b="0" i="0" dirty="0">
                <a:solidFill>
                  <a:srgbClr val="222C37"/>
                </a:solidFill>
                <a:effectLst/>
                <a:latin typeface="Google Sans"/>
              </a:rPr>
              <a:t>.</a:t>
            </a:r>
          </a:p>
          <a:p>
            <a:pPr algn="l"/>
            <a:endParaRPr lang="vi-VN" sz="1400" dirty="0">
              <a:solidFill>
                <a:srgbClr val="222C37"/>
              </a:solidFill>
              <a:latin typeface="Google Sans"/>
            </a:endParaRPr>
          </a:p>
          <a:p>
            <a:pPr algn="l"/>
            <a:endParaRPr lang="vi-VN" sz="1400" b="0" i="0" dirty="0">
              <a:solidFill>
                <a:srgbClr val="222C37"/>
              </a:solidFill>
              <a:effectLst/>
              <a:latin typeface="Google Sans"/>
            </a:endParaRPr>
          </a:p>
          <a:p>
            <a:r>
              <a:rPr lang="vi-VN" sz="1400" b="0" i="0" dirty="0">
                <a:solidFill>
                  <a:srgbClr val="222C37"/>
                </a:solidFill>
                <a:effectLst/>
                <a:latin typeface="Google Sans"/>
              </a:rPr>
              <a:t>Truy cập và download </a:t>
            </a:r>
            <a:r>
              <a:rPr lang="en-US" sz="1400" b="0" i="0" u="none" strike="noStrike" dirty="0">
                <a:solidFill>
                  <a:srgbClr val="2E69FF"/>
                </a:solidFill>
                <a:effectLst/>
                <a:latin typeface="Google Sans"/>
                <a:hlinkClick r:id="rId2"/>
              </a:rPr>
              <a:t>www.oracle.com/technetwork/java/javase/downloads/index.html</a:t>
            </a:r>
            <a:endParaRPr lang="vi-VN" sz="1400" b="0" i="0" dirty="0">
              <a:solidFill>
                <a:srgbClr val="222C37"/>
              </a:solidFill>
              <a:effectLst/>
              <a:latin typeface="Google Sans"/>
            </a:endParaRPr>
          </a:p>
          <a:p>
            <a:pPr algn="l"/>
            <a:endParaRPr lang="vi-VN" sz="1400" b="0" i="0" dirty="0">
              <a:solidFill>
                <a:srgbClr val="222C37"/>
              </a:solidFill>
              <a:effectLst/>
              <a:latin typeface="Google Sans"/>
            </a:endParaRPr>
          </a:p>
        </p:txBody>
      </p:sp>
    </p:spTree>
    <p:extLst>
      <p:ext uri="{BB962C8B-B14F-4D97-AF65-F5344CB8AC3E}">
        <p14:creationId xmlns:p14="http://schemas.microsoft.com/office/powerpoint/2010/main" val="109243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457200" y="0"/>
            <a:ext cx="8686800" cy="857250"/>
            <a:chOff x="457200" y="0"/>
            <a:chExt cx="8686800" cy="857250"/>
          </a:xfrm>
        </p:grpSpPr>
        <p:sp>
          <p:nvSpPr>
            <p:cNvPr id="4" name="object 4"/>
            <p:cNvSpPr/>
            <p:nvPr/>
          </p:nvSpPr>
          <p:spPr>
            <a:xfrm>
              <a:off x="457200" y="819149"/>
              <a:ext cx="8229600" cy="38100"/>
            </a:xfrm>
            <a:custGeom>
              <a:avLst/>
              <a:gdLst/>
              <a:ahLst/>
              <a:cxnLst/>
              <a:rect l="l" t="t" r="r" b="b"/>
              <a:pathLst>
                <a:path w="8229600" h="38100">
                  <a:moveTo>
                    <a:pt x="8229600" y="0"/>
                  </a:moveTo>
                  <a:lnTo>
                    <a:pt x="0" y="0"/>
                  </a:lnTo>
                  <a:lnTo>
                    <a:pt x="0" y="19050"/>
                  </a:lnTo>
                  <a:lnTo>
                    <a:pt x="0" y="38100"/>
                  </a:lnTo>
                  <a:lnTo>
                    <a:pt x="8229600" y="38100"/>
                  </a:lnTo>
                  <a:lnTo>
                    <a:pt x="8229600" y="19050"/>
                  </a:lnTo>
                  <a:lnTo>
                    <a:pt x="8229600" y="0"/>
                  </a:lnTo>
                  <a:close/>
                </a:path>
              </a:pathLst>
            </a:custGeom>
            <a:solidFill>
              <a:srgbClr val="FF9900"/>
            </a:solidFill>
          </p:spPr>
          <p:txBody>
            <a:bodyPr wrap="square" lIns="0" tIns="0" rIns="0" bIns="0" rtlCol="0"/>
            <a:lstStyle/>
            <a:p>
              <a:endParaRPr/>
            </a:p>
          </p:txBody>
        </p:sp>
        <p:sp>
          <p:nvSpPr>
            <p:cNvPr id="5" name="object 5"/>
            <p:cNvSpPr/>
            <p:nvPr/>
          </p:nvSpPr>
          <p:spPr>
            <a:xfrm>
              <a:off x="1295400" y="0"/>
              <a:ext cx="7848600" cy="838200"/>
            </a:xfrm>
            <a:custGeom>
              <a:avLst/>
              <a:gdLst/>
              <a:ahLst/>
              <a:cxnLst/>
              <a:rect l="l" t="t" r="r" b="b"/>
              <a:pathLst>
                <a:path w="7848600" h="838200">
                  <a:moveTo>
                    <a:pt x="7848600" y="0"/>
                  </a:moveTo>
                  <a:lnTo>
                    <a:pt x="0" y="0"/>
                  </a:lnTo>
                  <a:lnTo>
                    <a:pt x="0" y="838200"/>
                  </a:lnTo>
                  <a:lnTo>
                    <a:pt x="7848600" y="838200"/>
                  </a:lnTo>
                  <a:lnTo>
                    <a:pt x="7848600" y="0"/>
                  </a:lnTo>
                  <a:close/>
                </a:path>
              </a:pathLst>
            </a:custGeom>
            <a:solidFill>
              <a:srgbClr val="FFFFFF"/>
            </a:solidFill>
          </p:spPr>
          <p:txBody>
            <a:bodyPr wrap="square" lIns="0" tIns="0" rIns="0" bIns="0" rtlCol="0"/>
            <a:lstStyle/>
            <a:p>
              <a:endParaRPr/>
            </a:p>
          </p:txBody>
        </p:sp>
      </p:grpSp>
      <p:pic>
        <p:nvPicPr>
          <p:cNvPr id="6" name="object 6"/>
          <p:cNvPicPr/>
          <p:nvPr/>
        </p:nvPicPr>
        <p:blipFill>
          <a:blip r:embed="rId2" cstate="print"/>
          <a:stretch>
            <a:fillRect/>
          </a:stretch>
        </p:blipFill>
        <p:spPr>
          <a:xfrm>
            <a:off x="2747569" y="2518969"/>
            <a:ext cx="3600646" cy="3390900"/>
          </a:xfrm>
          <a:prstGeom prst="rect">
            <a:avLst/>
          </a:prstGeom>
        </p:spPr>
      </p:pic>
      <p:grpSp>
        <p:nvGrpSpPr>
          <p:cNvPr id="7" name="object 7"/>
          <p:cNvGrpSpPr/>
          <p:nvPr/>
        </p:nvGrpSpPr>
        <p:grpSpPr>
          <a:xfrm>
            <a:off x="3855719" y="192024"/>
            <a:ext cx="4945380" cy="789940"/>
            <a:chOff x="3855719" y="192024"/>
            <a:chExt cx="4945380" cy="789940"/>
          </a:xfrm>
        </p:grpSpPr>
        <p:pic>
          <p:nvPicPr>
            <p:cNvPr id="8" name="object 8"/>
            <p:cNvPicPr/>
            <p:nvPr/>
          </p:nvPicPr>
          <p:blipFill>
            <a:blip r:embed="rId3" cstate="print"/>
            <a:stretch>
              <a:fillRect/>
            </a:stretch>
          </p:blipFill>
          <p:spPr>
            <a:xfrm>
              <a:off x="3855719" y="192024"/>
              <a:ext cx="1219199" cy="789431"/>
            </a:xfrm>
            <a:prstGeom prst="rect">
              <a:avLst/>
            </a:prstGeom>
          </p:spPr>
        </p:pic>
        <p:pic>
          <p:nvPicPr>
            <p:cNvPr id="9" name="object 9"/>
            <p:cNvPicPr/>
            <p:nvPr/>
          </p:nvPicPr>
          <p:blipFill>
            <a:blip r:embed="rId4" cstate="print"/>
            <a:stretch>
              <a:fillRect/>
            </a:stretch>
          </p:blipFill>
          <p:spPr>
            <a:xfrm>
              <a:off x="4605523" y="192024"/>
              <a:ext cx="647700" cy="789431"/>
            </a:xfrm>
            <a:prstGeom prst="rect">
              <a:avLst/>
            </a:prstGeom>
          </p:spPr>
        </p:pic>
        <p:pic>
          <p:nvPicPr>
            <p:cNvPr id="10" name="object 10"/>
            <p:cNvPicPr/>
            <p:nvPr/>
          </p:nvPicPr>
          <p:blipFill>
            <a:blip r:embed="rId5" cstate="print"/>
            <a:stretch>
              <a:fillRect/>
            </a:stretch>
          </p:blipFill>
          <p:spPr>
            <a:xfrm>
              <a:off x="4881367" y="192024"/>
              <a:ext cx="617211" cy="789431"/>
            </a:xfrm>
            <a:prstGeom prst="rect">
              <a:avLst/>
            </a:prstGeom>
          </p:spPr>
        </p:pic>
        <p:pic>
          <p:nvPicPr>
            <p:cNvPr id="11" name="object 11"/>
            <p:cNvPicPr/>
            <p:nvPr/>
          </p:nvPicPr>
          <p:blipFill>
            <a:blip r:embed="rId6" cstate="print"/>
            <a:stretch>
              <a:fillRect/>
            </a:stretch>
          </p:blipFill>
          <p:spPr>
            <a:xfrm>
              <a:off x="5071868" y="281939"/>
              <a:ext cx="943355" cy="640079"/>
            </a:xfrm>
            <a:prstGeom prst="rect">
              <a:avLst/>
            </a:prstGeom>
          </p:spPr>
        </p:pic>
        <p:pic>
          <p:nvPicPr>
            <p:cNvPr id="12" name="object 12"/>
            <p:cNvPicPr/>
            <p:nvPr/>
          </p:nvPicPr>
          <p:blipFill>
            <a:blip r:embed="rId7" cstate="print"/>
            <a:stretch>
              <a:fillRect/>
            </a:stretch>
          </p:blipFill>
          <p:spPr>
            <a:xfrm>
              <a:off x="5687568" y="192024"/>
              <a:ext cx="731519" cy="789431"/>
            </a:xfrm>
            <a:prstGeom prst="rect">
              <a:avLst/>
            </a:prstGeom>
          </p:spPr>
        </p:pic>
        <p:pic>
          <p:nvPicPr>
            <p:cNvPr id="13" name="object 13"/>
            <p:cNvPicPr/>
            <p:nvPr/>
          </p:nvPicPr>
          <p:blipFill>
            <a:blip r:embed="rId8" cstate="print"/>
            <a:stretch>
              <a:fillRect/>
            </a:stretch>
          </p:blipFill>
          <p:spPr>
            <a:xfrm>
              <a:off x="5992368" y="281939"/>
              <a:ext cx="2228087" cy="640079"/>
            </a:xfrm>
            <a:prstGeom prst="rect">
              <a:avLst/>
            </a:prstGeom>
          </p:spPr>
        </p:pic>
        <p:pic>
          <p:nvPicPr>
            <p:cNvPr id="14" name="object 14"/>
            <p:cNvPicPr/>
            <p:nvPr/>
          </p:nvPicPr>
          <p:blipFill>
            <a:blip r:embed="rId9" cstate="print"/>
            <a:stretch>
              <a:fillRect/>
            </a:stretch>
          </p:blipFill>
          <p:spPr>
            <a:xfrm>
              <a:off x="7886696" y="192024"/>
              <a:ext cx="699515" cy="789431"/>
            </a:xfrm>
            <a:prstGeom prst="rect">
              <a:avLst/>
            </a:prstGeom>
          </p:spPr>
        </p:pic>
        <p:pic>
          <p:nvPicPr>
            <p:cNvPr id="15" name="object 15"/>
            <p:cNvPicPr/>
            <p:nvPr/>
          </p:nvPicPr>
          <p:blipFill>
            <a:blip r:embed="rId10" cstate="print"/>
            <a:stretch>
              <a:fillRect/>
            </a:stretch>
          </p:blipFill>
          <p:spPr>
            <a:xfrm>
              <a:off x="8159491" y="281939"/>
              <a:ext cx="641604" cy="640079"/>
            </a:xfrm>
            <a:prstGeom prst="rect">
              <a:avLst/>
            </a:prstGeom>
          </p:spPr>
        </p:pic>
      </p:grpSp>
      <p:sp>
        <p:nvSpPr>
          <p:cNvPr id="16" name="object 16"/>
          <p:cNvSpPr txBox="1"/>
          <p:nvPr/>
        </p:nvSpPr>
        <p:spPr>
          <a:xfrm>
            <a:off x="535755" y="764837"/>
            <a:ext cx="7804931" cy="1694695"/>
          </a:xfrm>
          <a:prstGeom prst="rect">
            <a:avLst/>
          </a:prstGeom>
        </p:spPr>
        <p:txBody>
          <a:bodyPr vert="horz" wrap="square" lIns="0" tIns="12065" rIns="0" bIns="0" rtlCol="0">
            <a:spAutoFit/>
          </a:bodyPr>
          <a:lstStyle/>
          <a:p>
            <a:pPr marL="3539490">
              <a:lnSpc>
                <a:spcPct val="100000"/>
              </a:lnSpc>
              <a:spcBef>
                <a:spcPts val="95"/>
              </a:spcBef>
            </a:pPr>
            <a:endParaRPr sz="2250" dirty="0">
              <a:latin typeface="Segoe UI"/>
              <a:cs typeface="Segoe UI"/>
            </a:endParaRPr>
          </a:p>
          <a:p>
            <a:pPr marL="355600" indent="-343535">
              <a:lnSpc>
                <a:spcPct val="100000"/>
              </a:lnSpc>
              <a:spcBef>
                <a:spcPts val="3000"/>
              </a:spcBef>
              <a:buClr>
                <a:srgbClr val="FF5A33"/>
              </a:buClr>
              <a:buFont typeface="Wingdings"/>
              <a:buChar char=""/>
              <a:tabLst>
                <a:tab pos="356235" algn="l"/>
              </a:tabLst>
            </a:pPr>
            <a:r>
              <a:rPr sz="2800" spc="-10" dirty="0">
                <a:latin typeface="Segoe UI"/>
                <a:cs typeface="Segoe UI"/>
              </a:rPr>
              <a:t>JDK</a:t>
            </a:r>
            <a:r>
              <a:rPr sz="2800" dirty="0">
                <a:latin typeface="Segoe UI"/>
                <a:cs typeface="Segoe UI"/>
              </a:rPr>
              <a:t> </a:t>
            </a:r>
            <a:r>
              <a:rPr sz="2800" spc="-25" dirty="0">
                <a:latin typeface="Segoe UI"/>
                <a:cs typeface="Segoe UI"/>
              </a:rPr>
              <a:t>và </a:t>
            </a:r>
            <a:r>
              <a:rPr sz="2800" spc="-5" dirty="0">
                <a:latin typeface="Segoe UI"/>
                <a:cs typeface="Segoe UI"/>
              </a:rPr>
              <a:t>các</a:t>
            </a:r>
            <a:r>
              <a:rPr sz="2800" spc="-25" dirty="0">
                <a:latin typeface="Segoe UI"/>
                <a:cs typeface="Segoe UI"/>
              </a:rPr>
              <a:t> </a:t>
            </a:r>
            <a:r>
              <a:rPr sz="2800" spc="-5" dirty="0">
                <a:latin typeface="Segoe UI"/>
                <a:cs typeface="Segoe UI"/>
              </a:rPr>
              <a:t>công</a:t>
            </a:r>
            <a:r>
              <a:rPr sz="2800" spc="-20" dirty="0">
                <a:latin typeface="Segoe UI"/>
                <a:cs typeface="Segoe UI"/>
              </a:rPr>
              <a:t> </a:t>
            </a:r>
            <a:r>
              <a:rPr sz="2800" spc="-5" dirty="0">
                <a:latin typeface="Segoe UI"/>
                <a:cs typeface="Segoe UI"/>
              </a:rPr>
              <a:t>cụ</a:t>
            </a:r>
            <a:r>
              <a:rPr sz="2800" spc="-15" dirty="0">
                <a:latin typeface="Segoe UI"/>
                <a:cs typeface="Segoe UI"/>
              </a:rPr>
              <a:t> </a:t>
            </a:r>
            <a:r>
              <a:rPr sz="2800" spc="-10" dirty="0">
                <a:latin typeface="Segoe UI"/>
                <a:cs typeface="Segoe UI"/>
              </a:rPr>
              <a:t>(javac,</a:t>
            </a:r>
            <a:r>
              <a:rPr sz="2800" spc="-15" dirty="0">
                <a:latin typeface="Segoe UI"/>
                <a:cs typeface="Segoe UI"/>
              </a:rPr>
              <a:t> </a:t>
            </a:r>
            <a:r>
              <a:rPr sz="2800" spc="-10" dirty="0">
                <a:latin typeface="Segoe UI"/>
                <a:cs typeface="Segoe UI"/>
              </a:rPr>
              <a:t>java)</a:t>
            </a:r>
            <a:endParaRPr sz="2800" dirty="0">
              <a:latin typeface="Segoe UI"/>
              <a:cs typeface="Segoe UI"/>
            </a:endParaRPr>
          </a:p>
          <a:p>
            <a:pPr marL="355600" indent="-343535">
              <a:lnSpc>
                <a:spcPct val="100000"/>
              </a:lnSpc>
              <a:spcBef>
                <a:spcPts val="670"/>
              </a:spcBef>
              <a:buClr>
                <a:srgbClr val="FF5A33"/>
              </a:buClr>
              <a:buFont typeface="Wingdings"/>
              <a:buChar char=""/>
              <a:tabLst>
                <a:tab pos="356235" algn="l"/>
              </a:tabLst>
            </a:pPr>
            <a:r>
              <a:rPr sz="2800" spc="-5" dirty="0">
                <a:latin typeface="Segoe UI"/>
                <a:cs typeface="Segoe UI"/>
              </a:rPr>
              <a:t>Cấu hình</a:t>
            </a:r>
            <a:r>
              <a:rPr sz="2800" spc="10" dirty="0">
                <a:latin typeface="Segoe UI"/>
                <a:cs typeface="Segoe UI"/>
              </a:rPr>
              <a:t> </a:t>
            </a:r>
            <a:r>
              <a:rPr sz="2800" spc="-10" dirty="0">
                <a:latin typeface="Segoe UI"/>
                <a:cs typeface="Segoe UI"/>
              </a:rPr>
              <a:t>JDK</a:t>
            </a:r>
            <a:r>
              <a:rPr sz="2800" spc="5" dirty="0">
                <a:latin typeface="Segoe UI"/>
                <a:cs typeface="Segoe UI"/>
              </a:rPr>
              <a:t> </a:t>
            </a:r>
            <a:r>
              <a:rPr sz="2800" spc="-10" dirty="0">
                <a:latin typeface="Segoe UI"/>
                <a:cs typeface="Segoe UI"/>
              </a:rPr>
              <a:t>(path,</a:t>
            </a:r>
            <a:r>
              <a:rPr sz="2800" spc="10" dirty="0">
                <a:latin typeface="Segoe UI"/>
                <a:cs typeface="Segoe UI"/>
              </a:rPr>
              <a:t> </a:t>
            </a:r>
            <a:r>
              <a:rPr sz="2800" spc="-10" dirty="0">
                <a:latin typeface="Segoe UI"/>
                <a:cs typeface="Segoe UI"/>
              </a:rPr>
              <a:t>classpath)</a:t>
            </a:r>
            <a:endParaRPr sz="2800" dirty="0">
              <a:latin typeface="Segoe UI"/>
              <a:cs typeface="Segoe U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457200" y="838200"/>
            <a:ext cx="8229600" cy="0"/>
          </a:xfrm>
          <a:custGeom>
            <a:avLst/>
            <a:gdLst/>
            <a:ahLst/>
            <a:cxnLst/>
            <a:rect l="l" t="t" r="r" b="b"/>
            <a:pathLst>
              <a:path w="8229600">
                <a:moveTo>
                  <a:pt x="0" y="0"/>
                </a:moveTo>
                <a:lnTo>
                  <a:pt x="8229600" y="0"/>
                </a:lnTo>
              </a:path>
            </a:pathLst>
          </a:custGeom>
          <a:ln w="38100">
            <a:solidFill>
              <a:srgbClr val="FF9900"/>
            </a:solidFill>
          </a:ln>
        </p:spPr>
        <p:txBody>
          <a:bodyPr wrap="square" lIns="0" tIns="0" rIns="0" bIns="0" rtlCol="0"/>
          <a:lstStyle/>
          <a:p>
            <a:endParaRPr/>
          </a:p>
        </p:txBody>
      </p:sp>
      <p:pic>
        <p:nvPicPr>
          <p:cNvPr id="4" name="object 4"/>
          <p:cNvPicPr/>
          <p:nvPr/>
        </p:nvPicPr>
        <p:blipFill>
          <a:blip r:embed="rId2" cstate="print"/>
          <a:stretch>
            <a:fillRect/>
          </a:stretch>
        </p:blipFill>
        <p:spPr>
          <a:xfrm>
            <a:off x="404635" y="1698409"/>
            <a:ext cx="4096510" cy="4588510"/>
          </a:xfrm>
          <a:prstGeom prst="rect">
            <a:avLst/>
          </a:prstGeom>
        </p:spPr>
      </p:pic>
      <p:grpSp>
        <p:nvGrpSpPr>
          <p:cNvPr id="5" name="object 5"/>
          <p:cNvGrpSpPr/>
          <p:nvPr/>
        </p:nvGrpSpPr>
        <p:grpSpPr>
          <a:xfrm>
            <a:off x="2898647" y="998217"/>
            <a:ext cx="5851525" cy="5288915"/>
            <a:chOff x="2898647" y="998217"/>
            <a:chExt cx="5851525" cy="5288915"/>
          </a:xfrm>
        </p:grpSpPr>
        <p:pic>
          <p:nvPicPr>
            <p:cNvPr id="6" name="object 6"/>
            <p:cNvPicPr/>
            <p:nvPr/>
          </p:nvPicPr>
          <p:blipFill>
            <a:blip r:embed="rId3" cstate="print"/>
            <a:stretch>
              <a:fillRect/>
            </a:stretch>
          </p:blipFill>
          <p:spPr>
            <a:xfrm>
              <a:off x="4653559" y="1698409"/>
              <a:ext cx="4096500" cy="4588510"/>
            </a:xfrm>
            <a:prstGeom prst="rect">
              <a:avLst/>
            </a:prstGeom>
          </p:spPr>
        </p:pic>
        <p:pic>
          <p:nvPicPr>
            <p:cNvPr id="7" name="object 7"/>
            <p:cNvPicPr/>
            <p:nvPr/>
          </p:nvPicPr>
          <p:blipFill>
            <a:blip r:embed="rId4" cstate="print"/>
            <a:stretch>
              <a:fillRect/>
            </a:stretch>
          </p:blipFill>
          <p:spPr>
            <a:xfrm>
              <a:off x="2898647" y="998217"/>
              <a:ext cx="3047999" cy="833627"/>
            </a:xfrm>
            <a:prstGeom prst="rect">
              <a:avLst/>
            </a:prstGeom>
          </p:spPr>
        </p:pic>
      </p:grpSp>
      <p:sp>
        <p:nvSpPr>
          <p:cNvPr id="8" name="object 8"/>
          <p:cNvSpPr txBox="1"/>
          <p:nvPr/>
        </p:nvSpPr>
        <p:spPr>
          <a:xfrm>
            <a:off x="1771014" y="1168401"/>
            <a:ext cx="725170" cy="391160"/>
          </a:xfrm>
          <a:prstGeom prst="rect">
            <a:avLst/>
          </a:prstGeom>
        </p:spPr>
        <p:txBody>
          <a:bodyPr vert="horz" wrap="square" lIns="0" tIns="12700" rIns="0" bIns="0" rtlCol="0">
            <a:spAutoFit/>
          </a:bodyPr>
          <a:lstStyle/>
          <a:p>
            <a:pPr marL="12700">
              <a:lnSpc>
                <a:spcPct val="100000"/>
              </a:lnSpc>
              <a:spcBef>
                <a:spcPts val="100"/>
              </a:spcBef>
            </a:pPr>
            <a:r>
              <a:rPr sz="2400" spc="-185" dirty="0">
                <a:latin typeface="Segoe UI"/>
                <a:cs typeface="Segoe UI"/>
              </a:rPr>
              <a:t>P</a:t>
            </a:r>
            <a:r>
              <a:rPr sz="2400" spc="-170" dirty="0">
                <a:latin typeface="Segoe UI"/>
                <a:cs typeface="Segoe UI"/>
              </a:rPr>
              <a:t>A</a:t>
            </a:r>
            <a:r>
              <a:rPr sz="2400" dirty="0">
                <a:latin typeface="Segoe UI"/>
                <a:cs typeface="Segoe UI"/>
              </a:rPr>
              <a:t>TH</a:t>
            </a:r>
            <a:endParaRPr sz="2400">
              <a:latin typeface="Segoe UI"/>
              <a:cs typeface="Segoe UI"/>
            </a:endParaRPr>
          </a:p>
        </p:txBody>
      </p:sp>
      <p:sp>
        <p:nvSpPr>
          <p:cNvPr id="9" name="object 9"/>
          <p:cNvSpPr txBox="1"/>
          <p:nvPr/>
        </p:nvSpPr>
        <p:spPr>
          <a:xfrm>
            <a:off x="6076924" y="1168401"/>
            <a:ext cx="158623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Segoe UI"/>
                <a:cs typeface="Segoe UI"/>
              </a:rPr>
              <a:t>C</a:t>
            </a:r>
            <a:r>
              <a:rPr sz="2400" spc="70" dirty="0">
                <a:latin typeface="Segoe UI"/>
                <a:cs typeface="Segoe UI"/>
              </a:rPr>
              <a:t>L</a:t>
            </a:r>
            <a:r>
              <a:rPr sz="2400" dirty="0">
                <a:latin typeface="Segoe UI"/>
                <a:cs typeface="Segoe UI"/>
              </a:rPr>
              <a:t>A</a:t>
            </a:r>
            <a:r>
              <a:rPr sz="2400" spc="-5" dirty="0">
                <a:latin typeface="Segoe UI"/>
                <a:cs typeface="Segoe UI"/>
              </a:rPr>
              <a:t>SS</a:t>
            </a:r>
            <a:r>
              <a:rPr sz="2400" spc="-185" dirty="0">
                <a:latin typeface="Segoe UI"/>
                <a:cs typeface="Segoe UI"/>
              </a:rPr>
              <a:t>P</a:t>
            </a:r>
            <a:r>
              <a:rPr sz="2400" spc="-170" dirty="0">
                <a:latin typeface="Segoe UI"/>
                <a:cs typeface="Segoe UI"/>
              </a:rPr>
              <a:t>A</a:t>
            </a:r>
            <a:r>
              <a:rPr sz="2400" dirty="0">
                <a:latin typeface="Segoe UI"/>
                <a:cs typeface="Segoe UI"/>
              </a:rPr>
              <a:t>TH</a:t>
            </a:r>
            <a:endParaRPr sz="2400">
              <a:latin typeface="Segoe UI"/>
              <a:cs typeface="Segoe UI"/>
            </a:endParaRPr>
          </a:p>
        </p:txBody>
      </p:sp>
      <p:sp>
        <p:nvSpPr>
          <p:cNvPr id="21" name="object 21"/>
          <p:cNvSpPr txBox="1"/>
          <p:nvPr/>
        </p:nvSpPr>
        <p:spPr>
          <a:xfrm>
            <a:off x="2818892" y="315118"/>
            <a:ext cx="5787390" cy="39116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FF5A33"/>
                </a:solidFill>
                <a:latin typeface="Segoe UI"/>
                <a:cs typeface="Segoe UI"/>
              </a:rPr>
              <a:t>T</a:t>
            </a:r>
            <a:r>
              <a:rPr sz="1900" b="1" spc="5" dirty="0">
                <a:solidFill>
                  <a:srgbClr val="FF5A33"/>
                </a:solidFill>
                <a:latin typeface="Segoe UI"/>
                <a:cs typeface="Segoe UI"/>
              </a:rPr>
              <a:t>HIẾT</a:t>
            </a:r>
            <a:r>
              <a:rPr sz="1900" b="1" spc="150" dirty="0">
                <a:solidFill>
                  <a:srgbClr val="FF5A33"/>
                </a:solidFill>
                <a:latin typeface="Segoe UI"/>
                <a:cs typeface="Segoe UI"/>
              </a:rPr>
              <a:t> </a:t>
            </a:r>
            <a:r>
              <a:rPr sz="1900" b="1" spc="10" dirty="0">
                <a:solidFill>
                  <a:srgbClr val="FF5A33"/>
                </a:solidFill>
                <a:latin typeface="Segoe UI"/>
                <a:cs typeface="Segoe UI"/>
              </a:rPr>
              <a:t>LẬP</a:t>
            </a:r>
            <a:r>
              <a:rPr sz="1900" b="1" spc="130" dirty="0">
                <a:solidFill>
                  <a:srgbClr val="FF5A33"/>
                </a:solidFill>
                <a:latin typeface="Segoe UI"/>
                <a:cs typeface="Segoe UI"/>
              </a:rPr>
              <a:t> </a:t>
            </a:r>
            <a:r>
              <a:rPr sz="1900" b="1" spc="10" dirty="0">
                <a:solidFill>
                  <a:srgbClr val="FF5A33"/>
                </a:solidFill>
                <a:latin typeface="Segoe UI"/>
                <a:cs typeface="Segoe UI"/>
              </a:rPr>
              <a:t>MÔI</a:t>
            </a:r>
            <a:r>
              <a:rPr sz="1900" b="1" spc="140" dirty="0">
                <a:solidFill>
                  <a:srgbClr val="FF5A33"/>
                </a:solidFill>
                <a:latin typeface="Segoe UI"/>
                <a:cs typeface="Segoe UI"/>
              </a:rPr>
              <a:t> </a:t>
            </a:r>
            <a:r>
              <a:rPr sz="1900" b="1" spc="5" dirty="0">
                <a:solidFill>
                  <a:srgbClr val="FF5A33"/>
                </a:solidFill>
                <a:latin typeface="Segoe UI"/>
                <a:cs typeface="Segoe UI"/>
              </a:rPr>
              <a:t>TRƯỜNG</a:t>
            </a:r>
            <a:r>
              <a:rPr sz="1900" b="1" spc="145" dirty="0">
                <a:solidFill>
                  <a:srgbClr val="FF5A33"/>
                </a:solidFill>
                <a:latin typeface="Segoe UI"/>
                <a:cs typeface="Segoe UI"/>
              </a:rPr>
              <a:t> </a:t>
            </a:r>
            <a:r>
              <a:rPr sz="2400" b="1" spc="-60" dirty="0">
                <a:solidFill>
                  <a:srgbClr val="FF5A33"/>
                </a:solidFill>
                <a:latin typeface="Segoe UI"/>
                <a:cs typeface="Segoe UI"/>
              </a:rPr>
              <a:t>J</a:t>
            </a:r>
            <a:r>
              <a:rPr sz="1900" b="1" spc="-60" dirty="0">
                <a:solidFill>
                  <a:srgbClr val="FF5A33"/>
                </a:solidFill>
                <a:latin typeface="Segoe UI"/>
                <a:cs typeface="Segoe UI"/>
              </a:rPr>
              <a:t>AVA</a:t>
            </a:r>
            <a:endParaRPr sz="1900" dirty="0">
              <a:latin typeface="Segoe UI"/>
              <a:cs typeface="Segoe U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64704" y="1607704"/>
            <a:ext cx="6323965" cy="3580765"/>
            <a:chOff x="464704" y="1607704"/>
            <a:chExt cx="6323965" cy="3580765"/>
          </a:xfrm>
        </p:grpSpPr>
        <p:pic>
          <p:nvPicPr>
            <p:cNvPr id="3" name="object 3"/>
            <p:cNvPicPr/>
            <p:nvPr/>
          </p:nvPicPr>
          <p:blipFill>
            <a:blip r:embed="rId2" cstate="print"/>
            <a:stretch>
              <a:fillRect/>
            </a:stretch>
          </p:blipFill>
          <p:spPr>
            <a:xfrm>
              <a:off x="464704" y="1607704"/>
              <a:ext cx="3602179" cy="1981200"/>
            </a:xfrm>
            <a:prstGeom prst="rect">
              <a:avLst/>
            </a:prstGeom>
          </p:spPr>
        </p:pic>
        <p:pic>
          <p:nvPicPr>
            <p:cNvPr id="4" name="object 4"/>
            <p:cNvPicPr/>
            <p:nvPr/>
          </p:nvPicPr>
          <p:blipFill>
            <a:blip r:embed="rId3" cstate="print"/>
            <a:stretch>
              <a:fillRect/>
            </a:stretch>
          </p:blipFill>
          <p:spPr>
            <a:xfrm>
              <a:off x="2825991" y="2989783"/>
              <a:ext cx="3962387" cy="2198395"/>
            </a:xfrm>
            <a:prstGeom prst="rect">
              <a:avLst/>
            </a:prstGeom>
          </p:spPr>
        </p:pic>
      </p:grpSp>
      <p:grpSp>
        <p:nvGrpSpPr>
          <p:cNvPr id="5" name="object 5"/>
          <p:cNvGrpSpPr/>
          <p:nvPr/>
        </p:nvGrpSpPr>
        <p:grpSpPr>
          <a:xfrm>
            <a:off x="5320283" y="192024"/>
            <a:ext cx="3523615" cy="789940"/>
            <a:chOff x="5320283" y="192024"/>
            <a:chExt cx="3523615" cy="789940"/>
          </a:xfrm>
        </p:grpSpPr>
        <p:pic>
          <p:nvPicPr>
            <p:cNvPr id="6" name="object 6"/>
            <p:cNvPicPr/>
            <p:nvPr/>
          </p:nvPicPr>
          <p:blipFill>
            <a:blip r:embed="rId4" cstate="print"/>
            <a:stretch>
              <a:fillRect/>
            </a:stretch>
          </p:blipFill>
          <p:spPr>
            <a:xfrm>
              <a:off x="5320283" y="192024"/>
              <a:ext cx="722375" cy="789431"/>
            </a:xfrm>
            <a:prstGeom prst="rect">
              <a:avLst/>
            </a:prstGeom>
          </p:spPr>
        </p:pic>
        <p:pic>
          <p:nvPicPr>
            <p:cNvPr id="7" name="object 7"/>
            <p:cNvPicPr/>
            <p:nvPr/>
          </p:nvPicPr>
          <p:blipFill>
            <a:blip r:embed="rId5" cstate="print"/>
            <a:stretch>
              <a:fillRect/>
            </a:stretch>
          </p:blipFill>
          <p:spPr>
            <a:xfrm>
              <a:off x="5615936" y="281939"/>
              <a:ext cx="784859" cy="640079"/>
            </a:xfrm>
            <a:prstGeom prst="rect">
              <a:avLst/>
            </a:prstGeom>
          </p:spPr>
        </p:pic>
        <p:pic>
          <p:nvPicPr>
            <p:cNvPr id="8" name="object 8"/>
            <p:cNvPicPr/>
            <p:nvPr/>
          </p:nvPicPr>
          <p:blipFill>
            <a:blip r:embed="rId6" cstate="print"/>
            <a:stretch>
              <a:fillRect/>
            </a:stretch>
          </p:blipFill>
          <p:spPr>
            <a:xfrm>
              <a:off x="6115809" y="281939"/>
              <a:ext cx="1217675" cy="640079"/>
            </a:xfrm>
            <a:prstGeom prst="rect">
              <a:avLst/>
            </a:prstGeom>
          </p:spPr>
        </p:pic>
        <p:pic>
          <p:nvPicPr>
            <p:cNvPr id="9" name="object 9"/>
            <p:cNvPicPr/>
            <p:nvPr/>
          </p:nvPicPr>
          <p:blipFill>
            <a:blip r:embed="rId7" cstate="print"/>
            <a:stretch>
              <a:fillRect/>
            </a:stretch>
          </p:blipFill>
          <p:spPr>
            <a:xfrm>
              <a:off x="7002774" y="192024"/>
              <a:ext cx="617212" cy="789431"/>
            </a:xfrm>
            <a:prstGeom prst="rect">
              <a:avLst/>
            </a:prstGeom>
          </p:spPr>
        </p:pic>
        <p:pic>
          <p:nvPicPr>
            <p:cNvPr id="10" name="object 10"/>
            <p:cNvPicPr/>
            <p:nvPr/>
          </p:nvPicPr>
          <p:blipFill>
            <a:blip r:embed="rId8" cstate="print"/>
            <a:stretch>
              <a:fillRect/>
            </a:stretch>
          </p:blipFill>
          <p:spPr>
            <a:xfrm>
              <a:off x="7193276" y="281939"/>
              <a:ext cx="943355" cy="640079"/>
            </a:xfrm>
            <a:prstGeom prst="rect">
              <a:avLst/>
            </a:prstGeom>
          </p:spPr>
        </p:pic>
        <p:pic>
          <p:nvPicPr>
            <p:cNvPr id="11" name="object 11"/>
            <p:cNvPicPr/>
            <p:nvPr/>
          </p:nvPicPr>
          <p:blipFill>
            <a:blip r:embed="rId9" cstate="print"/>
            <a:stretch>
              <a:fillRect/>
            </a:stretch>
          </p:blipFill>
          <p:spPr>
            <a:xfrm>
              <a:off x="7810499" y="192024"/>
              <a:ext cx="1033271" cy="789431"/>
            </a:xfrm>
            <a:prstGeom prst="rect">
              <a:avLst/>
            </a:prstGeom>
          </p:spPr>
        </p:pic>
      </p:grpSp>
      <p:sp>
        <p:nvSpPr>
          <p:cNvPr id="12" name="object 12"/>
          <p:cNvSpPr txBox="1">
            <a:spLocks noGrp="1"/>
          </p:cNvSpPr>
          <p:nvPr>
            <p:ph type="title"/>
          </p:nvPr>
        </p:nvSpPr>
        <p:spPr>
          <a:xfrm>
            <a:off x="5527040" y="283114"/>
            <a:ext cx="3080385" cy="452120"/>
          </a:xfrm>
          <a:prstGeom prst="rect">
            <a:avLst/>
          </a:prstGeom>
        </p:spPr>
        <p:txBody>
          <a:bodyPr vert="horz" wrap="square" lIns="0" tIns="12065" rIns="0" bIns="0" rtlCol="0">
            <a:spAutoFit/>
          </a:bodyPr>
          <a:lstStyle/>
          <a:p>
            <a:pPr marL="12700">
              <a:lnSpc>
                <a:spcPct val="100000"/>
              </a:lnSpc>
              <a:spcBef>
                <a:spcPts val="95"/>
              </a:spcBef>
            </a:pPr>
            <a:r>
              <a:rPr sz="2800" spc="-10" dirty="0"/>
              <a:t>G</a:t>
            </a:r>
            <a:r>
              <a:rPr spc="-10" dirty="0"/>
              <a:t>IỚI</a:t>
            </a:r>
            <a:r>
              <a:rPr spc="135" dirty="0"/>
              <a:t> </a:t>
            </a:r>
            <a:r>
              <a:rPr spc="-5" dirty="0"/>
              <a:t>THIỆU</a:t>
            </a:r>
            <a:r>
              <a:rPr spc="110" dirty="0"/>
              <a:t> </a:t>
            </a:r>
            <a:r>
              <a:rPr sz="2800" spc="-90" dirty="0"/>
              <a:t>J</a:t>
            </a:r>
            <a:r>
              <a:rPr spc="-90" dirty="0"/>
              <a:t>AVA</a:t>
            </a:r>
            <a:r>
              <a:rPr spc="150" dirty="0"/>
              <a:t> </a:t>
            </a:r>
            <a:r>
              <a:rPr sz="2800" spc="-5" dirty="0"/>
              <a:t>IDE</a:t>
            </a:r>
            <a:endParaRPr sz="2800"/>
          </a:p>
        </p:txBody>
      </p:sp>
      <p:pic>
        <p:nvPicPr>
          <p:cNvPr id="13" name="object 13"/>
          <p:cNvPicPr/>
          <p:nvPr/>
        </p:nvPicPr>
        <p:blipFill>
          <a:blip r:embed="rId10" cstate="print"/>
          <a:stretch>
            <a:fillRect/>
          </a:stretch>
        </p:blipFill>
        <p:spPr>
          <a:xfrm>
            <a:off x="6329857" y="4120049"/>
            <a:ext cx="2362187" cy="2362195"/>
          </a:xfrm>
          <a:prstGeom prst="rect">
            <a:avLst/>
          </a:prstGeom>
        </p:spPr>
      </p:pic>
      <p:sp>
        <p:nvSpPr>
          <p:cNvPr id="14" name="object 14"/>
          <p:cNvSpPr txBox="1"/>
          <p:nvPr/>
        </p:nvSpPr>
        <p:spPr>
          <a:xfrm>
            <a:off x="459740" y="924560"/>
            <a:ext cx="8328659" cy="452120"/>
          </a:xfrm>
          <a:prstGeom prst="rect">
            <a:avLst/>
          </a:prstGeom>
        </p:spPr>
        <p:txBody>
          <a:bodyPr vert="horz" wrap="square" lIns="0" tIns="12065" rIns="0" bIns="0" rtlCol="0">
            <a:spAutoFit/>
          </a:bodyPr>
          <a:lstStyle/>
          <a:p>
            <a:pPr marL="12700">
              <a:lnSpc>
                <a:spcPct val="100000"/>
              </a:lnSpc>
              <a:spcBef>
                <a:spcPts val="95"/>
              </a:spcBef>
            </a:pPr>
            <a:r>
              <a:rPr sz="2800" spc="-5" dirty="0">
                <a:latin typeface="Calibri"/>
                <a:cs typeface="Calibri"/>
              </a:rPr>
              <a:t>Hỗ</a:t>
            </a:r>
            <a:r>
              <a:rPr sz="2800" spc="10" dirty="0">
                <a:latin typeface="Calibri"/>
                <a:cs typeface="Calibri"/>
              </a:rPr>
              <a:t> </a:t>
            </a:r>
            <a:r>
              <a:rPr sz="2800" spc="-20" dirty="0">
                <a:latin typeface="Calibri"/>
                <a:cs typeface="Calibri"/>
              </a:rPr>
              <a:t>trợ</a:t>
            </a:r>
            <a:r>
              <a:rPr sz="2800" spc="20" dirty="0">
                <a:latin typeface="Calibri"/>
                <a:cs typeface="Calibri"/>
              </a:rPr>
              <a:t> </a:t>
            </a:r>
            <a:r>
              <a:rPr sz="2800" spc="-10" dirty="0">
                <a:latin typeface="Calibri"/>
                <a:cs typeface="Calibri"/>
              </a:rPr>
              <a:t>việc</a:t>
            </a:r>
            <a:r>
              <a:rPr sz="2800" spc="10" dirty="0">
                <a:latin typeface="Calibri"/>
                <a:cs typeface="Calibri"/>
              </a:rPr>
              <a:t> </a:t>
            </a:r>
            <a:r>
              <a:rPr sz="2800" spc="-10" dirty="0">
                <a:latin typeface="Calibri"/>
                <a:cs typeface="Calibri"/>
              </a:rPr>
              <a:t>phát</a:t>
            </a:r>
            <a:r>
              <a:rPr sz="2800" spc="5" dirty="0">
                <a:latin typeface="Calibri"/>
                <a:cs typeface="Calibri"/>
              </a:rPr>
              <a:t> </a:t>
            </a:r>
            <a:r>
              <a:rPr sz="2800" spc="-5" dirty="0">
                <a:latin typeface="Calibri"/>
                <a:cs typeface="Calibri"/>
              </a:rPr>
              <a:t>triển</a:t>
            </a:r>
            <a:r>
              <a:rPr sz="2800" spc="20" dirty="0">
                <a:latin typeface="Calibri"/>
                <a:cs typeface="Calibri"/>
              </a:rPr>
              <a:t> </a:t>
            </a:r>
            <a:r>
              <a:rPr sz="2800" spc="-25" dirty="0">
                <a:latin typeface="Calibri"/>
                <a:cs typeface="Calibri"/>
              </a:rPr>
              <a:t>và</a:t>
            </a:r>
            <a:r>
              <a:rPr sz="2800" spc="-10" dirty="0">
                <a:latin typeface="Calibri"/>
                <a:cs typeface="Calibri"/>
              </a:rPr>
              <a:t> </a:t>
            </a:r>
            <a:r>
              <a:rPr sz="2800" spc="-5" dirty="0">
                <a:latin typeface="Calibri"/>
                <a:cs typeface="Calibri"/>
              </a:rPr>
              <a:t>triển</a:t>
            </a:r>
            <a:r>
              <a:rPr sz="2800" dirty="0">
                <a:latin typeface="Calibri"/>
                <a:cs typeface="Calibri"/>
              </a:rPr>
              <a:t> </a:t>
            </a:r>
            <a:r>
              <a:rPr sz="2800" spc="-5" dirty="0">
                <a:latin typeface="Calibri"/>
                <a:cs typeface="Calibri"/>
              </a:rPr>
              <a:t>khai</a:t>
            </a:r>
            <a:r>
              <a:rPr sz="2800" spc="5" dirty="0">
                <a:latin typeface="Calibri"/>
                <a:cs typeface="Calibri"/>
              </a:rPr>
              <a:t> </a:t>
            </a:r>
            <a:r>
              <a:rPr sz="2800" spc="-10" dirty="0">
                <a:latin typeface="Calibri"/>
                <a:cs typeface="Calibri"/>
              </a:rPr>
              <a:t>ứng</a:t>
            </a:r>
            <a:r>
              <a:rPr sz="2800" spc="15" dirty="0">
                <a:latin typeface="Calibri"/>
                <a:cs typeface="Calibri"/>
              </a:rPr>
              <a:t> </a:t>
            </a:r>
            <a:r>
              <a:rPr sz="2800" spc="-10" dirty="0">
                <a:latin typeface="Calibri"/>
                <a:cs typeface="Calibri"/>
              </a:rPr>
              <a:t>dụng</a:t>
            </a:r>
            <a:r>
              <a:rPr sz="2800" spc="25" dirty="0">
                <a:latin typeface="Calibri"/>
                <a:cs typeface="Calibri"/>
              </a:rPr>
              <a:t> </a:t>
            </a:r>
            <a:r>
              <a:rPr sz="2800" spc="-5" dirty="0">
                <a:latin typeface="Calibri"/>
                <a:cs typeface="Calibri"/>
              </a:rPr>
              <a:t>dễ</a:t>
            </a:r>
            <a:r>
              <a:rPr sz="2800" spc="5" dirty="0">
                <a:latin typeface="Calibri"/>
                <a:cs typeface="Calibri"/>
              </a:rPr>
              <a:t> </a:t>
            </a:r>
            <a:r>
              <a:rPr sz="2800" spc="-5" dirty="0">
                <a:latin typeface="Calibri"/>
                <a:cs typeface="Calibri"/>
              </a:rPr>
              <a:t>dàng</a:t>
            </a:r>
            <a:r>
              <a:rPr sz="2800" spc="15" dirty="0">
                <a:latin typeface="Calibri"/>
                <a:cs typeface="Calibri"/>
              </a:rPr>
              <a:t> </a:t>
            </a:r>
            <a:r>
              <a:rPr sz="2800" spc="-5" dirty="0">
                <a:latin typeface="Calibri"/>
                <a:cs typeface="Calibri"/>
              </a:rPr>
              <a:t>hơn</a:t>
            </a:r>
            <a:endParaRPr sz="2800">
              <a:latin typeface="Calibri"/>
              <a:cs typeface="Calibri"/>
            </a:endParaRPr>
          </a:p>
        </p:txBody>
      </p:sp>
      <p:grpSp>
        <p:nvGrpSpPr>
          <p:cNvPr id="15" name="object 15"/>
          <p:cNvGrpSpPr/>
          <p:nvPr/>
        </p:nvGrpSpPr>
        <p:grpSpPr>
          <a:xfrm>
            <a:off x="499869" y="5893308"/>
            <a:ext cx="2883535" cy="749935"/>
            <a:chOff x="499869" y="5893308"/>
            <a:chExt cx="2883535" cy="749935"/>
          </a:xfrm>
        </p:grpSpPr>
        <p:pic>
          <p:nvPicPr>
            <p:cNvPr id="16" name="object 16"/>
            <p:cNvPicPr/>
            <p:nvPr/>
          </p:nvPicPr>
          <p:blipFill>
            <a:blip r:embed="rId11" cstate="print"/>
            <a:stretch>
              <a:fillRect/>
            </a:stretch>
          </p:blipFill>
          <p:spPr>
            <a:xfrm>
              <a:off x="719416" y="6106327"/>
              <a:ext cx="629064" cy="229379"/>
            </a:xfrm>
            <a:prstGeom prst="rect">
              <a:avLst/>
            </a:prstGeom>
          </p:spPr>
        </p:pic>
        <p:pic>
          <p:nvPicPr>
            <p:cNvPr id="17" name="object 17"/>
            <p:cNvPicPr/>
            <p:nvPr/>
          </p:nvPicPr>
          <p:blipFill>
            <a:blip r:embed="rId12" cstate="print"/>
            <a:stretch>
              <a:fillRect/>
            </a:stretch>
          </p:blipFill>
          <p:spPr>
            <a:xfrm>
              <a:off x="499869" y="5893308"/>
              <a:ext cx="1086611" cy="749807"/>
            </a:xfrm>
            <a:prstGeom prst="rect">
              <a:avLst/>
            </a:prstGeom>
          </p:spPr>
        </p:pic>
        <p:pic>
          <p:nvPicPr>
            <p:cNvPr id="18" name="object 18"/>
            <p:cNvPicPr/>
            <p:nvPr/>
          </p:nvPicPr>
          <p:blipFill>
            <a:blip r:embed="rId13" cstate="print"/>
            <a:stretch>
              <a:fillRect/>
            </a:stretch>
          </p:blipFill>
          <p:spPr>
            <a:xfrm>
              <a:off x="1463446" y="6090896"/>
              <a:ext cx="1436519" cy="303757"/>
            </a:xfrm>
            <a:prstGeom prst="rect">
              <a:avLst/>
            </a:prstGeom>
          </p:spPr>
        </p:pic>
        <p:pic>
          <p:nvPicPr>
            <p:cNvPr id="19" name="object 19"/>
            <p:cNvPicPr/>
            <p:nvPr/>
          </p:nvPicPr>
          <p:blipFill>
            <a:blip r:embed="rId14" cstate="print"/>
            <a:stretch>
              <a:fillRect/>
            </a:stretch>
          </p:blipFill>
          <p:spPr>
            <a:xfrm>
              <a:off x="1237487" y="5893308"/>
              <a:ext cx="1882127" cy="749807"/>
            </a:xfrm>
            <a:prstGeom prst="rect">
              <a:avLst/>
            </a:prstGeom>
          </p:spPr>
        </p:pic>
        <p:pic>
          <p:nvPicPr>
            <p:cNvPr id="20" name="object 20"/>
            <p:cNvPicPr/>
            <p:nvPr/>
          </p:nvPicPr>
          <p:blipFill>
            <a:blip r:embed="rId15" cstate="print"/>
            <a:stretch>
              <a:fillRect/>
            </a:stretch>
          </p:blipFill>
          <p:spPr>
            <a:xfrm>
              <a:off x="3001938" y="6103379"/>
              <a:ext cx="149828" cy="232326"/>
            </a:xfrm>
            <a:prstGeom prst="rect">
              <a:avLst/>
            </a:prstGeom>
          </p:spPr>
        </p:pic>
        <p:pic>
          <p:nvPicPr>
            <p:cNvPr id="21" name="object 21"/>
            <p:cNvPicPr/>
            <p:nvPr/>
          </p:nvPicPr>
          <p:blipFill>
            <a:blip r:embed="rId16" cstate="print"/>
            <a:stretch>
              <a:fillRect/>
            </a:stretch>
          </p:blipFill>
          <p:spPr>
            <a:xfrm>
              <a:off x="2773679" y="5893308"/>
              <a:ext cx="609600" cy="749807"/>
            </a:xfrm>
            <a:prstGeom prst="rect">
              <a:avLst/>
            </a:prstGeom>
          </p:spPr>
        </p:pic>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596</TotalTime>
  <Words>1708</Words>
  <Application>Microsoft Macintosh PowerPoint</Application>
  <PresentationFormat>On-screen Show (4:3)</PresentationFormat>
  <Paragraphs>224</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Calibri</vt:lpstr>
      <vt:lpstr>Cambria Math</vt:lpstr>
      <vt:lpstr>Google Sans</vt:lpstr>
      <vt:lpstr>Segoe UI</vt:lpstr>
      <vt:lpstr>Wingdings</vt:lpstr>
      <vt:lpstr>Office Theme</vt:lpstr>
      <vt:lpstr>PowerPoint Presentation</vt:lpstr>
      <vt:lpstr>MỤC TIÊU</vt:lpstr>
      <vt:lpstr>JAVA LÀ GÌ?</vt:lpstr>
      <vt:lpstr>LỊCH SỬ PHÁT TRIỂN CỦA JAVA</vt:lpstr>
      <vt:lpstr>CÁC CÔNG NGHỆ JAVA</vt:lpstr>
      <vt:lpstr>Cài đặt môi trường JAVA</vt:lpstr>
      <vt:lpstr>PowerPoint Presentation</vt:lpstr>
      <vt:lpstr>PowerPoint Presentation</vt:lpstr>
      <vt:lpstr>GIỚI THIỆU JAVA IDE</vt:lpstr>
      <vt:lpstr>CHƯƠNG TRÌNH JAVA</vt:lpstr>
      <vt:lpstr>CẤU TRÚC CHƯƠNG TRÌNH JAVA</vt:lpstr>
      <vt:lpstr>BYTECODE</vt:lpstr>
      <vt:lpstr>KHÁI NIỆM BIẾN</vt:lpstr>
      <vt:lpstr>KHÁI NIỆM BIẾN</vt:lpstr>
      <vt:lpstr>KHAI BÁO BIẾN</vt:lpstr>
      <vt:lpstr>PowerPoint Presentation</vt:lpstr>
      <vt:lpstr>ĐẶT TÊN BIẾN</vt:lpstr>
      <vt:lpstr>TÊN BIẾN NÀO SAU ĐÂY KHÔNG HỢP LỆ</vt:lpstr>
      <vt:lpstr>PHÉP TOÁN SỐ HỌC</vt:lpstr>
      <vt:lpstr>PowerPoint Presentation</vt:lpstr>
      <vt:lpstr>CÁC HÀM XUẤT RA MÀN HÌNH</vt:lpstr>
      <vt:lpstr>PowerPoint Presentation</vt:lpstr>
      <vt:lpstr>NHẬP TỪ BÀN PHÍM</vt:lpstr>
      <vt:lpstr>PowerPoint Presentation</vt:lpstr>
      <vt:lpstr>CÁC HÀM TOÁN HỌC</vt:lpstr>
      <vt:lpstr>CÁC HÀM TOÁN HỌC</vt:lpstr>
      <vt:lpstr>PowerPoint Presentation</vt:lpstr>
      <vt:lpstr>TỔNG KẾT NỘI DUNG BÀI HỌC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Office User</cp:lastModifiedBy>
  <cp:revision>7</cp:revision>
  <dcterms:created xsi:type="dcterms:W3CDTF">2024-01-21T22:49:11Z</dcterms:created>
  <dcterms:modified xsi:type="dcterms:W3CDTF">2024-01-22T09:27:51Z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2024-01-21T00:00:00Z</vt:filetime>
  </property>
</Properties>
</file>