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5"/>
  </p:normalViewPr>
  <p:slideViewPr>
    <p:cSldViewPr>
      <p:cViewPr varScale="1">
        <p:scale>
          <a:sx n="101" d="100"/>
          <a:sy n="101" d="100"/>
        </p:scale>
        <p:origin x="7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3135" y="192024"/>
            <a:ext cx="719327" cy="78943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5743" y="281939"/>
            <a:ext cx="1106423" cy="640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75443" y="192024"/>
            <a:ext cx="650748" cy="7894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281939"/>
            <a:ext cx="801623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63"/>
                </a:lnTo>
                <a:lnTo>
                  <a:pt x="6400800" y="3264763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479" y="2575400"/>
            <a:ext cx="3426041" cy="2852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445" y="617582"/>
            <a:ext cx="5443441" cy="2825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082" y="283114"/>
            <a:ext cx="806983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789" y="1090593"/>
            <a:ext cx="7823834" cy="329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6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3724134" y="2667000"/>
            <a:ext cx="4516755" cy="10355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600" b="1" spc="10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850" b="1" spc="10" dirty="0">
                <a:solidFill>
                  <a:srgbClr val="FF5A33"/>
                </a:solidFill>
                <a:latin typeface="Segoe UI"/>
                <a:cs typeface="Segoe UI"/>
              </a:rPr>
              <a:t>ẬP</a:t>
            </a:r>
            <a:r>
              <a:rPr sz="2850" b="1" spc="18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50" b="1" spc="15" dirty="0">
                <a:solidFill>
                  <a:srgbClr val="FF5A33"/>
                </a:solidFill>
                <a:latin typeface="Segoe UI"/>
                <a:cs typeface="Segoe UI"/>
              </a:rPr>
              <a:t>TRÌNH</a:t>
            </a:r>
            <a:r>
              <a:rPr sz="2850" b="1" spc="16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spc="-90" dirty="0">
                <a:solidFill>
                  <a:srgbClr val="FF5A33"/>
                </a:solidFill>
                <a:latin typeface="Segoe UI"/>
                <a:cs typeface="Segoe UI"/>
              </a:rPr>
              <a:t>J</a:t>
            </a:r>
            <a:r>
              <a:rPr sz="2850" b="1" spc="-90" dirty="0">
                <a:solidFill>
                  <a:srgbClr val="FF5A33"/>
                </a:solidFill>
                <a:latin typeface="Segoe UI"/>
                <a:cs typeface="Segoe UI"/>
              </a:rPr>
              <a:t>AVA</a:t>
            </a:r>
            <a:r>
              <a:rPr sz="2850" b="1" spc="17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1</a:t>
            </a:r>
            <a:endParaRPr sz="3600" dirty="0">
              <a:latin typeface="Segoe UI"/>
              <a:cs typeface="Segoe UI"/>
            </a:endParaRPr>
          </a:p>
          <a:p>
            <a:pPr marL="12700">
              <a:spcBef>
                <a:spcPts val="375"/>
              </a:spcBef>
            </a:pPr>
            <a:r>
              <a:rPr lang="en-US" sz="1750" b="1" spc="140" dirty="0">
                <a:solidFill>
                  <a:srgbClr val="FF5A33"/>
                </a:solidFill>
                <a:latin typeface="Segoe UI"/>
                <a:cs typeface="Segoe UI"/>
              </a:rPr>
              <a:t>BÀI</a:t>
            </a:r>
            <a:r>
              <a:rPr kumimoji="0" lang="vi-VN" sz="2200" b="1" i="0" u="none" strike="noStrike" kern="1200" cap="none" spc="-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5: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lang="vi-VN" sz="2200" b="1" spc="5" dirty="0">
                <a:solidFill>
                  <a:srgbClr val="FF5A33"/>
                </a:solidFill>
                <a:latin typeface="Segoe UI"/>
                <a:cs typeface="Segoe UI"/>
              </a:rPr>
              <a:t>ArrayList</a:t>
            </a:r>
            <a:endParaRPr sz="1750" dirty="0">
              <a:latin typeface="Segoe UI"/>
              <a:cs typeface="Segoe UI"/>
            </a:endParaRPr>
          </a:p>
        </p:txBody>
      </p:sp>
      <p:pic>
        <p:nvPicPr>
          <p:cNvPr id="31" name="object 4">
            <a:extLst>
              <a:ext uri="{FF2B5EF4-FFF2-40B4-BE49-F238E27FC236}">
                <a16:creationId xmlns:a16="http://schemas.microsoft.com/office/drawing/2014/main" id="{6F6E332B-00F4-EBAD-6772-36455B47C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5876"/>
            <a:ext cx="2746247" cy="2746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79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0279" y="281939"/>
              <a:ext cx="108203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135" y="192024"/>
              <a:ext cx="719327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5743" y="281939"/>
              <a:ext cx="110642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443" y="192024"/>
              <a:ext cx="650748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9476" y="281939"/>
              <a:ext cx="801623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52235" y="283114"/>
            <a:ext cx="2653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</a:t>
            </a:r>
            <a:r>
              <a:rPr spc="-10" dirty="0"/>
              <a:t>UYỆT</a:t>
            </a:r>
            <a:r>
              <a:rPr spc="110" dirty="0"/>
              <a:t> </a:t>
            </a: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940" y="1090676"/>
            <a:ext cx="75355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3535" marR="5080" indent="-343535" algn="r">
              <a:lnSpc>
                <a:spcPct val="10000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43535" algn="l"/>
              </a:tabLst>
            </a:pPr>
            <a:r>
              <a:rPr sz="2600" spc="-5" dirty="0">
                <a:latin typeface="Segoe UI"/>
                <a:cs typeface="Segoe UI"/>
              </a:rPr>
              <a:t>Duyệt</a:t>
            </a:r>
            <a:r>
              <a:rPr sz="2600" dirty="0">
                <a:latin typeface="Segoe UI"/>
                <a:cs typeface="Segoe UI"/>
              </a:rPr>
              <a:t> theo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chỉ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số</a:t>
            </a:r>
            <a:r>
              <a:rPr sz="2600" b="1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với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for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hoặc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for-each</a:t>
            </a:r>
            <a:r>
              <a:rPr sz="2600" spc="-5" dirty="0">
                <a:latin typeface="Segoe UI"/>
                <a:cs typeface="Segoe UI"/>
              </a:rPr>
              <a:t>.</a:t>
            </a:r>
            <a:endParaRPr sz="2600">
              <a:latin typeface="Segoe UI"/>
              <a:cs typeface="Segoe UI"/>
            </a:endParaRPr>
          </a:p>
          <a:p>
            <a:pPr marR="100965" algn="r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Với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ArrayList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for-each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thường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sử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hơn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2096630"/>
            <a:ext cx="7772400" cy="224726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 marR="753745" indent="-635">
              <a:lnSpc>
                <a:spcPct val="100000"/>
              </a:lnSpc>
              <a:spcBef>
                <a:spcPts val="175"/>
              </a:spcBef>
            </a:pPr>
            <a:r>
              <a:rPr sz="2800" spc="-20" dirty="0">
                <a:latin typeface="Calibri"/>
                <a:cs typeface="Calibri"/>
              </a:rPr>
              <a:t>ArrayList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&lt;Integer&gt;</a:t>
            </a:r>
            <a:r>
              <a:rPr sz="2800" b="1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ArrayList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&lt;Integer&gt;</a:t>
            </a:r>
            <a:r>
              <a:rPr sz="2800" spc="-15" dirty="0">
                <a:latin typeface="Calibri"/>
                <a:cs typeface="Calibri"/>
              </a:rPr>
              <a:t>();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a.add(5);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a.add(9);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a.add(4);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a.add(8)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4661115"/>
            <a:ext cx="3756025" cy="181610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75"/>
              </a:spcBef>
            </a:pPr>
            <a:r>
              <a:rPr sz="2800" spc="-20" dirty="0">
                <a:latin typeface="Calibri"/>
                <a:cs typeface="Calibri"/>
              </a:rPr>
              <a:t>for(int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i=0;i&lt;a.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size()</a:t>
            </a:r>
            <a:r>
              <a:rPr sz="2800" spc="-10" dirty="0">
                <a:latin typeface="Calibri"/>
                <a:cs typeface="Calibri"/>
              </a:rPr>
              <a:t>;i++){</a:t>
            </a:r>
            <a:endParaRPr sz="2800">
              <a:latin typeface="Calibri"/>
              <a:cs typeface="Calibri"/>
            </a:endParaRPr>
          </a:p>
          <a:p>
            <a:pPr marR="3746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Integer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a.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get(i)</a:t>
            </a:r>
            <a:r>
              <a:rPr sz="2800" spc="-5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R="1123950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&lt;&lt;xử </a:t>
            </a:r>
            <a:r>
              <a:rPr sz="2800" spc="-10" dirty="0">
                <a:latin typeface="Calibri"/>
                <a:cs typeface="Calibri"/>
              </a:rPr>
              <a:t>lý x&gt;&gt;</a:t>
            </a:r>
            <a:endParaRPr sz="2800">
              <a:latin typeface="Calibri"/>
              <a:cs typeface="Calibri"/>
            </a:endParaRPr>
          </a:p>
          <a:p>
            <a:pPr marR="3453765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5400" y="4661115"/>
            <a:ext cx="3657600" cy="138557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1035050" algn="ctr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latin typeface="Calibri"/>
                <a:cs typeface="Calibri"/>
              </a:rPr>
              <a:t>for(Integer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: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){</a:t>
            </a:r>
            <a:endParaRPr sz="2800">
              <a:latin typeface="Calibri"/>
              <a:cs typeface="Calibri"/>
            </a:endParaRPr>
          </a:p>
          <a:p>
            <a:pPr marR="1025525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&lt;&lt;xử </a:t>
            </a:r>
            <a:r>
              <a:rPr sz="2800" spc="-10" dirty="0">
                <a:latin typeface="Calibri"/>
                <a:cs typeface="Calibri"/>
              </a:rPr>
              <a:t>lý x&gt;&gt;</a:t>
            </a:r>
            <a:endParaRPr sz="2800">
              <a:latin typeface="Calibri"/>
              <a:cs typeface="Calibri"/>
            </a:endParaRPr>
          </a:p>
          <a:p>
            <a:pPr marR="3355340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0600" y="3570905"/>
            <a:ext cx="6141085" cy="2616835"/>
            <a:chOff x="990600" y="3570905"/>
            <a:chExt cx="6141085" cy="2616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744" y="3570905"/>
              <a:ext cx="2616709" cy="26167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0600" y="5297271"/>
              <a:ext cx="4714240" cy="646430"/>
            </a:xfrm>
            <a:custGeom>
              <a:avLst/>
              <a:gdLst/>
              <a:ahLst/>
              <a:cxnLst/>
              <a:rect l="l" t="t" r="r" b="b"/>
              <a:pathLst>
                <a:path w="4714240" h="646429">
                  <a:moveTo>
                    <a:pt x="4714176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4714176" y="646328"/>
                  </a:lnTo>
                  <a:lnTo>
                    <a:pt x="4714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9339" y="5315049"/>
            <a:ext cx="445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vào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danh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sách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ArrayList&lt;Double&gt;.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tổng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ra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màn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8968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3768" y="281939"/>
              <a:ext cx="53644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176" y="281939"/>
              <a:ext cx="87325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711" y="192024"/>
              <a:ext cx="1216151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5471" y="192024"/>
              <a:ext cx="1123175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1939" y="281939"/>
              <a:ext cx="899159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65723" y="283114"/>
            <a:ext cx="292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Ề</a:t>
            </a:r>
            <a:r>
              <a:rPr spc="114" dirty="0"/>
              <a:t> </a:t>
            </a:r>
            <a:r>
              <a:rPr spc="-10" dirty="0"/>
              <a:t>MÔ</a:t>
            </a:r>
            <a:r>
              <a:rPr sz="2800" spc="-10" dirty="0"/>
              <a:t>:</a:t>
            </a:r>
            <a:r>
              <a:rPr sz="2800" spc="-20" dirty="0"/>
              <a:t> </a:t>
            </a:r>
            <a:r>
              <a:rPr sz="2800" spc="-5" dirty="0"/>
              <a:t>QL </a:t>
            </a:r>
            <a:r>
              <a:rPr sz="2800" spc="-60" dirty="0"/>
              <a:t>SVP</a:t>
            </a:r>
            <a:r>
              <a:rPr spc="-60" dirty="0"/>
              <a:t>OLY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090593"/>
            <a:ext cx="7727950" cy="392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Sử dụng </a:t>
            </a:r>
            <a:r>
              <a:rPr sz="2800" b="1" spc="-10" dirty="0">
                <a:solidFill>
                  <a:srgbClr val="FF0000"/>
                </a:solidFill>
                <a:latin typeface="Segoe UI"/>
                <a:cs typeface="Segoe UI"/>
              </a:rPr>
              <a:t>ArrayList&lt;SVPoly&gt; </a:t>
            </a:r>
            <a:r>
              <a:rPr sz="2800" spc="-5" dirty="0">
                <a:latin typeface="Segoe UI"/>
                <a:cs typeface="Segoe UI"/>
              </a:rPr>
              <a:t>để nắm </a:t>
            </a:r>
            <a:r>
              <a:rPr sz="2800" spc="-10" dirty="0">
                <a:latin typeface="Segoe UI"/>
                <a:cs typeface="Segoe UI"/>
              </a:rPr>
              <a:t>giữ </a:t>
            </a:r>
            <a:r>
              <a:rPr sz="2800" spc="-5" dirty="0">
                <a:latin typeface="Segoe UI"/>
                <a:cs typeface="Segoe UI"/>
              </a:rPr>
              <a:t>danh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sách sinh viên. Thông tin mỗi sinh viên gồm họ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tên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10" dirty="0">
                <a:latin typeface="Segoe UI"/>
                <a:cs typeface="Segoe UI"/>
              </a:rPr>
              <a:t>điểm </a:t>
            </a:r>
            <a:r>
              <a:rPr sz="2800" spc="-5" dirty="0">
                <a:latin typeface="Segoe UI"/>
                <a:cs typeface="Segoe UI"/>
              </a:rPr>
              <a:t>trung bình. Viết chương trình thực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việc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quản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lý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menu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sau:</a:t>
            </a:r>
            <a:endParaRPr sz="28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/>
                <a:cs typeface="Segoe UI"/>
              </a:rPr>
              <a:t>Nhập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danh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sách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endParaRPr sz="24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/>
                <a:cs typeface="Segoe UI"/>
              </a:rPr>
              <a:t>Xuất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sách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 </a:t>
            </a:r>
            <a:r>
              <a:rPr sz="2400" spc="-5" dirty="0">
                <a:latin typeface="Segoe UI"/>
                <a:cs typeface="Segoe UI"/>
              </a:rPr>
              <a:t>nhập</a:t>
            </a:r>
            <a:endParaRPr sz="24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/>
                <a:cs typeface="Segoe UI"/>
              </a:rPr>
              <a:t>Xuất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sách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 </a:t>
            </a:r>
            <a:r>
              <a:rPr sz="2400" spc="-5" dirty="0">
                <a:latin typeface="Segoe UI"/>
                <a:cs typeface="Segoe UI"/>
              </a:rPr>
              <a:t>khoảng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điểm</a:t>
            </a:r>
            <a:endParaRPr sz="24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/>
                <a:cs typeface="Segoe UI"/>
              </a:rPr>
              <a:t>Tìm sinh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dirty="0">
                <a:latin typeface="Segoe UI"/>
                <a:cs typeface="Segoe UI"/>
              </a:rPr>
              <a:t> theo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họ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endParaRPr sz="2400">
              <a:latin typeface="Segoe UI"/>
              <a:cs typeface="Segoe UI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Segoe UI"/>
                <a:cs typeface="Segoe UI"/>
              </a:rPr>
              <a:t>Tìm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sửa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 </a:t>
            </a:r>
            <a:r>
              <a:rPr sz="2400" dirty="0">
                <a:latin typeface="Segoe UI"/>
                <a:cs typeface="Segoe UI"/>
              </a:rPr>
              <a:t>theo </a:t>
            </a:r>
            <a:r>
              <a:rPr sz="2400" spc="-5" dirty="0">
                <a:latin typeface="Segoe UI"/>
                <a:cs typeface="Segoe UI"/>
              </a:rPr>
              <a:t>họ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4993640"/>
            <a:ext cx="356489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Segoe UI"/>
                <a:cs typeface="Segoe UI"/>
              </a:rPr>
              <a:t>Tìm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xóa</a:t>
            </a:r>
            <a:r>
              <a:rPr sz="2400" dirty="0">
                <a:latin typeface="Segoe UI"/>
                <a:cs typeface="Segoe UI"/>
              </a:rPr>
              <a:t> theo </a:t>
            </a:r>
            <a:r>
              <a:rPr sz="2400" spc="-5" dirty="0">
                <a:latin typeface="Segoe UI"/>
                <a:cs typeface="Segoe UI"/>
              </a:rPr>
              <a:t>họ </a:t>
            </a:r>
            <a:r>
              <a:rPr sz="2400" spc="-10" dirty="0">
                <a:latin typeface="Segoe UI"/>
                <a:cs typeface="Segoe UI"/>
              </a:rPr>
              <a:t>tên</a:t>
            </a:r>
            <a:endParaRPr sz="24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Segoe UI"/>
                <a:cs typeface="Segoe UI"/>
              </a:rPr>
              <a:t>Kết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thúc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2600" y="5153558"/>
            <a:ext cx="3002915" cy="1323975"/>
          </a:xfrm>
          <a:prstGeom prst="rect">
            <a:avLst/>
          </a:prstGeom>
          <a:solidFill>
            <a:srgbClr val="FFFF00"/>
          </a:solidFill>
          <a:ln w="25400">
            <a:solidFill>
              <a:srgbClr val="F7964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48005" marR="405765" indent="-4572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</a:t>
            </a:r>
            <a:r>
              <a:rPr sz="2000" spc="-10" dirty="0">
                <a:latin typeface="Calibri"/>
                <a:cs typeface="Calibri"/>
              </a:rPr>
              <a:t>SVPoly{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hoTen;</a:t>
            </a:r>
            <a:endParaRPr sz="20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diemTB;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9548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011" y="281939"/>
              <a:ext cx="101344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959" y="281939"/>
              <a:ext cx="91286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4323" y="281939"/>
              <a:ext cx="9265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2876" y="281939"/>
              <a:ext cx="998219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66308" y="283114"/>
            <a:ext cx="283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30" dirty="0"/>
              <a:t> </a:t>
            </a:r>
            <a:r>
              <a:rPr spc="-50" dirty="0"/>
              <a:t>TÁC</a:t>
            </a:r>
            <a:r>
              <a:rPr spc="130" dirty="0"/>
              <a:t> </a:t>
            </a:r>
            <a:r>
              <a:rPr spc="-10" dirty="0"/>
              <a:t>TẬP</a:t>
            </a:r>
            <a:r>
              <a:rPr spc="114" dirty="0"/>
              <a:t> </a:t>
            </a:r>
            <a:r>
              <a:rPr spc="-15" dirty="0"/>
              <a:t>HỢP</a:t>
            </a:r>
            <a:endParaRPr sz="2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1060450"/>
          <a:ext cx="8229600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HƯƠNG</a:t>
                      </a:r>
                      <a:r>
                        <a:rPr sz="19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THỨC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Ô</a:t>
                      </a:r>
                      <a:r>
                        <a:rPr sz="19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addAll(Collection)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Hợp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removeAll(Collection)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Hiệu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retainAll(Collection)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Giao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containsAll(Collection)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sự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toArray(T[])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đổi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sang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mảng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7200" y="4309402"/>
            <a:ext cx="3285490" cy="1939289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116205">
              <a:lnSpc>
                <a:spcPct val="100000"/>
              </a:lnSpc>
              <a:spcBef>
                <a:spcPts val="229"/>
              </a:spcBef>
            </a:pPr>
            <a:r>
              <a:rPr sz="2000" spc="-15" dirty="0">
                <a:latin typeface="Calibri"/>
                <a:cs typeface="Calibri"/>
              </a:rPr>
              <a:t>ArrayList </a:t>
            </a:r>
            <a:r>
              <a:rPr sz="2000" dirty="0">
                <a:latin typeface="Calibri"/>
                <a:cs typeface="Calibri"/>
              </a:rPr>
              <a:t>a1 =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ArrayList();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a1.add(3);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a1.add(4);</a:t>
            </a:r>
            <a:endParaRPr sz="2000">
              <a:latin typeface="Calibri"/>
              <a:cs typeface="Calibri"/>
            </a:endParaRPr>
          </a:p>
          <a:p>
            <a:pPr marL="91440" marR="116205" indent="-63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ArrayList </a:t>
            </a:r>
            <a:r>
              <a:rPr sz="2000" dirty="0">
                <a:latin typeface="Calibri"/>
                <a:cs typeface="Calibri"/>
              </a:rPr>
              <a:t>a2 =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ArrayList();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a2.add(4);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a2.add(5);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92675" y="4262437"/>
          <a:ext cx="4112895" cy="400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5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a1.addAll(a2)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a1=[3,4,4,5]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92675" y="4802530"/>
          <a:ext cx="4112895" cy="400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59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a1.retainAll(a2)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a1=[4]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92675" y="5329237"/>
          <a:ext cx="4112895" cy="400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54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a1.removeAll(a2)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a1=[3]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492675" y="5875553"/>
          <a:ext cx="4112895" cy="400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51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a1.containsAll(a2)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735915" y="4470104"/>
            <a:ext cx="759460" cy="1607820"/>
            <a:chOff x="3735915" y="4470104"/>
            <a:chExt cx="759460" cy="1607820"/>
          </a:xfrm>
        </p:grpSpPr>
        <p:sp>
          <p:nvSpPr>
            <p:cNvPr id="16" name="object 16"/>
            <p:cNvSpPr/>
            <p:nvPr/>
          </p:nvSpPr>
          <p:spPr>
            <a:xfrm>
              <a:off x="3742265" y="4476454"/>
              <a:ext cx="746760" cy="802640"/>
            </a:xfrm>
            <a:custGeom>
              <a:avLst/>
              <a:gdLst/>
              <a:ahLst/>
              <a:cxnLst/>
              <a:rect l="l" t="t" r="r" b="b"/>
              <a:pathLst>
                <a:path w="746760" h="802639">
                  <a:moveTo>
                    <a:pt x="0" y="802449"/>
                  </a:moveTo>
                  <a:lnTo>
                    <a:pt x="74660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04433" y="4476459"/>
              <a:ext cx="84455" cy="86360"/>
            </a:xfrm>
            <a:custGeom>
              <a:avLst/>
              <a:gdLst/>
              <a:ahLst/>
              <a:cxnLst/>
              <a:rect l="l" t="t" r="r" b="b"/>
              <a:pathLst>
                <a:path w="84454" h="86360">
                  <a:moveTo>
                    <a:pt x="65087" y="86067"/>
                  </a:moveTo>
                  <a:lnTo>
                    <a:pt x="84442" y="0"/>
                  </a:lnTo>
                  <a:lnTo>
                    <a:pt x="0" y="2551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2265" y="5011606"/>
              <a:ext cx="743585" cy="267335"/>
            </a:xfrm>
            <a:custGeom>
              <a:avLst/>
              <a:gdLst/>
              <a:ahLst/>
              <a:cxnLst/>
              <a:rect l="l" t="t" r="r" b="b"/>
              <a:pathLst>
                <a:path w="743585" h="267335">
                  <a:moveTo>
                    <a:pt x="0" y="267296"/>
                  </a:moveTo>
                  <a:lnTo>
                    <a:pt x="743343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8865" y="4995566"/>
              <a:ext cx="86995" cy="83820"/>
            </a:xfrm>
            <a:custGeom>
              <a:avLst/>
              <a:gdLst/>
              <a:ahLst/>
              <a:cxnLst/>
              <a:rect l="l" t="t" r="r" b="b"/>
              <a:pathLst>
                <a:path w="86995" h="83820">
                  <a:moveTo>
                    <a:pt x="30086" y="83654"/>
                  </a:moveTo>
                  <a:lnTo>
                    <a:pt x="86741" y="1604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42265" y="5278903"/>
              <a:ext cx="743585" cy="251460"/>
            </a:xfrm>
            <a:custGeom>
              <a:avLst/>
              <a:gdLst/>
              <a:ahLst/>
              <a:cxnLst/>
              <a:rect l="l" t="t" r="r" b="b"/>
              <a:pathLst>
                <a:path w="743585" h="251460">
                  <a:moveTo>
                    <a:pt x="0" y="0"/>
                  </a:moveTo>
                  <a:lnTo>
                    <a:pt x="743267" y="25112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9112" y="5463524"/>
              <a:ext cx="86995" cy="84455"/>
            </a:xfrm>
            <a:custGeom>
              <a:avLst/>
              <a:gdLst/>
              <a:ahLst/>
              <a:cxnLst/>
              <a:rect l="l" t="t" r="r" b="b"/>
              <a:pathLst>
                <a:path w="86995" h="84454">
                  <a:moveTo>
                    <a:pt x="28460" y="0"/>
                  </a:moveTo>
                  <a:lnTo>
                    <a:pt x="86423" y="66509"/>
                  </a:lnTo>
                  <a:lnTo>
                    <a:pt x="0" y="84226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2265" y="5278903"/>
              <a:ext cx="746760" cy="792480"/>
            </a:xfrm>
            <a:custGeom>
              <a:avLst/>
              <a:gdLst/>
              <a:ahLst/>
              <a:cxnLst/>
              <a:rect l="l" t="t" r="r" b="b"/>
              <a:pathLst>
                <a:path w="746760" h="792479">
                  <a:moveTo>
                    <a:pt x="0" y="0"/>
                  </a:moveTo>
                  <a:lnTo>
                    <a:pt x="746556" y="79231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4213" y="5985274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64706" y="0"/>
                  </a:moveTo>
                  <a:lnTo>
                    <a:pt x="84607" y="85940"/>
                  </a:lnTo>
                  <a:lnTo>
                    <a:pt x="0" y="6095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086820" y="442280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820" y="4962898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86820" y="548960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86820" y="603591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1208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669" y="281939"/>
              <a:ext cx="101345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9616" y="281939"/>
              <a:ext cx="91286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3311" y="192024"/>
              <a:ext cx="719327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5919" y="281939"/>
              <a:ext cx="11064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5620" y="192024"/>
              <a:ext cx="650747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651" y="281939"/>
              <a:ext cx="801623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6288" y="281939"/>
              <a:ext cx="1237487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27260" y="281939"/>
              <a:ext cx="973835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07967" y="283114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45" dirty="0"/>
              <a:t> </a:t>
            </a:r>
            <a:r>
              <a:rPr spc="-50" dirty="0"/>
              <a:t>TÁC</a:t>
            </a:r>
            <a:r>
              <a:rPr spc="145" dirty="0"/>
              <a:t> </a:t>
            </a: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r>
              <a:rPr spc="160" dirty="0"/>
              <a:t> </a:t>
            </a:r>
            <a:r>
              <a:rPr spc="-10" dirty="0"/>
              <a:t>NÂNG</a:t>
            </a:r>
            <a:r>
              <a:rPr spc="140" dirty="0"/>
              <a:t> </a:t>
            </a:r>
            <a:r>
              <a:rPr spc="-35" dirty="0"/>
              <a:t>CAO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35940" y="1051051"/>
            <a:ext cx="772160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Lớp tiện ích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Collections </a:t>
            </a:r>
            <a:r>
              <a:rPr sz="2600" dirty="0">
                <a:latin typeface="Segoe UI"/>
                <a:cs typeface="Segoe UI"/>
              </a:rPr>
              <a:t>cung </a:t>
            </a:r>
            <a:r>
              <a:rPr sz="2600" spc="-5" dirty="0">
                <a:latin typeface="Segoe UI"/>
                <a:cs typeface="Segoe UI"/>
              </a:rPr>
              <a:t>cấp các </a:t>
            </a:r>
            <a:r>
              <a:rPr sz="2600" dirty="0">
                <a:latin typeface="Segoe UI"/>
                <a:cs typeface="Segoe UI"/>
              </a:rPr>
              <a:t>hàm tiện </a:t>
            </a:r>
            <a:r>
              <a:rPr sz="2600" spc="-5" dirty="0">
                <a:latin typeface="Segoe UI"/>
                <a:cs typeface="Segoe UI"/>
              </a:rPr>
              <a:t>ích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hỗ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trợ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việc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xử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lý</a:t>
            </a:r>
            <a:r>
              <a:rPr sz="2600" spc="-5" dirty="0">
                <a:latin typeface="Segoe UI"/>
                <a:cs typeface="Segoe UI"/>
              </a:rPr>
              <a:t> ArrayList</a:t>
            </a:r>
            <a:endParaRPr sz="2600">
              <a:latin typeface="Segoe UI"/>
              <a:cs typeface="Segoe U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8050" y="1974852"/>
          <a:ext cx="7772400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61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HƯƠNG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THỨC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Ô</a:t>
                      </a:r>
                      <a:r>
                        <a:rPr sz="16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binarySearch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(List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key)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10" dirty="0">
                          <a:latin typeface="Calibri"/>
                          <a:cs typeface="Calibri"/>
                        </a:rPr>
                        <a:t>Tìm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kiếm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theo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thuật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toán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đôi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61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fill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(List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Gán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trị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tất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cả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tử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62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shuffle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(List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Hoán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ngȁu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nhiên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6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sort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(List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Sắp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xếp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tăng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dần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62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reverse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(List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Đảo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ngược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void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rotate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(List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distance)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Xoay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vòng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swap(List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j)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45" dirty="0">
                          <a:latin typeface="Calibri"/>
                          <a:cs typeface="Calibri"/>
                        </a:rPr>
                        <a:t>Tráo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1208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669" y="281939"/>
              <a:ext cx="101345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9616" y="281939"/>
              <a:ext cx="91286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3311" y="192024"/>
              <a:ext cx="719327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5919" y="281939"/>
              <a:ext cx="11064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5620" y="192024"/>
              <a:ext cx="650747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651" y="281939"/>
              <a:ext cx="801623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6288" y="281939"/>
              <a:ext cx="1237487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27260" y="281939"/>
              <a:ext cx="973835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07967" y="283114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45" dirty="0"/>
              <a:t> </a:t>
            </a:r>
            <a:r>
              <a:rPr spc="-50" dirty="0"/>
              <a:t>TÁC</a:t>
            </a:r>
            <a:r>
              <a:rPr spc="145" dirty="0"/>
              <a:t> </a:t>
            </a: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r>
              <a:rPr spc="160" dirty="0"/>
              <a:t> </a:t>
            </a:r>
            <a:r>
              <a:rPr spc="-10" dirty="0"/>
              <a:t>NÂNG</a:t>
            </a:r>
            <a:r>
              <a:rPr spc="140" dirty="0"/>
              <a:t> </a:t>
            </a:r>
            <a:r>
              <a:rPr spc="-35" dirty="0"/>
              <a:t>CAO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498792" y="1287487"/>
            <a:ext cx="8188325" cy="3970654"/>
          </a:xfrm>
          <a:custGeom>
            <a:avLst/>
            <a:gdLst/>
            <a:ahLst/>
            <a:cxnLst/>
            <a:rect l="l" t="t" r="r" b="b"/>
            <a:pathLst>
              <a:path w="8188325" h="3970654">
                <a:moveTo>
                  <a:pt x="0" y="0"/>
                </a:moveTo>
                <a:lnTo>
                  <a:pt x="8188007" y="0"/>
                </a:lnTo>
                <a:lnTo>
                  <a:pt x="8188007" y="3970312"/>
                </a:lnTo>
                <a:lnTo>
                  <a:pt x="0" y="39703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529" y="1297641"/>
            <a:ext cx="69005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ArrayList&lt;Integer&gt;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ArrayList&lt;Integer&gt;();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a.add(3);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a.add(9);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a.add(8);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74" y="3004923"/>
            <a:ext cx="36233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a.add(2);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Collections.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swap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(a,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0,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2);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Collections.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shuffle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(a);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Collections.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sort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(a);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Collections.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reverse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(a);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8406" y="3087979"/>
            <a:ext cx="118872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[3,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8406" y="3516134"/>
            <a:ext cx="118872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[8,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8406" y="3944289"/>
            <a:ext cx="118872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[X,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8406" y="4372444"/>
            <a:ext cx="118872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[2,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8406" y="4800600"/>
            <a:ext cx="118872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[9,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49621" y="3221837"/>
            <a:ext cx="219075" cy="1814830"/>
            <a:chOff x="4349621" y="3221837"/>
            <a:chExt cx="219075" cy="1814830"/>
          </a:xfrm>
        </p:grpSpPr>
        <p:sp>
          <p:nvSpPr>
            <p:cNvPr id="22" name="object 22"/>
            <p:cNvSpPr/>
            <p:nvPr/>
          </p:nvSpPr>
          <p:spPr>
            <a:xfrm>
              <a:off x="4355978" y="3272641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21243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55971" y="322818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5978" y="3700796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21243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5971" y="3656344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49"/>
                  </a:lnTo>
                  <a:lnTo>
                    <a:pt x="7620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5978" y="4128952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21243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55971" y="408449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55978" y="4557109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21243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5971" y="451265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5978" y="4985265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21243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5971" y="494081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2739" y="3064255"/>
            <a:ext cx="4387850" cy="263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3845" algn="ctr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 marR="686435">
              <a:lnSpc>
                <a:spcPct val="100000"/>
              </a:lnSpc>
              <a:spcBef>
                <a:spcPts val="24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danh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sách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câu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hỏi.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Tráo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ngȁu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nhiên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danh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sách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câu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hỏi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đã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tráo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0404" y="192024"/>
              <a:ext cx="669035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2723" y="281939"/>
              <a:ext cx="75895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6688" y="281939"/>
              <a:ext cx="89914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6288" y="281939"/>
              <a:ext cx="1237487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7260" y="281939"/>
              <a:ext cx="973835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816" y="283114"/>
            <a:ext cx="8065134" cy="4844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367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S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ẮP</a:t>
            </a:r>
            <a:r>
              <a:rPr sz="2250" b="1" spc="1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XẾP</a:t>
            </a:r>
            <a:r>
              <a:rPr sz="2250" b="1" spc="10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NÂNG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35" dirty="0">
                <a:solidFill>
                  <a:srgbClr val="FF5A33"/>
                </a:solidFill>
                <a:latin typeface="Segoe UI"/>
                <a:cs typeface="Segoe UI"/>
              </a:rPr>
              <a:t>CAO</a:t>
            </a:r>
            <a:endParaRPr sz="2250">
              <a:latin typeface="Segoe UI"/>
              <a:cs typeface="Segoe UI"/>
            </a:endParaRPr>
          </a:p>
          <a:p>
            <a:pPr marL="355600" marR="195580" indent="-343535" algn="just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Có 2 </a:t>
            </a:r>
            <a:r>
              <a:rPr sz="2800" dirty="0">
                <a:latin typeface="Segoe UI"/>
                <a:cs typeface="Segoe UI"/>
              </a:rPr>
              <a:t>cách </a:t>
            </a:r>
            <a:r>
              <a:rPr sz="2800" spc="-5" dirty="0">
                <a:latin typeface="Segoe UI"/>
                <a:cs typeface="Segoe UI"/>
              </a:rPr>
              <a:t>sử dụng </a:t>
            </a:r>
            <a:r>
              <a:rPr sz="2800" dirty="0">
                <a:latin typeface="Segoe UI"/>
                <a:cs typeface="Segoe UI"/>
              </a:rPr>
              <a:t>Collections.</a:t>
            </a:r>
            <a:r>
              <a:rPr sz="2800" b="1" dirty="0">
                <a:latin typeface="Segoe UI"/>
                <a:cs typeface="Segoe UI"/>
              </a:rPr>
              <a:t>sort() </a:t>
            </a:r>
            <a:r>
              <a:rPr sz="2800" spc="-5" dirty="0">
                <a:latin typeface="Segoe UI"/>
                <a:cs typeface="Segoe UI"/>
              </a:rPr>
              <a:t>để sắp xếp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ArrayList&lt;Object&gt;</a:t>
            </a:r>
            <a:endParaRPr sz="2800">
              <a:latin typeface="Segoe UI"/>
              <a:cs typeface="Segoe UI"/>
            </a:endParaRPr>
          </a:p>
          <a:p>
            <a:pPr marL="355600" marR="478790" indent="-343535" algn="just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Cách </a:t>
            </a:r>
            <a:r>
              <a:rPr sz="2800" dirty="0">
                <a:latin typeface="Segoe UI"/>
                <a:cs typeface="Segoe UI"/>
              </a:rPr>
              <a:t>1: </a:t>
            </a:r>
            <a:r>
              <a:rPr sz="2800" spc="-5" dirty="0">
                <a:latin typeface="Segoe UI"/>
                <a:cs typeface="Segoe UI"/>
              </a:rPr>
              <a:t>Collections.</a:t>
            </a:r>
            <a:r>
              <a:rPr sz="2800" b="1" spc="-5" dirty="0">
                <a:latin typeface="Segoe UI"/>
                <a:cs typeface="Segoe UI"/>
              </a:rPr>
              <a:t>sort(ArrayList) </a:t>
            </a:r>
            <a:r>
              <a:rPr sz="2800" spc="-5" dirty="0">
                <a:latin typeface="Segoe UI"/>
                <a:cs typeface="Segoe UI"/>
              </a:rPr>
              <a:t>đối với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 tử có khả năng so sánh </a:t>
            </a:r>
            <a:r>
              <a:rPr sz="2800" spc="-35" dirty="0">
                <a:latin typeface="Segoe UI"/>
                <a:cs typeface="Segoe UI"/>
              </a:rPr>
              <a:t>(Integer, </a:t>
            </a:r>
            <a:r>
              <a:rPr sz="2800" spc="-5" dirty="0">
                <a:latin typeface="Segoe UI"/>
                <a:cs typeface="Segoe UI"/>
              </a:rPr>
              <a:t>Double,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String…)</a:t>
            </a:r>
            <a:endParaRPr sz="2800">
              <a:latin typeface="Segoe UI"/>
              <a:cs typeface="Segoe UI"/>
            </a:endParaRPr>
          </a:p>
          <a:p>
            <a:pPr marL="356235" marR="6096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Cách</a:t>
            </a:r>
            <a:r>
              <a:rPr sz="2800" spc="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2: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Collections.</a:t>
            </a:r>
            <a:r>
              <a:rPr sz="2800" b="1" spc="-5" dirty="0">
                <a:latin typeface="Segoe UI"/>
                <a:cs typeface="Segoe UI"/>
              </a:rPr>
              <a:t>sort(ArrayList,</a:t>
            </a:r>
            <a:r>
              <a:rPr sz="2800" b="1" spc="85" dirty="0"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Segoe UI"/>
                <a:cs typeface="Segoe UI"/>
              </a:rPr>
              <a:t>Comparator</a:t>
            </a:r>
            <a:r>
              <a:rPr sz="2800" b="1" spc="-15" dirty="0">
                <a:latin typeface="Segoe UI"/>
                <a:cs typeface="Segoe UI"/>
              </a:rPr>
              <a:t>) </a:t>
            </a:r>
            <a:r>
              <a:rPr sz="2800" b="1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bổ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sung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tiêu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chí so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sánh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 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tử.</a:t>
            </a:r>
            <a:r>
              <a:rPr sz="2800" dirty="0">
                <a:latin typeface="Segoe UI"/>
                <a:cs typeface="Segoe UI"/>
              </a:rPr>
              <a:t> Cách 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thường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áp</a:t>
            </a:r>
            <a:r>
              <a:rPr sz="2800" spc="-5" dirty="0">
                <a:latin typeface="Segoe UI"/>
                <a:cs typeface="Segoe UI"/>
              </a:rPr>
              <a:t>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do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người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dùng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(NhanVien,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SinhVienPoly…)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5" y="192024"/>
              <a:ext cx="690364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888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164" y="192024"/>
              <a:ext cx="673607" cy="78943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60995" y="283114"/>
            <a:ext cx="114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</a:t>
            </a:r>
            <a:r>
              <a:rPr spc="-10" dirty="0"/>
              <a:t>ÁCH</a:t>
            </a:r>
            <a:r>
              <a:rPr spc="65" dirty="0"/>
              <a:t> </a:t>
            </a:r>
            <a:r>
              <a:rPr sz="2800" spc="-5" dirty="0"/>
              <a:t>2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954024" y="2514600"/>
            <a:ext cx="6400800" cy="2554605"/>
          </a:xfrm>
          <a:custGeom>
            <a:avLst/>
            <a:gdLst/>
            <a:ahLst/>
            <a:cxnLst/>
            <a:rect l="l" t="t" r="r" b="b"/>
            <a:pathLst>
              <a:path w="6400800" h="2554604">
                <a:moveTo>
                  <a:pt x="0" y="0"/>
                </a:moveTo>
                <a:lnTo>
                  <a:pt x="6400800" y="0"/>
                </a:lnTo>
                <a:lnTo>
                  <a:pt x="6400800" y="2554541"/>
                </a:lnTo>
                <a:lnTo>
                  <a:pt x="0" y="25545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pc="-5" dirty="0"/>
              <a:t>Tiêu chí so sánh được chỉ ra để thực hiện việc </a:t>
            </a:r>
            <a:r>
              <a:rPr dirty="0"/>
              <a:t> </a:t>
            </a:r>
            <a:r>
              <a:rPr spc="-5" dirty="0"/>
              <a:t>sắp xếp.</a:t>
            </a:r>
            <a:r>
              <a:rPr spc="5" dirty="0"/>
              <a:t> </a:t>
            </a:r>
            <a:r>
              <a:rPr spc="-60" dirty="0"/>
              <a:t>Trong</a:t>
            </a:r>
            <a:r>
              <a:rPr dirty="0"/>
              <a:t> </a:t>
            </a:r>
            <a:r>
              <a:rPr spc="-15" dirty="0"/>
              <a:t>bài</a:t>
            </a:r>
            <a:r>
              <a:rPr spc="-5" dirty="0"/>
              <a:t> này</a:t>
            </a:r>
            <a:r>
              <a:rPr spc="-10" dirty="0"/>
              <a:t> </a:t>
            </a:r>
            <a:r>
              <a:rPr spc="-5" dirty="0"/>
              <a:t>tiêu</a:t>
            </a:r>
            <a:r>
              <a:rPr spc="5" dirty="0"/>
              <a:t> </a:t>
            </a:r>
            <a:r>
              <a:rPr spc="-5" dirty="0"/>
              <a:t>chí</a:t>
            </a:r>
            <a:r>
              <a:rPr spc="-20" dirty="0"/>
              <a:t> </a:t>
            </a:r>
            <a:r>
              <a:rPr spc="-5" dirty="0"/>
              <a:t>so</a:t>
            </a:r>
            <a:r>
              <a:rPr spc="-10" dirty="0"/>
              <a:t> </a:t>
            </a:r>
            <a:r>
              <a:rPr spc="-5" dirty="0"/>
              <a:t>sánh</a:t>
            </a:r>
            <a:r>
              <a:rPr spc="5" dirty="0"/>
              <a:t> </a:t>
            </a:r>
            <a:r>
              <a:rPr spc="-5" dirty="0"/>
              <a:t>2</a:t>
            </a:r>
            <a:r>
              <a:rPr spc="-10" dirty="0"/>
              <a:t> </a:t>
            </a:r>
            <a:r>
              <a:rPr spc="-25" dirty="0"/>
              <a:t>SVPoly </a:t>
            </a:r>
            <a:r>
              <a:rPr spc="-755" dirty="0"/>
              <a:t> </a:t>
            </a:r>
            <a:r>
              <a:rPr spc="-10" dirty="0"/>
              <a:t>là</a:t>
            </a:r>
            <a:r>
              <a:rPr dirty="0"/>
              <a:t> </a:t>
            </a:r>
            <a:r>
              <a:rPr spc="-5" dirty="0"/>
              <a:t>so</a:t>
            </a:r>
            <a:r>
              <a:rPr spc="-20" dirty="0"/>
              <a:t> </a:t>
            </a:r>
            <a:r>
              <a:rPr spc="-5" dirty="0"/>
              <a:t>sánh</a:t>
            </a:r>
            <a:r>
              <a:rPr spc="5" dirty="0"/>
              <a:t> </a:t>
            </a:r>
            <a:r>
              <a:rPr spc="-5" dirty="0"/>
              <a:t>theo</a:t>
            </a:r>
            <a:r>
              <a:rPr dirty="0"/>
              <a:t> </a:t>
            </a:r>
            <a:r>
              <a:rPr spc="-5" dirty="0"/>
              <a:t>điểm.</a:t>
            </a:r>
          </a:p>
          <a:p>
            <a:pPr marL="509905" marR="1265555" indent="-635">
              <a:lnSpc>
                <a:spcPct val="100000"/>
              </a:lnSpc>
              <a:spcBef>
                <a:spcPts val="1270"/>
              </a:spcBef>
            </a:pPr>
            <a:r>
              <a:rPr sz="2000" spc="-10" dirty="0">
                <a:latin typeface="Calibri"/>
                <a:cs typeface="Calibri"/>
              </a:rPr>
              <a:t>ArrayList&lt;SVPoly&gt;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ArrayList&lt;SVPoly&gt;();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Comparator&lt;SVPoly&gt;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comp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Comparator&lt;SVPoly&gt;()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6710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@Override</a:t>
            </a:r>
            <a:endParaRPr sz="2000">
              <a:latin typeface="Calibri"/>
              <a:cs typeface="Calibri"/>
            </a:endParaRPr>
          </a:p>
          <a:p>
            <a:pPr marL="967105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int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compare(SVPoly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o1,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SVPoly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o2)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42494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o1.diemTB.compareTo(o2.diemTB);</a:t>
            </a:r>
            <a:endParaRPr sz="2000">
              <a:latin typeface="Calibri"/>
              <a:cs typeface="Calibri"/>
            </a:endParaRPr>
          </a:p>
          <a:p>
            <a:pPr marL="96774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4036" y="4360259"/>
            <a:ext cx="28600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Collections.sort(list,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comp</a:t>
            </a:r>
            <a:r>
              <a:rPr sz="2000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41723" y="4178300"/>
            <a:ext cx="4518660" cy="2357755"/>
            <a:chOff x="4141723" y="4178300"/>
            <a:chExt cx="4518660" cy="2357755"/>
          </a:xfrm>
        </p:grpSpPr>
        <p:sp>
          <p:nvSpPr>
            <p:cNvPr id="11" name="object 11"/>
            <p:cNvSpPr/>
            <p:nvPr/>
          </p:nvSpPr>
          <p:spPr>
            <a:xfrm>
              <a:off x="4154423" y="4191000"/>
              <a:ext cx="4493260" cy="2332355"/>
            </a:xfrm>
            <a:custGeom>
              <a:avLst/>
              <a:gdLst/>
              <a:ahLst/>
              <a:cxnLst/>
              <a:rect l="l" t="t" r="r" b="b"/>
              <a:pathLst>
                <a:path w="4493259" h="2332354">
                  <a:moveTo>
                    <a:pt x="4492752" y="0"/>
                  </a:moveTo>
                  <a:lnTo>
                    <a:pt x="0" y="0"/>
                  </a:lnTo>
                  <a:lnTo>
                    <a:pt x="0" y="2206028"/>
                  </a:lnTo>
                  <a:lnTo>
                    <a:pt x="64797" y="2217654"/>
                  </a:lnTo>
                  <a:lnTo>
                    <a:pt x="128348" y="2228651"/>
                  </a:lnTo>
                  <a:lnTo>
                    <a:pt x="190679" y="2239027"/>
                  </a:lnTo>
                  <a:lnTo>
                    <a:pt x="251813" y="2248795"/>
                  </a:lnTo>
                  <a:lnTo>
                    <a:pt x="311775" y="2257962"/>
                  </a:lnTo>
                  <a:lnTo>
                    <a:pt x="370590" y="2266541"/>
                  </a:lnTo>
                  <a:lnTo>
                    <a:pt x="428283" y="2274540"/>
                  </a:lnTo>
                  <a:lnTo>
                    <a:pt x="484877" y="2281971"/>
                  </a:lnTo>
                  <a:lnTo>
                    <a:pt x="540399" y="2288842"/>
                  </a:lnTo>
                  <a:lnTo>
                    <a:pt x="594873" y="2295166"/>
                  </a:lnTo>
                  <a:lnTo>
                    <a:pt x="648322" y="2300950"/>
                  </a:lnTo>
                  <a:lnTo>
                    <a:pt x="700773" y="2306207"/>
                  </a:lnTo>
                  <a:lnTo>
                    <a:pt x="752249" y="2310946"/>
                  </a:lnTo>
                  <a:lnTo>
                    <a:pt x="802775" y="2315177"/>
                  </a:lnTo>
                  <a:lnTo>
                    <a:pt x="852376" y="2318910"/>
                  </a:lnTo>
                  <a:lnTo>
                    <a:pt x="901077" y="2322156"/>
                  </a:lnTo>
                  <a:lnTo>
                    <a:pt x="948902" y="2324924"/>
                  </a:lnTo>
                  <a:lnTo>
                    <a:pt x="995876" y="2327225"/>
                  </a:lnTo>
                  <a:lnTo>
                    <a:pt x="1042023" y="2329070"/>
                  </a:lnTo>
                  <a:lnTo>
                    <a:pt x="1087369" y="2330467"/>
                  </a:lnTo>
                  <a:lnTo>
                    <a:pt x="1131938" y="2331428"/>
                  </a:lnTo>
                  <a:lnTo>
                    <a:pt x="1175754" y="2331963"/>
                  </a:lnTo>
                  <a:lnTo>
                    <a:pt x="1218843" y="2332081"/>
                  </a:lnTo>
                  <a:lnTo>
                    <a:pt x="1261228" y="2331793"/>
                  </a:lnTo>
                  <a:lnTo>
                    <a:pt x="1302935" y="2331110"/>
                  </a:lnTo>
                  <a:lnTo>
                    <a:pt x="1343989" y="2330041"/>
                  </a:lnTo>
                  <a:lnTo>
                    <a:pt x="1384413" y="2328596"/>
                  </a:lnTo>
                  <a:lnTo>
                    <a:pt x="1424233" y="2326786"/>
                  </a:lnTo>
                  <a:lnTo>
                    <a:pt x="1463473" y="2324621"/>
                  </a:lnTo>
                  <a:lnTo>
                    <a:pt x="1502158" y="2322110"/>
                  </a:lnTo>
                  <a:lnTo>
                    <a:pt x="1540313" y="2319265"/>
                  </a:lnTo>
                  <a:lnTo>
                    <a:pt x="1615130" y="2312611"/>
                  </a:lnTo>
                  <a:lnTo>
                    <a:pt x="1688122" y="2304741"/>
                  </a:lnTo>
                  <a:lnTo>
                    <a:pt x="1759485" y="2295734"/>
                  </a:lnTo>
                  <a:lnTo>
                    <a:pt x="1829418" y="2285674"/>
                  </a:lnTo>
                  <a:lnTo>
                    <a:pt x="1898117" y="2274640"/>
                  </a:lnTo>
                  <a:lnTo>
                    <a:pt x="1999284" y="2256444"/>
                  </a:lnTo>
                  <a:lnTo>
                    <a:pt x="2065763" y="2243335"/>
                  </a:lnTo>
                  <a:lnTo>
                    <a:pt x="2131699" y="2229538"/>
                  </a:lnTo>
                  <a:lnTo>
                    <a:pt x="2197290" y="2215134"/>
                  </a:lnTo>
                  <a:lnTo>
                    <a:pt x="2295461" y="2192570"/>
                  </a:lnTo>
                  <a:lnTo>
                    <a:pt x="2698133" y="2096000"/>
                  </a:lnTo>
                  <a:lnTo>
                    <a:pt x="2804629" y="2071652"/>
                  </a:lnTo>
                  <a:lnTo>
                    <a:pt x="2877621" y="2055664"/>
                  </a:lnTo>
                  <a:lnTo>
                    <a:pt x="2952438" y="2039964"/>
                  </a:lnTo>
                  <a:lnTo>
                    <a:pt x="3029278" y="2024635"/>
                  </a:lnTo>
                  <a:lnTo>
                    <a:pt x="3108338" y="2009759"/>
                  </a:lnTo>
                  <a:lnTo>
                    <a:pt x="3189816" y="1995416"/>
                  </a:lnTo>
                  <a:lnTo>
                    <a:pt x="3231523" y="1988470"/>
                  </a:lnTo>
                  <a:lnTo>
                    <a:pt x="3273908" y="1981688"/>
                  </a:lnTo>
                  <a:lnTo>
                    <a:pt x="3316997" y="1975080"/>
                  </a:lnTo>
                  <a:lnTo>
                    <a:pt x="3360813" y="1968657"/>
                  </a:lnTo>
                  <a:lnTo>
                    <a:pt x="3405382" y="1962427"/>
                  </a:lnTo>
                  <a:lnTo>
                    <a:pt x="3450728" y="1956403"/>
                  </a:lnTo>
                  <a:lnTo>
                    <a:pt x="3496875" y="1950593"/>
                  </a:lnTo>
                  <a:lnTo>
                    <a:pt x="3543849" y="1945009"/>
                  </a:lnTo>
                  <a:lnTo>
                    <a:pt x="3591674" y="1939659"/>
                  </a:lnTo>
                  <a:lnTo>
                    <a:pt x="3640375" y="1934555"/>
                  </a:lnTo>
                  <a:lnTo>
                    <a:pt x="3689976" y="1929706"/>
                  </a:lnTo>
                  <a:lnTo>
                    <a:pt x="3740502" y="1925124"/>
                  </a:lnTo>
                  <a:lnTo>
                    <a:pt x="3791978" y="1920817"/>
                  </a:lnTo>
                  <a:lnTo>
                    <a:pt x="3844429" y="1916796"/>
                  </a:lnTo>
                  <a:lnTo>
                    <a:pt x="3897878" y="1913071"/>
                  </a:lnTo>
                  <a:lnTo>
                    <a:pt x="3952352" y="1909653"/>
                  </a:lnTo>
                  <a:lnTo>
                    <a:pt x="4007874" y="1906551"/>
                  </a:lnTo>
                  <a:lnTo>
                    <a:pt x="4064468" y="1903776"/>
                  </a:lnTo>
                  <a:lnTo>
                    <a:pt x="4122161" y="1901338"/>
                  </a:lnTo>
                  <a:lnTo>
                    <a:pt x="4180976" y="1899247"/>
                  </a:lnTo>
                  <a:lnTo>
                    <a:pt x="4240938" y="1897514"/>
                  </a:lnTo>
                  <a:lnTo>
                    <a:pt x="4302072" y="1896148"/>
                  </a:lnTo>
                  <a:lnTo>
                    <a:pt x="4364403" y="1895160"/>
                  </a:lnTo>
                  <a:lnTo>
                    <a:pt x="4427954" y="1894559"/>
                  </a:lnTo>
                  <a:lnTo>
                    <a:pt x="4492752" y="1894357"/>
                  </a:lnTo>
                  <a:lnTo>
                    <a:pt x="4492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4423" y="4191000"/>
              <a:ext cx="4493260" cy="2332355"/>
            </a:xfrm>
            <a:custGeom>
              <a:avLst/>
              <a:gdLst/>
              <a:ahLst/>
              <a:cxnLst/>
              <a:rect l="l" t="t" r="r" b="b"/>
              <a:pathLst>
                <a:path w="4493259" h="2332354">
                  <a:moveTo>
                    <a:pt x="0" y="0"/>
                  </a:moveTo>
                  <a:lnTo>
                    <a:pt x="4492752" y="0"/>
                  </a:lnTo>
                  <a:lnTo>
                    <a:pt x="4492752" y="1894357"/>
                  </a:lnTo>
                  <a:lnTo>
                    <a:pt x="4427954" y="1894559"/>
                  </a:lnTo>
                  <a:lnTo>
                    <a:pt x="4364403" y="1895160"/>
                  </a:lnTo>
                  <a:lnTo>
                    <a:pt x="4302072" y="1896148"/>
                  </a:lnTo>
                  <a:lnTo>
                    <a:pt x="4240938" y="1897514"/>
                  </a:lnTo>
                  <a:lnTo>
                    <a:pt x="4180976" y="1899247"/>
                  </a:lnTo>
                  <a:lnTo>
                    <a:pt x="4122161" y="1901338"/>
                  </a:lnTo>
                  <a:lnTo>
                    <a:pt x="4064468" y="1903776"/>
                  </a:lnTo>
                  <a:lnTo>
                    <a:pt x="4007874" y="1906551"/>
                  </a:lnTo>
                  <a:lnTo>
                    <a:pt x="3952352" y="1909653"/>
                  </a:lnTo>
                  <a:lnTo>
                    <a:pt x="3897878" y="1913071"/>
                  </a:lnTo>
                  <a:lnTo>
                    <a:pt x="3844429" y="1916796"/>
                  </a:lnTo>
                  <a:lnTo>
                    <a:pt x="3791978" y="1920817"/>
                  </a:lnTo>
                  <a:lnTo>
                    <a:pt x="3740502" y="1925124"/>
                  </a:lnTo>
                  <a:lnTo>
                    <a:pt x="3689976" y="1929706"/>
                  </a:lnTo>
                  <a:lnTo>
                    <a:pt x="3640375" y="1934555"/>
                  </a:lnTo>
                  <a:lnTo>
                    <a:pt x="3591674" y="1939659"/>
                  </a:lnTo>
                  <a:lnTo>
                    <a:pt x="3543849" y="1945009"/>
                  </a:lnTo>
                  <a:lnTo>
                    <a:pt x="3496875" y="1950593"/>
                  </a:lnTo>
                  <a:lnTo>
                    <a:pt x="3450728" y="1956403"/>
                  </a:lnTo>
                  <a:lnTo>
                    <a:pt x="3405382" y="1962427"/>
                  </a:lnTo>
                  <a:lnTo>
                    <a:pt x="3360813" y="1968657"/>
                  </a:lnTo>
                  <a:lnTo>
                    <a:pt x="3316997" y="1975080"/>
                  </a:lnTo>
                  <a:lnTo>
                    <a:pt x="3273908" y="1981688"/>
                  </a:lnTo>
                  <a:lnTo>
                    <a:pt x="3231523" y="1988470"/>
                  </a:lnTo>
                  <a:lnTo>
                    <a:pt x="3189816" y="1995416"/>
                  </a:lnTo>
                  <a:lnTo>
                    <a:pt x="3148762" y="2002516"/>
                  </a:lnTo>
                  <a:lnTo>
                    <a:pt x="3108338" y="2009759"/>
                  </a:lnTo>
                  <a:lnTo>
                    <a:pt x="3068518" y="2017136"/>
                  </a:lnTo>
                  <a:lnTo>
                    <a:pt x="3029278" y="2024635"/>
                  </a:lnTo>
                  <a:lnTo>
                    <a:pt x="2990593" y="2032248"/>
                  </a:lnTo>
                  <a:lnTo>
                    <a:pt x="2952438" y="2039964"/>
                  </a:lnTo>
                  <a:lnTo>
                    <a:pt x="2914789" y="2047773"/>
                  </a:lnTo>
                  <a:lnTo>
                    <a:pt x="2840909" y="2063627"/>
                  </a:lnTo>
                  <a:lnTo>
                    <a:pt x="2768757" y="2079730"/>
                  </a:lnTo>
                  <a:lnTo>
                    <a:pt x="2698133" y="2096000"/>
                  </a:lnTo>
                  <a:lnTo>
                    <a:pt x="2628842" y="2112355"/>
                  </a:lnTo>
                  <a:lnTo>
                    <a:pt x="2560686" y="2128716"/>
                  </a:lnTo>
                  <a:lnTo>
                    <a:pt x="2493467" y="2144999"/>
                  </a:lnTo>
                  <a:lnTo>
                    <a:pt x="2460147" y="2153086"/>
                  </a:lnTo>
                  <a:lnTo>
                    <a:pt x="2426988" y="2161123"/>
                  </a:lnTo>
                  <a:lnTo>
                    <a:pt x="2361052" y="2177007"/>
                  </a:lnTo>
                  <a:lnTo>
                    <a:pt x="2295461" y="2192570"/>
                  </a:lnTo>
                  <a:lnTo>
                    <a:pt x="2230018" y="2207731"/>
                  </a:lnTo>
                  <a:lnTo>
                    <a:pt x="2164526" y="2222407"/>
                  </a:lnTo>
                  <a:lnTo>
                    <a:pt x="2098787" y="2236517"/>
                  </a:lnTo>
                  <a:lnTo>
                    <a:pt x="2032604" y="2249980"/>
                  </a:lnTo>
                  <a:lnTo>
                    <a:pt x="1965780" y="2262715"/>
                  </a:lnTo>
                  <a:lnTo>
                    <a:pt x="1898117" y="2274640"/>
                  </a:lnTo>
                  <a:lnTo>
                    <a:pt x="1829418" y="2285674"/>
                  </a:lnTo>
                  <a:lnTo>
                    <a:pt x="1759485" y="2295734"/>
                  </a:lnTo>
                  <a:lnTo>
                    <a:pt x="1688122" y="2304741"/>
                  </a:lnTo>
                  <a:lnTo>
                    <a:pt x="1615130" y="2312611"/>
                  </a:lnTo>
                  <a:lnTo>
                    <a:pt x="1540313" y="2319265"/>
                  </a:lnTo>
                  <a:lnTo>
                    <a:pt x="1502158" y="2322110"/>
                  </a:lnTo>
                  <a:lnTo>
                    <a:pt x="1463473" y="2324621"/>
                  </a:lnTo>
                  <a:lnTo>
                    <a:pt x="1424233" y="2326786"/>
                  </a:lnTo>
                  <a:lnTo>
                    <a:pt x="1384413" y="2328596"/>
                  </a:lnTo>
                  <a:lnTo>
                    <a:pt x="1343989" y="2330041"/>
                  </a:lnTo>
                  <a:lnTo>
                    <a:pt x="1302935" y="2331110"/>
                  </a:lnTo>
                  <a:lnTo>
                    <a:pt x="1261228" y="2331793"/>
                  </a:lnTo>
                  <a:lnTo>
                    <a:pt x="1218843" y="2332081"/>
                  </a:lnTo>
                  <a:lnTo>
                    <a:pt x="1175754" y="2331963"/>
                  </a:lnTo>
                  <a:lnTo>
                    <a:pt x="1131938" y="2331428"/>
                  </a:lnTo>
                  <a:lnTo>
                    <a:pt x="1087369" y="2330467"/>
                  </a:lnTo>
                  <a:lnTo>
                    <a:pt x="1042023" y="2329070"/>
                  </a:lnTo>
                  <a:lnTo>
                    <a:pt x="995876" y="2327225"/>
                  </a:lnTo>
                  <a:lnTo>
                    <a:pt x="948902" y="2324924"/>
                  </a:lnTo>
                  <a:lnTo>
                    <a:pt x="901077" y="2322156"/>
                  </a:lnTo>
                  <a:lnTo>
                    <a:pt x="852376" y="2318910"/>
                  </a:lnTo>
                  <a:lnTo>
                    <a:pt x="802775" y="2315177"/>
                  </a:lnTo>
                  <a:lnTo>
                    <a:pt x="752249" y="2310946"/>
                  </a:lnTo>
                  <a:lnTo>
                    <a:pt x="700773" y="2306207"/>
                  </a:lnTo>
                  <a:lnTo>
                    <a:pt x="648322" y="2300950"/>
                  </a:lnTo>
                  <a:lnTo>
                    <a:pt x="594873" y="2295166"/>
                  </a:lnTo>
                  <a:lnTo>
                    <a:pt x="540399" y="2288842"/>
                  </a:lnTo>
                  <a:lnTo>
                    <a:pt x="484877" y="2281971"/>
                  </a:lnTo>
                  <a:lnTo>
                    <a:pt x="428283" y="2274540"/>
                  </a:lnTo>
                  <a:lnTo>
                    <a:pt x="370590" y="2266541"/>
                  </a:lnTo>
                  <a:lnTo>
                    <a:pt x="311775" y="2257962"/>
                  </a:lnTo>
                  <a:lnTo>
                    <a:pt x="251813" y="2248795"/>
                  </a:lnTo>
                  <a:lnTo>
                    <a:pt x="190679" y="2239027"/>
                  </a:lnTo>
                  <a:lnTo>
                    <a:pt x="128348" y="2228651"/>
                  </a:lnTo>
                  <a:lnTo>
                    <a:pt x="64797" y="2217654"/>
                  </a:lnTo>
                  <a:lnTo>
                    <a:pt x="0" y="22060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3164" y="4346712"/>
            <a:ext cx="42856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Kết </a:t>
            </a:r>
            <a:r>
              <a:rPr sz="2000" dirty="0">
                <a:latin typeface="Calibri"/>
                <a:cs typeface="Calibri"/>
              </a:rPr>
              <a:t>quả của </a:t>
            </a:r>
            <a:r>
              <a:rPr sz="2000" spc="-10" dirty="0">
                <a:latin typeface="Calibri"/>
                <a:cs typeface="Calibri"/>
              </a:rPr>
              <a:t>compare() </a:t>
            </a:r>
            <a:r>
              <a:rPr sz="2000" dirty="0">
                <a:latin typeface="Calibri"/>
                <a:cs typeface="Calibri"/>
              </a:rPr>
              <a:t>được </a:t>
            </a:r>
            <a:r>
              <a:rPr sz="2000" spc="-5" dirty="0">
                <a:latin typeface="Calibri"/>
                <a:cs typeface="Calibri"/>
              </a:rPr>
              <a:t>sử </a:t>
            </a:r>
            <a:r>
              <a:rPr sz="2000" dirty="0">
                <a:latin typeface="Calibri"/>
                <a:cs typeface="Calibri"/>
              </a:rPr>
              <a:t>dụng </a:t>
            </a:r>
            <a:r>
              <a:rPr sz="2000" spc="-5" dirty="0">
                <a:latin typeface="Calibri"/>
                <a:cs typeface="Calibri"/>
              </a:rPr>
              <a:t>để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sắp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xếp</a:t>
            </a:r>
            <a:r>
              <a:rPr sz="2000" spc="-5" dirty="0">
                <a:latin typeface="Calibri"/>
                <a:cs typeface="Calibri"/>
              </a:rPr>
              <a:t> o1</a:t>
            </a:r>
            <a:r>
              <a:rPr sz="2000" spc="-15" dirty="0">
                <a:latin typeface="Calibri"/>
                <a:cs typeface="Calibri"/>
              </a:rPr>
              <a:t> và </a:t>
            </a:r>
            <a:r>
              <a:rPr sz="2000" dirty="0">
                <a:latin typeface="Calibri"/>
                <a:cs typeface="Calibri"/>
              </a:rPr>
              <a:t>o2.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Có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trường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hợp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xảy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3418" y="4956513"/>
            <a:ext cx="15170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o2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o2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&lt;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6317" y="4894579"/>
            <a:ext cx="2768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Bổ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vào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đề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QL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SVPoly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 startAt="8"/>
              <a:tabLst>
                <a:tab pos="23876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Sắp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xếp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theo điểm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 startAt="8"/>
              <a:tabLst>
                <a:tab pos="23876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Sắp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xếp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họ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5720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281939"/>
              <a:ext cx="76809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355" y="281939"/>
              <a:ext cx="999743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797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80" dirty="0"/>
              <a:t> </a:t>
            </a:r>
            <a:r>
              <a:rPr spc="-5" dirty="0"/>
              <a:t>TIÊU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7549515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5" dirty="0">
                <a:latin typeface="Segoe UI"/>
                <a:cs typeface="Segoe UI"/>
              </a:rPr>
              <a:t> 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ứng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ArrayList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ứng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hàm tiện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ích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Collections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319" y="2441105"/>
            <a:ext cx="2624886" cy="441689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9076" y="192024"/>
            <a:ext cx="4732020" cy="789940"/>
            <a:chOff x="4069076" y="192024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6" y="192024"/>
              <a:ext cx="67817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0536" y="281939"/>
              <a:ext cx="10286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1200" y="281939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1656" y="281939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072" y="281939"/>
              <a:ext cx="122834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3" y="281939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75835" y="283114"/>
            <a:ext cx="433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ỔNG</a:t>
            </a:r>
            <a:r>
              <a:rPr spc="120" dirty="0"/>
              <a:t> </a:t>
            </a:r>
            <a:r>
              <a:rPr spc="-5" dirty="0"/>
              <a:t>KẾT</a:t>
            </a:r>
            <a:r>
              <a:rPr spc="125" dirty="0"/>
              <a:t> </a:t>
            </a:r>
            <a:r>
              <a:rPr spc="-5" dirty="0"/>
              <a:t>NỘI</a:t>
            </a:r>
            <a:r>
              <a:rPr spc="135" dirty="0"/>
              <a:t> </a:t>
            </a:r>
            <a:r>
              <a:rPr spc="-10" dirty="0"/>
              <a:t>DUNG</a:t>
            </a:r>
            <a:r>
              <a:rPr spc="135" dirty="0"/>
              <a:t> </a:t>
            </a:r>
            <a:r>
              <a:rPr spc="-5" dirty="0"/>
              <a:t>BÀI</a:t>
            </a:r>
            <a:r>
              <a:rPr spc="14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816" y="1004661"/>
            <a:ext cx="4008754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Giới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thiệu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ArrayList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ArrayList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Thao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ArrayList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tiện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ích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Collections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192024"/>
              <a:ext cx="71932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3619" y="281939"/>
              <a:ext cx="110642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3319" y="192024"/>
              <a:ext cx="650748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7352" y="281939"/>
              <a:ext cx="80162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4" y="281939"/>
              <a:ext cx="729986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8995" y="281939"/>
              <a:ext cx="67665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8931" y="192024"/>
              <a:ext cx="624827" cy="78943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17767" y="283114"/>
            <a:ext cx="2588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r>
              <a:rPr spc="135" dirty="0"/>
              <a:t> </a:t>
            </a:r>
            <a:r>
              <a:rPr spc="-5" dirty="0"/>
              <a:t>LÀ</a:t>
            </a:r>
            <a:r>
              <a:rPr spc="125" dirty="0"/>
              <a:t> </a:t>
            </a:r>
            <a:r>
              <a:rPr spc="-5" dirty="0"/>
              <a:t>GÌ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535898" y="938259"/>
            <a:ext cx="8042909" cy="547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Mảng có số phần tử cố </a:t>
            </a:r>
            <a:r>
              <a:rPr sz="2800" spc="-10" dirty="0">
                <a:latin typeface="Segoe UI"/>
                <a:cs typeface="Segoe UI"/>
              </a:rPr>
              <a:t>định. </a:t>
            </a:r>
            <a:r>
              <a:rPr sz="2800" spc="-5" dirty="0">
                <a:latin typeface="Segoe UI"/>
                <a:cs typeface="Segoe UI"/>
              </a:rPr>
              <a:t>Vì </a:t>
            </a:r>
            <a:r>
              <a:rPr sz="2800" dirty="0">
                <a:latin typeface="Segoe UI"/>
                <a:cs typeface="Segoe UI"/>
              </a:rPr>
              <a:t>vậy </a:t>
            </a:r>
            <a:r>
              <a:rPr sz="2800" spc="-5" dirty="0">
                <a:latin typeface="Segoe UI"/>
                <a:cs typeface="Segoe UI"/>
              </a:rPr>
              <a:t>có các nhược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điểm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sau: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bổ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sung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hoặc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xóa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bớt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tử.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Lãng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 bộ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nhớ</a:t>
            </a:r>
            <a:endParaRPr sz="2400">
              <a:latin typeface="Segoe UI"/>
              <a:cs typeface="Segoe UI"/>
            </a:endParaRPr>
          </a:p>
          <a:p>
            <a:pPr marL="1155065" lvl="2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-5" dirty="0">
                <a:latin typeface="Segoe UI"/>
                <a:cs typeface="Segoe UI"/>
              </a:rPr>
              <a:t>Nếu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khai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báo </a:t>
            </a:r>
            <a:r>
              <a:rPr sz="2000" dirty="0">
                <a:latin typeface="Segoe UI"/>
                <a:cs typeface="Segoe UI"/>
              </a:rPr>
              <a:t>mảng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-5" dirty="0">
                <a:latin typeface="Segoe UI"/>
                <a:cs typeface="Segoe UI"/>
              </a:rPr>
              <a:t> kích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thước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lớn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để </a:t>
            </a:r>
            <a:r>
              <a:rPr sz="2000" dirty="0">
                <a:latin typeface="Segoe UI"/>
                <a:cs typeface="Segoe UI"/>
              </a:rPr>
              <a:t>nắm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giữ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một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vài</a:t>
            </a:r>
            <a:endParaRPr sz="2000">
              <a:latin typeface="Segoe UI"/>
              <a:cs typeface="Segoe UI"/>
            </a:endParaRPr>
          </a:p>
          <a:p>
            <a:pPr marL="1153795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phần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tử.</a:t>
            </a:r>
            <a:endParaRPr sz="2000">
              <a:latin typeface="Segoe UI"/>
              <a:cs typeface="Segoe UI"/>
            </a:endParaRPr>
          </a:p>
          <a:p>
            <a:pPr marL="1153795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4430" algn="l"/>
              </a:tabLst>
            </a:pPr>
            <a:r>
              <a:rPr sz="2000" dirty="0">
                <a:latin typeface="Segoe UI"/>
                <a:cs typeface="Segoe UI"/>
              </a:rPr>
              <a:t>Khai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báo </a:t>
            </a:r>
            <a:r>
              <a:rPr sz="2000" dirty="0">
                <a:latin typeface="Segoe UI"/>
                <a:cs typeface="Segoe UI"/>
              </a:rPr>
              <a:t>mảng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kích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thước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nhỏ </a:t>
            </a:r>
            <a:r>
              <a:rPr sz="2000" dirty="0">
                <a:latin typeface="Segoe UI"/>
                <a:cs typeface="Segoe UI"/>
              </a:rPr>
              <a:t>thì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không </a:t>
            </a:r>
            <a:r>
              <a:rPr sz="2000" spc="-5" dirty="0">
                <a:latin typeface="Segoe UI"/>
                <a:cs typeface="Segoe UI"/>
              </a:rPr>
              <a:t>đủ chứa</a:t>
            </a:r>
            <a:endParaRPr sz="2000">
              <a:latin typeface="Segoe UI"/>
              <a:cs typeface="Segoe UI"/>
            </a:endParaRPr>
          </a:p>
          <a:p>
            <a:pPr marL="355600" marR="451484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ArrayList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giúp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khắc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phục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nhược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nêu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trên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mảng.</a:t>
            </a:r>
            <a:endParaRPr sz="2800">
              <a:latin typeface="Segoe UI"/>
              <a:cs typeface="Segoe UI"/>
            </a:endParaRPr>
          </a:p>
          <a:p>
            <a:pPr marL="756285" marR="53403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ArrayList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xem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mảng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động,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bớt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</a:t>
            </a:r>
            <a:r>
              <a:rPr sz="2400" spc="-5" dirty="0">
                <a:latin typeface="Segoe UI"/>
                <a:cs typeface="Segoe UI"/>
              </a:rPr>
              <a:t> một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mềm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dẻo.</a:t>
            </a:r>
            <a:endParaRPr sz="2400">
              <a:latin typeface="Segoe UI"/>
              <a:cs typeface="Segoe UI"/>
            </a:endParaRPr>
          </a:p>
          <a:p>
            <a:pPr marL="355600" marR="210185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ArrayList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còn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phép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phép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tập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hợp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hợp,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giao,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hiệu…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9892" y="283114"/>
            <a:ext cx="159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74370" y="1066800"/>
            <a:ext cx="4402455" cy="2677795"/>
          </a:xfrm>
          <a:custGeom>
            <a:avLst/>
            <a:gdLst/>
            <a:ahLst/>
            <a:cxnLst/>
            <a:rect l="l" t="t" r="r" b="b"/>
            <a:pathLst>
              <a:path w="4402455" h="2677795">
                <a:moveTo>
                  <a:pt x="0" y="0"/>
                </a:moveTo>
                <a:lnTo>
                  <a:pt x="4402429" y="0"/>
                </a:lnTo>
                <a:lnTo>
                  <a:pt x="4402429" y="2677655"/>
                </a:lnTo>
                <a:lnTo>
                  <a:pt x="0" y="267765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115" y="1076960"/>
            <a:ext cx="419925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ArrayList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new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ArrayList()</a:t>
            </a:r>
            <a:r>
              <a:rPr sz="2800" spc="-15" dirty="0">
                <a:latin typeface="Calibri"/>
                <a:cs typeface="Calibri"/>
              </a:rPr>
              <a:t>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a.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(“Cường”);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a.add(true);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a.add(1);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a.add(2.5)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Integer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(Integer)</a:t>
            </a:r>
            <a:r>
              <a:rPr sz="2800" spc="-15" dirty="0">
                <a:latin typeface="Calibri"/>
                <a:cs typeface="Calibri"/>
              </a:rPr>
              <a:t>a.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sz="2800" spc="-15" dirty="0">
                <a:latin typeface="Calibri"/>
                <a:cs typeface="Calibri"/>
              </a:rPr>
              <a:t>(2);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4280" y="4315967"/>
            <a:ext cx="1630680" cy="1880870"/>
            <a:chOff x="3764280" y="4315967"/>
            <a:chExt cx="1630680" cy="18808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280" y="4315967"/>
              <a:ext cx="1630679" cy="18806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0" y="4341177"/>
              <a:ext cx="1535417" cy="17865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10005" y="4341168"/>
              <a:ext cx="1535430" cy="1786889"/>
            </a:xfrm>
            <a:custGeom>
              <a:avLst/>
              <a:gdLst/>
              <a:ahLst/>
              <a:cxnLst/>
              <a:rect l="l" t="t" r="r" b="b"/>
              <a:pathLst>
                <a:path w="1535429" h="1786889">
                  <a:moveTo>
                    <a:pt x="191922" y="1594662"/>
                  </a:moveTo>
                  <a:lnTo>
                    <a:pt x="191922" y="95961"/>
                  </a:lnTo>
                  <a:lnTo>
                    <a:pt x="199463" y="58609"/>
                  </a:lnTo>
                  <a:lnTo>
                    <a:pt x="220029" y="28106"/>
                  </a:lnTo>
                  <a:lnTo>
                    <a:pt x="250531" y="7541"/>
                  </a:lnTo>
                  <a:lnTo>
                    <a:pt x="287883" y="0"/>
                  </a:lnTo>
                  <a:lnTo>
                    <a:pt x="1439456" y="0"/>
                  </a:lnTo>
                  <a:lnTo>
                    <a:pt x="1476808" y="7541"/>
                  </a:lnTo>
                  <a:lnTo>
                    <a:pt x="1507310" y="28106"/>
                  </a:lnTo>
                  <a:lnTo>
                    <a:pt x="1527876" y="58609"/>
                  </a:lnTo>
                  <a:lnTo>
                    <a:pt x="1535417" y="95961"/>
                  </a:lnTo>
                  <a:lnTo>
                    <a:pt x="1527876" y="133313"/>
                  </a:lnTo>
                  <a:lnTo>
                    <a:pt x="1507310" y="163815"/>
                  </a:lnTo>
                  <a:lnTo>
                    <a:pt x="1476808" y="184381"/>
                  </a:lnTo>
                  <a:lnTo>
                    <a:pt x="1439456" y="191922"/>
                  </a:lnTo>
                  <a:lnTo>
                    <a:pt x="1343494" y="191922"/>
                  </a:lnTo>
                  <a:lnTo>
                    <a:pt x="1343494" y="1690624"/>
                  </a:lnTo>
                  <a:lnTo>
                    <a:pt x="1335953" y="1727976"/>
                  </a:lnTo>
                  <a:lnTo>
                    <a:pt x="1315388" y="1758478"/>
                  </a:lnTo>
                  <a:lnTo>
                    <a:pt x="1284885" y="1779043"/>
                  </a:lnTo>
                  <a:lnTo>
                    <a:pt x="1247533" y="1786585"/>
                  </a:lnTo>
                  <a:lnTo>
                    <a:pt x="95961" y="1786585"/>
                  </a:lnTo>
                  <a:lnTo>
                    <a:pt x="58609" y="1779043"/>
                  </a:lnTo>
                  <a:lnTo>
                    <a:pt x="28106" y="1758478"/>
                  </a:lnTo>
                  <a:lnTo>
                    <a:pt x="7541" y="1727976"/>
                  </a:lnTo>
                  <a:lnTo>
                    <a:pt x="0" y="1690624"/>
                  </a:lnTo>
                  <a:lnTo>
                    <a:pt x="7541" y="1653271"/>
                  </a:lnTo>
                  <a:lnTo>
                    <a:pt x="28106" y="1622769"/>
                  </a:lnTo>
                  <a:lnTo>
                    <a:pt x="58609" y="1602204"/>
                  </a:lnTo>
                  <a:lnTo>
                    <a:pt x="95961" y="1594662"/>
                  </a:lnTo>
                  <a:lnTo>
                    <a:pt x="191922" y="1594662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5145" y="4336406"/>
              <a:ext cx="153479" cy="2014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97888" y="4533090"/>
              <a:ext cx="1056005" cy="0"/>
            </a:xfrm>
            <a:custGeom>
              <a:avLst/>
              <a:gdLst/>
              <a:ahLst/>
              <a:cxnLst/>
              <a:rect l="l" t="t" r="r" b="b"/>
              <a:pathLst>
                <a:path w="1056004">
                  <a:moveTo>
                    <a:pt x="105561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1203" y="5931068"/>
              <a:ext cx="105486" cy="20144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57609" y="4705865"/>
            <a:ext cx="638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 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 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 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2448" y="5067510"/>
            <a:ext cx="129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a.add(Object)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4561" y="5067510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a.get(index)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60832" y="5183661"/>
            <a:ext cx="3549015" cy="101600"/>
            <a:chOff x="2760832" y="5183661"/>
            <a:chExt cx="3549015" cy="101600"/>
          </a:xfrm>
        </p:grpSpPr>
        <p:sp>
          <p:nvSpPr>
            <p:cNvPr id="16" name="object 16"/>
            <p:cNvSpPr/>
            <p:nvPr/>
          </p:nvSpPr>
          <p:spPr>
            <a:xfrm>
              <a:off x="2760832" y="5234463"/>
              <a:ext cx="1228725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0" y="0"/>
                  </a:moveTo>
                  <a:lnTo>
                    <a:pt x="122852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3156" y="519001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3497" y="5234463"/>
              <a:ext cx="1149985" cy="0"/>
            </a:xfrm>
            <a:custGeom>
              <a:avLst/>
              <a:gdLst/>
              <a:ahLst/>
              <a:cxnLst/>
              <a:rect l="l" t="t" r="r" b="b"/>
              <a:pathLst>
                <a:path w="1149985">
                  <a:moveTo>
                    <a:pt x="0" y="0"/>
                  </a:moveTo>
                  <a:lnTo>
                    <a:pt x="1149629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6929" y="519001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50326" y="4880679"/>
            <a:ext cx="59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(t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pe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4309" y="6145980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spc="-4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97016" y="1066800"/>
            <a:ext cx="3590290" cy="2407920"/>
          </a:xfrm>
          <a:custGeom>
            <a:avLst/>
            <a:gdLst/>
            <a:ahLst/>
            <a:cxnLst/>
            <a:rect l="l" t="t" r="r" b="b"/>
            <a:pathLst>
              <a:path w="3590290" h="2407920">
                <a:moveTo>
                  <a:pt x="0" y="0"/>
                </a:moveTo>
                <a:lnTo>
                  <a:pt x="3589782" y="0"/>
                </a:lnTo>
                <a:lnTo>
                  <a:pt x="3589782" y="1955457"/>
                </a:lnTo>
                <a:lnTo>
                  <a:pt x="3527891" y="1955756"/>
                </a:lnTo>
                <a:lnTo>
                  <a:pt x="3467424" y="1956641"/>
                </a:lnTo>
                <a:lnTo>
                  <a:pt x="3408344" y="1958095"/>
                </a:lnTo>
                <a:lnTo>
                  <a:pt x="3350619" y="1960100"/>
                </a:lnTo>
                <a:lnTo>
                  <a:pt x="3294215" y="1962636"/>
                </a:lnTo>
                <a:lnTo>
                  <a:pt x="3239097" y="1965687"/>
                </a:lnTo>
                <a:lnTo>
                  <a:pt x="3185233" y="1969233"/>
                </a:lnTo>
                <a:lnTo>
                  <a:pt x="3132587" y="1973258"/>
                </a:lnTo>
                <a:lnTo>
                  <a:pt x="3081127" y="1977743"/>
                </a:lnTo>
                <a:lnTo>
                  <a:pt x="3030818" y="1982670"/>
                </a:lnTo>
                <a:lnTo>
                  <a:pt x="2981627" y="1988021"/>
                </a:lnTo>
                <a:lnTo>
                  <a:pt x="2933519" y="1993778"/>
                </a:lnTo>
                <a:lnTo>
                  <a:pt x="2886461" y="1999922"/>
                </a:lnTo>
                <a:lnTo>
                  <a:pt x="2840418" y="2006437"/>
                </a:lnTo>
                <a:lnTo>
                  <a:pt x="2795358" y="2013303"/>
                </a:lnTo>
                <a:lnTo>
                  <a:pt x="2751246" y="2020503"/>
                </a:lnTo>
                <a:lnTo>
                  <a:pt x="2708048" y="2028018"/>
                </a:lnTo>
                <a:lnTo>
                  <a:pt x="2665731" y="2035831"/>
                </a:lnTo>
                <a:lnTo>
                  <a:pt x="2624260" y="2043924"/>
                </a:lnTo>
                <a:lnTo>
                  <a:pt x="2583602" y="2052278"/>
                </a:lnTo>
                <a:lnTo>
                  <a:pt x="2543723" y="2060875"/>
                </a:lnTo>
                <a:lnTo>
                  <a:pt x="2504589" y="2069698"/>
                </a:lnTo>
                <a:lnTo>
                  <a:pt x="2466166" y="2078728"/>
                </a:lnTo>
                <a:lnTo>
                  <a:pt x="2428420" y="2087948"/>
                </a:lnTo>
                <a:lnTo>
                  <a:pt x="2391318" y="2097338"/>
                </a:lnTo>
                <a:lnTo>
                  <a:pt x="2318907" y="2116561"/>
                </a:lnTo>
                <a:lnTo>
                  <a:pt x="2248664" y="2136253"/>
                </a:lnTo>
                <a:lnTo>
                  <a:pt x="2180318" y="2156268"/>
                </a:lnTo>
                <a:lnTo>
                  <a:pt x="2113597" y="2176463"/>
                </a:lnTo>
                <a:lnTo>
                  <a:pt x="2048230" y="2196693"/>
                </a:lnTo>
                <a:lnTo>
                  <a:pt x="1983947" y="2216813"/>
                </a:lnTo>
                <a:lnTo>
                  <a:pt x="1952127" y="2226788"/>
                </a:lnTo>
                <a:lnTo>
                  <a:pt x="1920477" y="2236680"/>
                </a:lnTo>
                <a:lnTo>
                  <a:pt x="1857548" y="2256149"/>
                </a:lnTo>
                <a:lnTo>
                  <a:pt x="1794890" y="2275076"/>
                </a:lnTo>
                <a:lnTo>
                  <a:pt x="1732233" y="2293316"/>
                </a:lnTo>
                <a:lnTo>
                  <a:pt x="1669304" y="2310724"/>
                </a:lnTo>
                <a:lnTo>
                  <a:pt x="1605834" y="2327157"/>
                </a:lnTo>
                <a:lnTo>
                  <a:pt x="1541551" y="2342470"/>
                </a:lnTo>
                <a:lnTo>
                  <a:pt x="1476184" y="2356518"/>
                </a:lnTo>
                <a:lnTo>
                  <a:pt x="1409463" y="2369157"/>
                </a:lnTo>
                <a:lnTo>
                  <a:pt x="1341117" y="2380244"/>
                </a:lnTo>
                <a:lnTo>
                  <a:pt x="1270874" y="2389632"/>
                </a:lnTo>
                <a:lnTo>
                  <a:pt x="1198463" y="2397179"/>
                </a:lnTo>
                <a:lnTo>
                  <a:pt x="1123615" y="2402739"/>
                </a:lnTo>
                <a:lnTo>
                  <a:pt x="1085192" y="2404729"/>
                </a:lnTo>
                <a:lnTo>
                  <a:pt x="1046058" y="2406168"/>
                </a:lnTo>
                <a:lnTo>
                  <a:pt x="1006179" y="2407038"/>
                </a:lnTo>
                <a:lnTo>
                  <a:pt x="965521" y="2407322"/>
                </a:lnTo>
                <a:lnTo>
                  <a:pt x="924050" y="2407000"/>
                </a:lnTo>
                <a:lnTo>
                  <a:pt x="881733" y="2406056"/>
                </a:lnTo>
                <a:lnTo>
                  <a:pt x="838535" y="2404471"/>
                </a:lnTo>
                <a:lnTo>
                  <a:pt x="794423" y="2402226"/>
                </a:lnTo>
                <a:lnTo>
                  <a:pt x="749363" y="2399305"/>
                </a:lnTo>
                <a:lnTo>
                  <a:pt x="703320" y="2395688"/>
                </a:lnTo>
                <a:lnTo>
                  <a:pt x="656262" y="2391358"/>
                </a:lnTo>
                <a:lnTo>
                  <a:pt x="608154" y="2386297"/>
                </a:lnTo>
                <a:lnTo>
                  <a:pt x="558963" y="2380486"/>
                </a:lnTo>
                <a:lnTo>
                  <a:pt x="508654" y="2373909"/>
                </a:lnTo>
                <a:lnTo>
                  <a:pt x="457194" y="2366545"/>
                </a:lnTo>
                <a:lnTo>
                  <a:pt x="404548" y="2358379"/>
                </a:lnTo>
                <a:lnTo>
                  <a:pt x="350684" y="2349390"/>
                </a:lnTo>
                <a:lnTo>
                  <a:pt x="295566" y="2339563"/>
                </a:lnTo>
                <a:lnTo>
                  <a:pt x="239162" y="2328877"/>
                </a:lnTo>
                <a:lnTo>
                  <a:pt x="181437" y="2317316"/>
                </a:lnTo>
                <a:lnTo>
                  <a:pt x="122357" y="2304861"/>
                </a:lnTo>
                <a:lnTo>
                  <a:pt x="61890" y="2291495"/>
                </a:lnTo>
                <a:lnTo>
                  <a:pt x="0" y="227719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75756" y="1100665"/>
            <a:ext cx="326771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3975" indent="-6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thêm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số nguyên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thủy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thì tự động </a:t>
            </a:r>
            <a:r>
              <a:rPr sz="2000" spc="-5" dirty="0">
                <a:latin typeface="Calibri"/>
                <a:cs typeface="Calibri"/>
              </a:rPr>
              <a:t>chuyển </a:t>
            </a:r>
            <a:r>
              <a:rPr sz="2000" dirty="0">
                <a:latin typeface="Calibri"/>
                <a:cs typeface="Calibri"/>
              </a:rPr>
              <a:t>sang đối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tượng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kiểu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wrapper</a:t>
            </a:r>
            <a:endParaRPr sz="2000">
              <a:latin typeface="Calibri"/>
              <a:cs typeface="Calibri"/>
            </a:endParaRPr>
          </a:p>
          <a:p>
            <a:pPr marL="13335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xuất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các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cần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ép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về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kiểu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gốc </a:t>
            </a:r>
            <a:r>
              <a:rPr sz="2000" dirty="0">
                <a:latin typeface="Calibri"/>
                <a:cs typeface="Calibri"/>
              </a:rPr>
              <a:t>của phần tử </a:t>
            </a:r>
            <a:r>
              <a:rPr sz="2000" spc="-5" dirty="0">
                <a:latin typeface="Calibri"/>
                <a:cs typeface="Calibri"/>
              </a:rPr>
              <a:t>để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xử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lý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33456" y="2279650"/>
            <a:ext cx="1670050" cy="996950"/>
            <a:chOff x="3433456" y="2279650"/>
            <a:chExt cx="1670050" cy="996950"/>
          </a:xfrm>
        </p:grpSpPr>
        <p:sp>
          <p:nvSpPr>
            <p:cNvPr id="25" name="object 25"/>
            <p:cNvSpPr/>
            <p:nvPr/>
          </p:nvSpPr>
          <p:spPr>
            <a:xfrm>
              <a:off x="3439806" y="2286000"/>
              <a:ext cx="1657350" cy="984250"/>
            </a:xfrm>
            <a:custGeom>
              <a:avLst/>
              <a:gdLst/>
              <a:ahLst/>
              <a:cxnLst/>
              <a:rect l="l" t="t" r="r" b="b"/>
              <a:pathLst>
                <a:path w="1657350" h="984250">
                  <a:moveTo>
                    <a:pt x="1657210" y="0"/>
                  </a:moveTo>
                  <a:lnTo>
                    <a:pt x="0" y="98417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9816" y="3193049"/>
              <a:ext cx="88265" cy="77470"/>
            </a:xfrm>
            <a:custGeom>
              <a:avLst/>
              <a:gdLst/>
              <a:ahLst/>
              <a:cxnLst/>
              <a:rect l="l" t="t" r="r" b="b"/>
              <a:pathLst>
                <a:path w="88264" h="77470">
                  <a:moveTo>
                    <a:pt x="42811" y="0"/>
                  </a:moveTo>
                  <a:lnTo>
                    <a:pt x="0" y="77127"/>
                  </a:lnTo>
                  <a:lnTo>
                    <a:pt x="88214" y="76428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0368" y="192024"/>
              <a:ext cx="71932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975" y="281939"/>
              <a:ext cx="110642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676" y="192024"/>
              <a:ext cx="650747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6708" y="281939"/>
              <a:ext cx="80162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3344" y="281939"/>
              <a:ext cx="112774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4588" y="281939"/>
              <a:ext cx="1016507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1236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r>
              <a:rPr spc="140" dirty="0"/>
              <a:t> </a:t>
            </a:r>
            <a:r>
              <a:rPr spc="-10" dirty="0"/>
              <a:t>ĐỊNH</a:t>
            </a:r>
            <a:r>
              <a:rPr spc="125" dirty="0"/>
              <a:t> </a:t>
            </a:r>
            <a:r>
              <a:rPr spc="-5" dirty="0"/>
              <a:t>KIỂU</a:t>
            </a:r>
            <a:endParaRPr sz="2800"/>
          </a:p>
        </p:txBody>
      </p:sp>
      <p:grpSp>
        <p:nvGrpSpPr>
          <p:cNvPr id="10" name="object 10"/>
          <p:cNvGrpSpPr/>
          <p:nvPr/>
        </p:nvGrpSpPr>
        <p:grpSpPr>
          <a:xfrm>
            <a:off x="3467100" y="1028700"/>
            <a:ext cx="2418715" cy="894715"/>
            <a:chOff x="3467100" y="1028700"/>
            <a:chExt cx="2418715" cy="8947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1028700"/>
              <a:ext cx="2418586" cy="8945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05200" y="1066800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2286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0" y="762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200" y="1066800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0" y="0"/>
                  </a:moveTo>
                  <a:lnTo>
                    <a:pt x="2286000" y="0"/>
                  </a:lnTo>
                  <a:lnTo>
                    <a:pt x="22860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71346" y="1265936"/>
            <a:ext cx="951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Ar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9100" y="2552700"/>
            <a:ext cx="4247515" cy="958850"/>
            <a:chOff x="419100" y="2552700"/>
            <a:chExt cx="4247515" cy="95885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100" y="2552700"/>
              <a:ext cx="4247386" cy="8945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55" y="3352736"/>
              <a:ext cx="2340863" cy="1585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200" y="2590800"/>
              <a:ext cx="4114800" cy="762000"/>
            </a:xfrm>
            <a:custGeom>
              <a:avLst/>
              <a:gdLst/>
              <a:ahLst/>
              <a:cxn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14800" y="762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2590800"/>
              <a:ext cx="4114800" cy="762000"/>
            </a:xfrm>
            <a:custGeom>
              <a:avLst/>
              <a:gdLst/>
              <a:ahLst/>
              <a:cxnLst/>
              <a:rect l="l" t="t" r="r" b="b"/>
              <a:pathLst>
                <a:path w="4114800" h="762000">
                  <a:moveTo>
                    <a:pt x="0" y="0"/>
                  </a:moveTo>
                  <a:lnTo>
                    <a:pt x="4114800" y="0"/>
                  </a:lnTo>
                  <a:lnTo>
                    <a:pt x="41148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65379" y="2637536"/>
            <a:ext cx="18973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71805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ArrayList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(Không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định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kiểu)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62500" y="2552700"/>
            <a:ext cx="4018915" cy="958850"/>
            <a:chOff x="4762500" y="2552700"/>
            <a:chExt cx="4018915" cy="95885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62500" y="2552700"/>
              <a:ext cx="4018785" cy="8945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4144" y="3352952"/>
              <a:ext cx="2153410" cy="1583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00600" y="2590800"/>
              <a:ext cx="3886200" cy="762000"/>
            </a:xfrm>
            <a:custGeom>
              <a:avLst/>
              <a:gdLst/>
              <a:ahLst/>
              <a:cxnLst/>
              <a:rect l="l" t="t" r="r" b="b"/>
              <a:pathLst>
                <a:path w="3886200" h="762000">
                  <a:moveTo>
                    <a:pt x="3886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886200" y="7620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0600" y="2590800"/>
              <a:ext cx="3886200" cy="762000"/>
            </a:xfrm>
            <a:custGeom>
              <a:avLst/>
              <a:gdLst/>
              <a:ahLst/>
              <a:cxnLst/>
              <a:rect l="l" t="t" r="r" b="b"/>
              <a:pathLst>
                <a:path w="3886200" h="762000">
                  <a:moveTo>
                    <a:pt x="0" y="0"/>
                  </a:moveTo>
                  <a:lnTo>
                    <a:pt x="3886200" y="0"/>
                  </a:lnTo>
                  <a:lnTo>
                    <a:pt x="38862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88863" y="2637536"/>
            <a:ext cx="1710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Ar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&lt;</a:t>
            </a:r>
            <a:r>
              <a:rPr sz="2000" b="1" spc="-6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&gt;  </a:t>
            </a:r>
            <a:r>
              <a:rPr sz="2000" b="1" spc="-5" dirty="0">
                <a:latin typeface="Calibri"/>
                <a:cs typeface="Calibri"/>
              </a:rPr>
              <a:t>(Có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định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kiểu)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1856" y="1822450"/>
            <a:ext cx="6423025" cy="4784090"/>
            <a:chOff x="371856" y="1822450"/>
            <a:chExt cx="6423025" cy="4784090"/>
          </a:xfrm>
        </p:grpSpPr>
        <p:sp>
          <p:nvSpPr>
            <p:cNvPr id="28" name="object 28"/>
            <p:cNvSpPr/>
            <p:nvPr/>
          </p:nvSpPr>
          <p:spPr>
            <a:xfrm>
              <a:off x="2514600" y="1828800"/>
              <a:ext cx="2133600" cy="749935"/>
            </a:xfrm>
            <a:custGeom>
              <a:avLst/>
              <a:gdLst/>
              <a:ahLst/>
              <a:cxnLst/>
              <a:rect l="l" t="t" r="r" b="b"/>
              <a:pathLst>
                <a:path w="2133600" h="749935">
                  <a:moveTo>
                    <a:pt x="2133600" y="0"/>
                  </a:moveTo>
                  <a:lnTo>
                    <a:pt x="2133600" y="381000"/>
                  </a:lnTo>
                  <a:lnTo>
                    <a:pt x="0" y="381000"/>
                  </a:lnTo>
                  <a:lnTo>
                    <a:pt x="0" y="7494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0153" y="25020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8200" y="1828800"/>
              <a:ext cx="2095500" cy="749935"/>
            </a:xfrm>
            <a:custGeom>
              <a:avLst/>
              <a:gdLst/>
              <a:ahLst/>
              <a:cxnLst/>
              <a:rect l="l" t="t" r="r" b="b"/>
              <a:pathLst>
                <a:path w="2095500" h="749935">
                  <a:moveTo>
                    <a:pt x="0" y="0"/>
                  </a:moveTo>
                  <a:lnTo>
                    <a:pt x="0" y="381000"/>
                  </a:lnTo>
                  <a:lnTo>
                    <a:pt x="2095500" y="381000"/>
                  </a:lnTo>
                  <a:lnTo>
                    <a:pt x="2095500" y="7494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99246" y="25020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100" y="3314700"/>
              <a:ext cx="4247386" cy="32918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5922" y="3468624"/>
              <a:ext cx="601712" cy="2468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856" y="3468624"/>
              <a:ext cx="85382" cy="24688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57200" y="3352800"/>
              <a:ext cx="4114800" cy="3159760"/>
            </a:xfrm>
            <a:custGeom>
              <a:avLst/>
              <a:gdLst/>
              <a:ahLst/>
              <a:cxnLst/>
              <a:rect l="l" t="t" r="r" b="b"/>
              <a:pathLst>
                <a:path w="4114800" h="3159759">
                  <a:moveTo>
                    <a:pt x="4114800" y="0"/>
                  </a:moveTo>
                  <a:lnTo>
                    <a:pt x="0" y="0"/>
                  </a:lnTo>
                  <a:lnTo>
                    <a:pt x="0" y="2988818"/>
                  </a:lnTo>
                  <a:lnTo>
                    <a:pt x="59922" y="3004720"/>
                  </a:lnTo>
                  <a:lnTo>
                    <a:pt x="118681" y="3019751"/>
                  </a:lnTo>
                  <a:lnTo>
                    <a:pt x="176300" y="3033927"/>
                  </a:lnTo>
                  <a:lnTo>
                    <a:pt x="232803" y="3047262"/>
                  </a:lnTo>
                  <a:lnTo>
                    <a:pt x="288212" y="3059768"/>
                  </a:lnTo>
                  <a:lnTo>
                    <a:pt x="342551" y="3071461"/>
                  </a:lnTo>
                  <a:lnTo>
                    <a:pt x="395842" y="3082355"/>
                  </a:lnTo>
                  <a:lnTo>
                    <a:pt x="448111" y="3092464"/>
                  </a:lnTo>
                  <a:lnTo>
                    <a:pt x="499379" y="3101802"/>
                  </a:lnTo>
                  <a:lnTo>
                    <a:pt x="549669" y="3110384"/>
                  </a:lnTo>
                  <a:lnTo>
                    <a:pt x="599006" y="3118223"/>
                  </a:lnTo>
                  <a:lnTo>
                    <a:pt x="647413" y="3125334"/>
                  </a:lnTo>
                  <a:lnTo>
                    <a:pt x="694912" y="3131731"/>
                  </a:lnTo>
                  <a:lnTo>
                    <a:pt x="741526" y="3137428"/>
                  </a:lnTo>
                  <a:lnTo>
                    <a:pt x="787281" y="3142440"/>
                  </a:lnTo>
                  <a:lnTo>
                    <a:pt x="832197" y="3146780"/>
                  </a:lnTo>
                  <a:lnTo>
                    <a:pt x="876299" y="3150463"/>
                  </a:lnTo>
                  <a:lnTo>
                    <a:pt x="919611" y="3153503"/>
                  </a:lnTo>
                  <a:lnTo>
                    <a:pt x="962154" y="3155915"/>
                  </a:lnTo>
                  <a:lnTo>
                    <a:pt x="1003953" y="3157711"/>
                  </a:lnTo>
                  <a:lnTo>
                    <a:pt x="1045031" y="3158907"/>
                  </a:lnTo>
                  <a:lnTo>
                    <a:pt x="1085411" y="3159517"/>
                  </a:lnTo>
                  <a:lnTo>
                    <a:pt x="1125117" y="3159556"/>
                  </a:lnTo>
                  <a:lnTo>
                    <a:pt x="1164170" y="3159036"/>
                  </a:lnTo>
                  <a:lnTo>
                    <a:pt x="1202596" y="3157972"/>
                  </a:lnTo>
                  <a:lnTo>
                    <a:pt x="1277656" y="3154272"/>
                  </a:lnTo>
                  <a:lnTo>
                    <a:pt x="1350483" y="3148567"/>
                  </a:lnTo>
                  <a:lnTo>
                    <a:pt x="1421262" y="3140972"/>
                  </a:lnTo>
                  <a:lnTo>
                    <a:pt x="1490180" y="3131600"/>
                  </a:lnTo>
                  <a:lnTo>
                    <a:pt x="1557423" y="3120565"/>
                  </a:lnTo>
                  <a:lnTo>
                    <a:pt x="1623177" y="3107980"/>
                  </a:lnTo>
                  <a:lnTo>
                    <a:pt x="1687629" y="3093959"/>
                  </a:lnTo>
                  <a:lnTo>
                    <a:pt x="1750963" y="3078616"/>
                  </a:lnTo>
                  <a:lnTo>
                    <a:pt x="1813367" y="3062064"/>
                  </a:lnTo>
                  <a:lnTo>
                    <a:pt x="1875027" y="3044417"/>
                  </a:lnTo>
                  <a:lnTo>
                    <a:pt x="1936128" y="3025788"/>
                  </a:lnTo>
                  <a:lnTo>
                    <a:pt x="1996857" y="3006291"/>
                  </a:lnTo>
                  <a:lnTo>
                    <a:pt x="2057400" y="2986039"/>
                  </a:lnTo>
                  <a:lnTo>
                    <a:pt x="2148272" y="2954496"/>
                  </a:lnTo>
                  <a:lnTo>
                    <a:pt x="2395375" y="2866247"/>
                  </a:lnTo>
                  <a:lnTo>
                    <a:pt x="2491622" y="2832697"/>
                  </a:lnTo>
                  <a:lnTo>
                    <a:pt x="2557376" y="2810499"/>
                  </a:lnTo>
                  <a:lnTo>
                    <a:pt x="2624619" y="2788569"/>
                  </a:lnTo>
                  <a:lnTo>
                    <a:pt x="2693537" y="2767021"/>
                  </a:lnTo>
                  <a:lnTo>
                    <a:pt x="2764316" y="2745968"/>
                  </a:lnTo>
                  <a:lnTo>
                    <a:pt x="2837143" y="2725523"/>
                  </a:lnTo>
                  <a:lnTo>
                    <a:pt x="2874382" y="2715565"/>
                  </a:lnTo>
                  <a:lnTo>
                    <a:pt x="2912203" y="2705801"/>
                  </a:lnTo>
                  <a:lnTo>
                    <a:pt x="2950629" y="2696246"/>
                  </a:lnTo>
                  <a:lnTo>
                    <a:pt x="2989682" y="2686915"/>
                  </a:lnTo>
                  <a:lnTo>
                    <a:pt x="3029388" y="2677821"/>
                  </a:lnTo>
                  <a:lnTo>
                    <a:pt x="3069768" y="2668978"/>
                  </a:lnTo>
                  <a:lnTo>
                    <a:pt x="3110846" y="2660401"/>
                  </a:lnTo>
                  <a:lnTo>
                    <a:pt x="3152645" y="2652104"/>
                  </a:lnTo>
                  <a:lnTo>
                    <a:pt x="3195188" y="2644102"/>
                  </a:lnTo>
                  <a:lnTo>
                    <a:pt x="3238500" y="2636407"/>
                  </a:lnTo>
                  <a:lnTo>
                    <a:pt x="3282602" y="2629035"/>
                  </a:lnTo>
                  <a:lnTo>
                    <a:pt x="3327518" y="2622000"/>
                  </a:lnTo>
                  <a:lnTo>
                    <a:pt x="3373273" y="2615316"/>
                  </a:lnTo>
                  <a:lnTo>
                    <a:pt x="3419887" y="2608997"/>
                  </a:lnTo>
                  <a:lnTo>
                    <a:pt x="3467386" y="2603058"/>
                  </a:lnTo>
                  <a:lnTo>
                    <a:pt x="3515793" y="2597512"/>
                  </a:lnTo>
                  <a:lnTo>
                    <a:pt x="3565130" y="2592374"/>
                  </a:lnTo>
                  <a:lnTo>
                    <a:pt x="3615420" y="2587657"/>
                  </a:lnTo>
                  <a:lnTo>
                    <a:pt x="3666688" y="2583377"/>
                  </a:lnTo>
                  <a:lnTo>
                    <a:pt x="3718957" y="2579548"/>
                  </a:lnTo>
                  <a:lnTo>
                    <a:pt x="3772248" y="2576183"/>
                  </a:lnTo>
                  <a:lnTo>
                    <a:pt x="3826587" y="2573296"/>
                  </a:lnTo>
                  <a:lnTo>
                    <a:pt x="3881996" y="2570903"/>
                  </a:lnTo>
                  <a:lnTo>
                    <a:pt x="3938499" y="2569016"/>
                  </a:lnTo>
                  <a:lnTo>
                    <a:pt x="3996118" y="2567651"/>
                  </a:lnTo>
                  <a:lnTo>
                    <a:pt x="4054877" y="2566822"/>
                  </a:lnTo>
                  <a:lnTo>
                    <a:pt x="4114800" y="2566543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200" y="3352800"/>
              <a:ext cx="4114800" cy="3159760"/>
            </a:xfrm>
            <a:custGeom>
              <a:avLst/>
              <a:gdLst/>
              <a:ahLst/>
              <a:cxnLst/>
              <a:rect l="l" t="t" r="r" b="b"/>
              <a:pathLst>
                <a:path w="4114800" h="3159759">
                  <a:moveTo>
                    <a:pt x="0" y="0"/>
                  </a:moveTo>
                  <a:lnTo>
                    <a:pt x="4114800" y="0"/>
                  </a:lnTo>
                  <a:lnTo>
                    <a:pt x="4114800" y="2566543"/>
                  </a:lnTo>
                  <a:lnTo>
                    <a:pt x="4054877" y="2566822"/>
                  </a:lnTo>
                  <a:lnTo>
                    <a:pt x="3996118" y="2567651"/>
                  </a:lnTo>
                  <a:lnTo>
                    <a:pt x="3938499" y="2569016"/>
                  </a:lnTo>
                  <a:lnTo>
                    <a:pt x="3881996" y="2570903"/>
                  </a:lnTo>
                  <a:lnTo>
                    <a:pt x="3826587" y="2573296"/>
                  </a:lnTo>
                  <a:lnTo>
                    <a:pt x="3772248" y="2576183"/>
                  </a:lnTo>
                  <a:lnTo>
                    <a:pt x="3718957" y="2579548"/>
                  </a:lnTo>
                  <a:lnTo>
                    <a:pt x="3666688" y="2583377"/>
                  </a:lnTo>
                  <a:lnTo>
                    <a:pt x="3615420" y="2587657"/>
                  </a:lnTo>
                  <a:lnTo>
                    <a:pt x="3565130" y="2592374"/>
                  </a:lnTo>
                  <a:lnTo>
                    <a:pt x="3515793" y="2597512"/>
                  </a:lnTo>
                  <a:lnTo>
                    <a:pt x="3467386" y="2603058"/>
                  </a:lnTo>
                  <a:lnTo>
                    <a:pt x="3419887" y="2608997"/>
                  </a:lnTo>
                  <a:lnTo>
                    <a:pt x="3373273" y="2615316"/>
                  </a:lnTo>
                  <a:lnTo>
                    <a:pt x="3327518" y="2622000"/>
                  </a:lnTo>
                  <a:lnTo>
                    <a:pt x="3282602" y="2629035"/>
                  </a:lnTo>
                  <a:lnTo>
                    <a:pt x="3238500" y="2636407"/>
                  </a:lnTo>
                  <a:lnTo>
                    <a:pt x="3195188" y="2644102"/>
                  </a:lnTo>
                  <a:lnTo>
                    <a:pt x="3152645" y="2652104"/>
                  </a:lnTo>
                  <a:lnTo>
                    <a:pt x="3110846" y="2660401"/>
                  </a:lnTo>
                  <a:lnTo>
                    <a:pt x="3069768" y="2668978"/>
                  </a:lnTo>
                  <a:lnTo>
                    <a:pt x="3029388" y="2677821"/>
                  </a:lnTo>
                  <a:lnTo>
                    <a:pt x="2989682" y="2686915"/>
                  </a:lnTo>
                  <a:lnTo>
                    <a:pt x="2950629" y="2696246"/>
                  </a:lnTo>
                  <a:lnTo>
                    <a:pt x="2912203" y="2705801"/>
                  </a:lnTo>
                  <a:lnTo>
                    <a:pt x="2874382" y="2715565"/>
                  </a:lnTo>
                  <a:lnTo>
                    <a:pt x="2837143" y="2725523"/>
                  </a:lnTo>
                  <a:lnTo>
                    <a:pt x="2764316" y="2745968"/>
                  </a:lnTo>
                  <a:lnTo>
                    <a:pt x="2693537" y="2767021"/>
                  </a:lnTo>
                  <a:lnTo>
                    <a:pt x="2624619" y="2788569"/>
                  </a:lnTo>
                  <a:lnTo>
                    <a:pt x="2557376" y="2810499"/>
                  </a:lnTo>
                  <a:lnTo>
                    <a:pt x="2491622" y="2832697"/>
                  </a:lnTo>
                  <a:lnTo>
                    <a:pt x="2427170" y="2855048"/>
                  </a:lnTo>
                  <a:lnTo>
                    <a:pt x="2363836" y="2877441"/>
                  </a:lnTo>
                  <a:lnTo>
                    <a:pt x="2301432" y="2899761"/>
                  </a:lnTo>
                  <a:lnTo>
                    <a:pt x="2270521" y="2910858"/>
                  </a:lnTo>
                  <a:lnTo>
                    <a:pt x="2239772" y="2921894"/>
                  </a:lnTo>
                  <a:lnTo>
                    <a:pt x="2178671" y="2943727"/>
                  </a:lnTo>
                  <a:lnTo>
                    <a:pt x="2117942" y="2965147"/>
                  </a:lnTo>
                  <a:lnTo>
                    <a:pt x="2057400" y="2986039"/>
                  </a:lnTo>
                  <a:lnTo>
                    <a:pt x="1996857" y="3006291"/>
                  </a:lnTo>
                  <a:lnTo>
                    <a:pt x="1936128" y="3025788"/>
                  </a:lnTo>
                  <a:lnTo>
                    <a:pt x="1875027" y="3044417"/>
                  </a:lnTo>
                  <a:lnTo>
                    <a:pt x="1813367" y="3062064"/>
                  </a:lnTo>
                  <a:lnTo>
                    <a:pt x="1750963" y="3078616"/>
                  </a:lnTo>
                  <a:lnTo>
                    <a:pt x="1687629" y="3093959"/>
                  </a:lnTo>
                  <a:lnTo>
                    <a:pt x="1623177" y="3107980"/>
                  </a:lnTo>
                  <a:lnTo>
                    <a:pt x="1557423" y="3120565"/>
                  </a:lnTo>
                  <a:lnTo>
                    <a:pt x="1490180" y="3131600"/>
                  </a:lnTo>
                  <a:lnTo>
                    <a:pt x="1421262" y="3140972"/>
                  </a:lnTo>
                  <a:lnTo>
                    <a:pt x="1350483" y="3148567"/>
                  </a:lnTo>
                  <a:lnTo>
                    <a:pt x="1277656" y="3154272"/>
                  </a:lnTo>
                  <a:lnTo>
                    <a:pt x="1202596" y="3157972"/>
                  </a:lnTo>
                  <a:lnTo>
                    <a:pt x="1164170" y="3159036"/>
                  </a:lnTo>
                  <a:lnTo>
                    <a:pt x="1125117" y="3159556"/>
                  </a:lnTo>
                  <a:lnTo>
                    <a:pt x="1085411" y="3159517"/>
                  </a:lnTo>
                  <a:lnTo>
                    <a:pt x="1045031" y="3158907"/>
                  </a:lnTo>
                  <a:lnTo>
                    <a:pt x="1003953" y="3157711"/>
                  </a:lnTo>
                  <a:lnTo>
                    <a:pt x="962154" y="3155915"/>
                  </a:lnTo>
                  <a:lnTo>
                    <a:pt x="919611" y="3153503"/>
                  </a:lnTo>
                  <a:lnTo>
                    <a:pt x="876299" y="3150463"/>
                  </a:lnTo>
                  <a:lnTo>
                    <a:pt x="832197" y="3146780"/>
                  </a:lnTo>
                  <a:lnTo>
                    <a:pt x="787281" y="3142440"/>
                  </a:lnTo>
                  <a:lnTo>
                    <a:pt x="741526" y="3137428"/>
                  </a:lnTo>
                  <a:lnTo>
                    <a:pt x="694912" y="3131731"/>
                  </a:lnTo>
                  <a:lnTo>
                    <a:pt x="647413" y="3125334"/>
                  </a:lnTo>
                  <a:lnTo>
                    <a:pt x="599006" y="3118223"/>
                  </a:lnTo>
                  <a:lnTo>
                    <a:pt x="549669" y="3110384"/>
                  </a:lnTo>
                  <a:lnTo>
                    <a:pt x="499379" y="3101802"/>
                  </a:lnTo>
                  <a:lnTo>
                    <a:pt x="448111" y="3092464"/>
                  </a:lnTo>
                  <a:lnTo>
                    <a:pt x="395842" y="3082355"/>
                  </a:lnTo>
                  <a:lnTo>
                    <a:pt x="342551" y="3071461"/>
                  </a:lnTo>
                  <a:lnTo>
                    <a:pt x="288212" y="3059768"/>
                  </a:lnTo>
                  <a:lnTo>
                    <a:pt x="232803" y="3047262"/>
                  </a:lnTo>
                  <a:lnTo>
                    <a:pt x="176300" y="3033927"/>
                  </a:lnTo>
                  <a:lnTo>
                    <a:pt x="118681" y="3019751"/>
                  </a:lnTo>
                  <a:lnTo>
                    <a:pt x="59922" y="3004720"/>
                  </a:lnTo>
                  <a:lnTo>
                    <a:pt x="0" y="298881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5940" y="3539807"/>
            <a:ext cx="388937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560" indent="-635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ArrayList</a:t>
            </a:r>
            <a:r>
              <a:rPr sz="2000" spc="-5" dirty="0">
                <a:latin typeface="Calibri"/>
                <a:cs typeface="Calibri"/>
              </a:rPr>
              <a:t> có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chứa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các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bất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loại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dữ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liệu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gì.</a:t>
            </a:r>
            <a:endParaRPr sz="2000">
              <a:latin typeface="Calibri"/>
              <a:cs typeface="Calibri"/>
            </a:endParaRPr>
          </a:p>
          <a:p>
            <a:pPr marL="13335" marR="265430" indent="-6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Các </a:t>
            </a:r>
            <a:r>
              <a:rPr sz="2000" dirty="0">
                <a:latin typeface="Calibri"/>
                <a:cs typeface="Calibri"/>
              </a:rPr>
              <a:t>phần tử </a:t>
            </a:r>
            <a:r>
              <a:rPr sz="2000" spc="-10" dirty="0">
                <a:latin typeface="Calibri"/>
                <a:cs typeface="Calibri"/>
              </a:rPr>
              <a:t>trong </a:t>
            </a:r>
            <a:r>
              <a:rPr sz="2000" spc="-15" dirty="0">
                <a:latin typeface="Calibri"/>
                <a:cs typeface="Calibri"/>
              </a:rPr>
              <a:t>ArrayList </a:t>
            </a:r>
            <a:r>
              <a:rPr sz="2000" dirty="0">
                <a:latin typeface="Calibri"/>
                <a:cs typeface="Calibri"/>
              </a:rPr>
              <a:t>được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đối </a:t>
            </a:r>
            <a:r>
              <a:rPr sz="2000" spc="-15" dirty="0">
                <a:latin typeface="Calibri"/>
                <a:cs typeface="Calibri"/>
              </a:rPr>
              <a:t>xử </a:t>
            </a:r>
            <a:r>
              <a:rPr sz="2000" dirty="0">
                <a:latin typeface="Calibri"/>
                <a:cs typeface="Calibri"/>
              </a:rPr>
              <a:t>như </a:t>
            </a:r>
            <a:r>
              <a:rPr sz="2000" spc="-5" dirty="0">
                <a:latin typeface="Calibri"/>
                <a:cs typeface="Calibri"/>
              </a:rPr>
              <a:t>một </a:t>
            </a:r>
            <a:r>
              <a:rPr sz="2000" spc="-10" dirty="0">
                <a:latin typeface="Calibri"/>
                <a:cs typeface="Calibri"/>
              </a:rPr>
              <a:t>tập </a:t>
            </a:r>
            <a:r>
              <a:rPr sz="2000" spc="-5" dirty="0">
                <a:latin typeface="Calibri"/>
                <a:cs typeface="Calibri"/>
              </a:rPr>
              <a:t>các </a:t>
            </a:r>
            <a:r>
              <a:rPr sz="2000" dirty="0">
                <a:latin typeface="Calibri"/>
                <a:cs typeface="Calibri"/>
              </a:rPr>
              <a:t>đối tượng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(kiểu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Object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3970" marR="5080" indent="-6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xuất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các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cần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ép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về </a:t>
            </a:r>
            <a:r>
              <a:rPr sz="2000" b="1" spc="-43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kiểu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gốc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của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5" dirty="0">
                <a:latin typeface="Calibri"/>
                <a:cs typeface="Calibri"/>
              </a:rPr>
              <a:t> để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xử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lý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15255" y="3314700"/>
            <a:ext cx="4066540" cy="3291840"/>
            <a:chOff x="4715255" y="3314700"/>
            <a:chExt cx="4066540" cy="329184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2499" y="3314700"/>
              <a:ext cx="4018785" cy="32918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15255" y="3316223"/>
              <a:ext cx="3980687" cy="27736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0599" y="3352799"/>
              <a:ext cx="3886200" cy="3159760"/>
            </a:xfrm>
            <a:custGeom>
              <a:avLst/>
              <a:gdLst/>
              <a:ahLst/>
              <a:cxnLst/>
              <a:rect l="l" t="t" r="r" b="b"/>
              <a:pathLst>
                <a:path w="3886200" h="3159759">
                  <a:moveTo>
                    <a:pt x="3886200" y="0"/>
                  </a:moveTo>
                  <a:lnTo>
                    <a:pt x="0" y="0"/>
                  </a:lnTo>
                  <a:lnTo>
                    <a:pt x="0" y="2988818"/>
                  </a:lnTo>
                  <a:lnTo>
                    <a:pt x="59480" y="3005516"/>
                  </a:lnTo>
                  <a:lnTo>
                    <a:pt x="117747" y="3021252"/>
                  </a:lnTo>
                  <a:lnTo>
                    <a:pt x="174826" y="3036044"/>
                  </a:lnTo>
                  <a:lnTo>
                    <a:pt x="230743" y="3049907"/>
                  </a:lnTo>
                  <a:lnTo>
                    <a:pt x="285523" y="3062859"/>
                  </a:lnTo>
                  <a:lnTo>
                    <a:pt x="339191" y="3074915"/>
                  </a:lnTo>
                  <a:lnTo>
                    <a:pt x="391773" y="3086093"/>
                  </a:lnTo>
                  <a:lnTo>
                    <a:pt x="443296" y="3096408"/>
                  </a:lnTo>
                  <a:lnTo>
                    <a:pt x="493783" y="3105877"/>
                  </a:lnTo>
                  <a:lnTo>
                    <a:pt x="543262" y="3114517"/>
                  </a:lnTo>
                  <a:lnTo>
                    <a:pt x="591757" y="3122344"/>
                  </a:lnTo>
                  <a:lnTo>
                    <a:pt x="639293" y="3129374"/>
                  </a:lnTo>
                  <a:lnTo>
                    <a:pt x="685898" y="3135625"/>
                  </a:lnTo>
                  <a:lnTo>
                    <a:pt x="731595" y="3141113"/>
                  </a:lnTo>
                  <a:lnTo>
                    <a:pt x="776411" y="3145854"/>
                  </a:lnTo>
                  <a:lnTo>
                    <a:pt x="820371" y="3149865"/>
                  </a:lnTo>
                  <a:lnTo>
                    <a:pt x="863501" y="3153162"/>
                  </a:lnTo>
                  <a:lnTo>
                    <a:pt x="905826" y="3155761"/>
                  </a:lnTo>
                  <a:lnTo>
                    <a:pt x="947371" y="3157680"/>
                  </a:lnTo>
                  <a:lnTo>
                    <a:pt x="988163" y="3158935"/>
                  </a:lnTo>
                  <a:lnTo>
                    <a:pt x="1028227" y="3159542"/>
                  </a:lnTo>
                  <a:lnTo>
                    <a:pt x="1067589" y="3159518"/>
                  </a:lnTo>
                  <a:lnTo>
                    <a:pt x="1106273" y="3158879"/>
                  </a:lnTo>
                  <a:lnTo>
                    <a:pt x="1181713" y="3155823"/>
                  </a:lnTo>
                  <a:lnTo>
                    <a:pt x="1254751" y="3150507"/>
                  </a:lnTo>
                  <a:lnTo>
                    <a:pt x="1325592" y="3143062"/>
                  </a:lnTo>
                  <a:lnTo>
                    <a:pt x="1394440" y="3133621"/>
                  </a:lnTo>
                  <a:lnTo>
                    <a:pt x="1461500" y="3122316"/>
                  </a:lnTo>
                  <a:lnTo>
                    <a:pt x="1526976" y="3109278"/>
                  </a:lnTo>
                  <a:lnTo>
                    <a:pt x="1591072" y="3094640"/>
                  </a:lnTo>
                  <a:lnTo>
                    <a:pt x="1653993" y="3078534"/>
                  </a:lnTo>
                  <a:lnTo>
                    <a:pt x="1715944" y="3061092"/>
                  </a:lnTo>
                  <a:lnTo>
                    <a:pt x="1777127" y="3042446"/>
                  </a:lnTo>
                  <a:lnTo>
                    <a:pt x="1837749" y="3022728"/>
                  </a:lnTo>
                  <a:lnTo>
                    <a:pt x="1898013" y="3002070"/>
                  </a:lnTo>
                  <a:lnTo>
                    <a:pt x="1958124" y="2980605"/>
                  </a:lnTo>
                  <a:lnTo>
                    <a:pt x="2018286" y="2958464"/>
                  </a:lnTo>
                  <a:lnTo>
                    <a:pt x="2201122" y="2889308"/>
                  </a:lnTo>
                  <a:lnTo>
                    <a:pt x="2327015" y="2842247"/>
                  </a:lnTo>
                  <a:lnTo>
                    <a:pt x="2391776" y="2818826"/>
                  </a:lnTo>
                  <a:lnTo>
                    <a:pt x="2458018" y="2795654"/>
                  </a:lnTo>
                  <a:lnTo>
                    <a:pt x="2525947" y="2772863"/>
                  </a:lnTo>
                  <a:lnTo>
                    <a:pt x="2595766" y="2750586"/>
                  </a:lnTo>
                  <a:lnTo>
                    <a:pt x="2667680" y="2728953"/>
                  </a:lnTo>
                  <a:lnTo>
                    <a:pt x="2704486" y="2718420"/>
                  </a:lnTo>
                  <a:lnTo>
                    <a:pt x="2741893" y="2708098"/>
                  </a:lnTo>
                  <a:lnTo>
                    <a:pt x="2779926" y="2698003"/>
                  </a:lnTo>
                  <a:lnTo>
                    <a:pt x="2818610" y="2688152"/>
                  </a:lnTo>
                  <a:lnTo>
                    <a:pt x="2857972" y="2678561"/>
                  </a:lnTo>
                  <a:lnTo>
                    <a:pt x="2898036" y="2669248"/>
                  </a:lnTo>
                  <a:lnTo>
                    <a:pt x="2938828" y="2660227"/>
                  </a:lnTo>
                  <a:lnTo>
                    <a:pt x="2980373" y="2651517"/>
                  </a:lnTo>
                  <a:lnTo>
                    <a:pt x="3022698" y="2643133"/>
                  </a:lnTo>
                  <a:lnTo>
                    <a:pt x="3065828" y="2635092"/>
                  </a:lnTo>
                  <a:lnTo>
                    <a:pt x="3109788" y="2627410"/>
                  </a:lnTo>
                  <a:lnTo>
                    <a:pt x="3154604" y="2620104"/>
                  </a:lnTo>
                  <a:lnTo>
                    <a:pt x="3200301" y="2613191"/>
                  </a:lnTo>
                  <a:lnTo>
                    <a:pt x="3246906" y="2606686"/>
                  </a:lnTo>
                  <a:lnTo>
                    <a:pt x="3294442" y="2600607"/>
                  </a:lnTo>
                  <a:lnTo>
                    <a:pt x="3342937" y="2594970"/>
                  </a:lnTo>
                  <a:lnTo>
                    <a:pt x="3392416" y="2589792"/>
                  </a:lnTo>
                  <a:lnTo>
                    <a:pt x="3442903" y="2585089"/>
                  </a:lnTo>
                  <a:lnTo>
                    <a:pt x="3494426" y="2580877"/>
                  </a:lnTo>
                  <a:lnTo>
                    <a:pt x="3547008" y="2577173"/>
                  </a:lnTo>
                  <a:lnTo>
                    <a:pt x="3600676" y="2573993"/>
                  </a:lnTo>
                  <a:lnTo>
                    <a:pt x="3655456" y="2571355"/>
                  </a:lnTo>
                  <a:lnTo>
                    <a:pt x="3711373" y="2569274"/>
                  </a:lnTo>
                  <a:lnTo>
                    <a:pt x="3768452" y="2567768"/>
                  </a:lnTo>
                  <a:lnTo>
                    <a:pt x="3826719" y="2566852"/>
                  </a:lnTo>
                  <a:lnTo>
                    <a:pt x="3886200" y="2566543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0599" y="3352799"/>
              <a:ext cx="3886200" cy="3159760"/>
            </a:xfrm>
            <a:custGeom>
              <a:avLst/>
              <a:gdLst/>
              <a:ahLst/>
              <a:cxnLst/>
              <a:rect l="l" t="t" r="r" b="b"/>
              <a:pathLst>
                <a:path w="3886200" h="3159759">
                  <a:moveTo>
                    <a:pt x="0" y="0"/>
                  </a:moveTo>
                  <a:lnTo>
                    <a:pt x="3886200" y="0"/>
                  </a:lnTo>
                  <a:lnTo>
                    <a:pt x="3886200" y="2566543"/>
                  </a:lnTo>
                  <a:lnTo>
                    <a:pt x="3826719" y="2566852"/>
                  </a:lnTo>
                  <a:lnTo>
                    <a:pt x="3768452" y="2567768"/>
                  </a:lnTo>
                  <a:lnTo>
                    <a:pt x="3711373" y="2569274"/>
                  </a:lnTo>
                  <a:lnTo>
                    <a:pt x="3655456" y="2571355"/>
                  </a:lnTo>
                  <a:lnTo>
                    <a:pt x="3600676" y="2573993"/>
                  </a:lnTo>
                  <a:lnTo>
                    <a:pt x="3547008" y="2577173"/>
                  </a:lnTo>
                  <a:lnTo>
                    <a:pt x="3494426" y="2580877"/>
                  </a:lnTo>
                  <a:lnTo>
                    <a:pt x="3442903" y="2585089"/>
                  </a:lnTo>
                  <a:lnTo>
                    <a:pt x="3392416" y="2589792"/>
                  </a:lnTo>
                  <a:lnTo>
                    <a:pt x="3342937" y="2594970"/>
                  </a:lnTo>
                  <a:lnTo>
                    <a:pt x="3294442" y="2600607"/>
                  </a:lnTo>
                  <a:lnTo>
                    <a:pt x="3246906" y="2606686"/>
                  </a:lnTo>
                  <a:lnTo>
                    <a:pt x="3200301" y="2613191"/>
                  </a:lnTo>
                  <a:lnTo>
                    <a:pt x="3154604" y="2620104"/>
                  </a:lnTo>
                  <a:lnTo>
                    <a:pt x="3109788" y="2627410"/>
                  </a:lnTo>
                  <a:lnTo>
                    <a:pt x="3065828" y="2635092"/>
                  </a:lnTo>
                  <a:lnTo>
                    <a:pt x="3022698" y="2643133"/>
                  </a:lnTo>
                  <a:lnTo>
                    <a:pt x="2980373" y="2651517"/>
                  </a:lnTo>
                  <a:lnTo>
                    <a:pt x="2938828" y="2660227"/>
                  </a:lnTo>
                  <a:lnTo>
                    <a:pt x="2898036" y="2669248"/>
                  </a:lnTo>
                  <a:lnTo>
                    <a:pt x="2857972" y="2678561"/>
                  </a:lnTo>
                  <a:lnTo>
                    <a:pt x="2818610" y="2688152"/>
                  </a:lnTo>
                  <a:lnTo>
                    <a:pt x="2779926" y="2698003"/>
                  </a:lnTo>
                  <a:lnTo>
                    <a:pt x="2741893" y="2708098"/>
                  </a:lnTo>
                  <a:lnTo>
                    <a:pt x="2704486" y="2718420"/>
                  </a:lnTo>
                  <a:lnTo>
                    <a:pt x="2667680" y="2728953"/>
                  </a:lnTo>
                  <a:lnTo>
                    <a:pt x="2595766" y="2750586"/>
                  </a:lnTo>
                  <a:lnTo>
                    <a:pt x="2525947" y="2772863"/>
                  </a:lnTo>
                  <a:lnTo>
                    <a:pt x="2458018" y="2795654"/>
                  </a:lnTo>
                  <a:lnTo>
                    <a:pt x="2391776" y="2818826"/>
                  </a:lnTo>
                  <a:lnTo>
                    <a:pt x="2327015" y="2842247"/>
                  </a:lnTo>
                  <a:lnTo>
                    <a:pt x="2263532" y="2865785"/>
                  </a:lnTo>
                  <a:lnTo>
                    <a:pt x="2201122" y="2889308"/>
                  </a:lnTo>
                  <a:lnTo>
                    <a:pt x="2139580" y="2912683"/>
                  </a:lnTo>
                  <a:lnTo>
                    <a:pt x="2109072" y="2924274"/>
                  </a:lnTo>
                  <a:lnTo>
                    <a:pt x="2048450" y="2947181"/>
                  </a:lnTo>
                  <a:lnTo>
                    <a:pt x="1988186" y="2969610"/>
                  </a:lnTo>
                  <a:lnTo>
                    <a:pt x="1928075" y="2991430"/>
                  </a:lnTo>
                  <a:lnTo>
                    <a:pt x="1867913" y="3012508"/>
                  </a:lnTo>
                  <a:lnTo>
                    <a:pt x="1807496" y="3032712"/>
                  </a:lnTo>
                  <a:lnTo>
                    <a:pt x="1746619" y="3051911"/>
                  </a:lnTo>
                  <a:lnTo>
                    <a:pt x="1685077" y="3069971"/>
                  </a:lnTo>
                  <a:lnTo>
                    <a:pt x="1622667" y="3086762"/>
                  </a:lnTo>
                  <a:lnTo>
                    <a:pt x="1559184" y="3102151"/>
                  </a:lnTo>
                  <a:lnTo>
                    <a:pt x="1494423" y="3116005"/>
                  </a:lnTo>
                  <a:lnTo>
                    <a:pt x="1428181" y="3128193"/>
                  </a:lnTo>
                  <a:lnTo>
                    <a:pt x="1360252" y="3138583"/>
                  </a:lnTo>
                  <a:lnTo>
                    <a:pt x="1290433" y="3147043"/>
                  </a:lnTo>
                  <a:lnTo>
                    <a:pt x="1218519" y="3153440"/>
                  </a:lnTo>
                  <a:lnTo>
                    <a:pt x="1144306" y="3157642"/>
                  </a:lnTo>
                  <a:lnTo>
                    <a:pt x="1067589" y="3159518"/>
                  </a:lnTo>
                  <a:lnTo>
                    <a:pt x="1028227" y="3159542"/>
                  </a:lnTo>
                  <a:lnTo>
                    <a:pt x="988163" y="3158935"/>
                  </a:lnTo>
                  <a:lnTo>
                    <a:pt x="947371" y="3157680"/>
                  </a:lnTo>
                  <a:lnTo>
                    <a:pt x="905826" y="3155761"/>
                  </a:lnTo>
                  <a:lnTo>
                    <a:pt x="863501" y="3153162"/>
                  </a:lnTo>
                  <a:lnTo>
                    <a:pt x="820371" y="3149865"/>
                  </a:lnTo>
                  <a:lnTo>
                    <a:pt x="776411" y="3145854"/>
                  </a:lnTo>
                  <a:lnTo>
                    <a:pt x="731595" y="3141113"/>
                  </a:lnTo>
                  <a:lnTo>
                    <a:pt x="685898" y="3135625"/>
                  </a:lnTo>
                  <a:lnTo>
                    <a:pt x="639293" y="3129374"/>
                  </a:lnTo>
                  <a:lnTo>
                    <a:pt x="591757" y="3122344"/>
                  </a:lnTo>
                  <a:lnTo>
                    <a:pt x="543262" y="3114517"/>
                  </a:lnTo>
                  <a:lnTo>
                    <a:pt x="493783" y="3105877"/>
                  </a:lnTo>
                  <a:lnTo>
                    <a:pt x="443296" y="3096408"/>
                  </a:lnTo>
                  <a:lnTo>
                    <a:pt x="391773" y="3086093"/>
                  </a:lnTo>
                  <a:lnTo>
                    <a:pt x="339191" y="3074915"/>
                  </a:lnTo>
                  <a:lnTo>
                    <a:pt x="285523" y="3062859"/>
                  </a:lnTo>
                  <a:lnTo>
                    <a:pt x="230743" y="3049907"/>
                  </a:lnTo>
                  <a:lnTo>
                    <a:pt x="174826" y="3036044"/>
                  </a:lnTo>
                  <a:lnTo>
                    <a:pt x="117747" y="3021252"/>
                  </a:lnTo>
                  <a:lnTo>
                    <a:pt x="59480" y="3005516"/>
                  </a:lnTo>
                  <a:lnTo>
                    <a:pt x="0" y="298881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879340" y="3387407"/>
            <a:ext cx="354012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ArrayList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chỉ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chứa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các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có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kiểu đã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chỉ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định.</a:t>
            </a:r>
            <a:endParaRPr sz="2000">
              <a:latin typeface="Calibri"/>
              <a:cs typeface="Calibri"/>
            </a:endParaRPr>
          </a:p>
          <a:p>
            <a:pPr marL="13970" marR="5080" indent="-635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 Khi truy </a:t>
            </a:r>
            <a:r>
              <a:rPr sz="2000" spc="-15" dirty="0">
                <a:latin typeface="Calibri"/>
                <a:cs typeface="Calibri"/>
              </a:rPr>
              <a:t>xuất </a:t>
            </a:r>
            <a:r>
              <a:rPr sz="2000" spc="-5" dirty="0">
                <a:latin typeface="Calibri"/>
                <a:cs typeface="Calibri"/>
              </a:rPr>
              <a:t>các </a:t>
            </a:r>
            <a:r>
              <a:rPr sz="2000" dirty="0">
                <a:latin typeface="Calibri"/>
                <a:cs typeface="Calibri"/>
              </a:rPr>
              <a:t>phần tử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không </a:t>
            </a:r>
            <a:r>
              <a:rPr sz="2000" b="1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cần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ép </a:t>
            </a:r>
            <a:r>
              <a:rPr sz="2000" spc="-15" dirty="0">
                <a:latin typeface="Calibri"/>
                <a:cs typeface="Calibri"/>
              </a:rPr>
              <a:t>về </a:t>
            </a:r>
            <a:r>
              <a:rPr sz="2000" spc="-5" dirty="0">
                <a:latin typeface="Calibri"/>
                <a:cs typeface="Calibri"/>
              </a:rPr>
              <a:t>kiểu gốc </a:t>
            </a:r>
            <a:r>
              <a:rPr sz="2000" dirty="0">
                <a:latin typeface="Calibri"/>
                <a:cs typeface="Calibri"/>
              </a:rPr>
              <a:t>của phần tử </a:t>
            </a:r>
            <a:r>
              <a:rPr sz="2000" spc="-5" dirty="0">
                <a:latin typeface="Calibri"/>
                <a:cs typeface="Calibri"/>
              </a:rPr>
              <a:t>để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xử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lý</a:t>
            </a:r>
            <a:endParaRPr sz="2000">
              <a:latin typeface="Calibri"/>
              <a:cs typeface="Calibri"/>
            </a:endParaRPr>
          </a:p>
          <a:p>
            <a:pPr marL="15240" marR="212725" indent="-127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+ </a:t>
            </a:r>
            <a:r>
              <a:rPr sz="2000" spc="-10" dirty="0">
                <a:latin typeface="Calibri"/>
                <a:cs typeface="Calibri"/>
              </a:rPr>
              <a:t>Chặt </a:t>
            </a:r>
            <a:r>
              <a:rPr sz="2000" dirty="0">
                <a:latin typeface="Calibri"/>
                <a:cs typeface="Calibri"/>
              </a:rPr>
              <a:t>chẽ, </a:t>
            </a:r>
            <a:r>
              <a:rPr sz="2000" spc="-10" dirty="0">
                <a:latin typeface="Calibri"/>
                <a:cs typeface="Calibri"/>
              </a:rPr>
              <a:t>tránh </a:t>
            </a:r>
            <a:r>
              <a:rPr sz="2000" spc="-5" dirty="0">
                <a:latin typeface="Calibri"/>
                <a:cs typeface="Calibri"/>
              </a:rPr>
              <a:t>rũi </a:t>
            </a:r>
            <a:r>
              <a:rPr sz="2000" spc="-20" dirty="0">
                <a:latin typeface="Calibri"/>
                <a:cs typeface="Calibri"/>
              </a:rPr>
              <a:t>ro </a:t>
            </a:r>
            <a:r>
              <a:rPr sz="2000" spc="-5" dirty="0">
                <a:latin typeface="Calibri"/>
                <a:cs typeface="Calibri"/>
              </a:rPr>
              <a:t>lập trình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nhầm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dữ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liệu</a:t>
            </a:r>
            <a:endParaRPr sz="2000">
              <a:latin typeface="Calibri"/>
              <a:cs typeface="Calibri"/>
            </a:endParaRPr>
          </a:p>
          <a:p>
            <a:pPr marL="1524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Hiệu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suất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xử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lý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hơn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4215" y="192024"/>
              <a:ext cx="71932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6824" y="281939"/>
              <a:ext cx="110642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6523" y="192024"/>
              <a:ext cx="650748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555" y="281939"/>
              <a:ext cx="80162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5456" y="192024"/>
              <a:ext cx="937250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9" y="281939"/>
              <a:ext cx="88391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199" y="192024"/>
              <a:ext cx="816863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3344" y="281939"/>
              <a:ext cx="1127747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4588" y="281939"/>
              <a:ext cx="1016507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6335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A</a:t>
            </a:r>
            <a:r>
              <a:rPr spc="-15" dirty="0"/>
              <a:t>RRAY</a:t>
            </a:r>
            <a:r>
              <a:rPr sz="2800" spc="-15" dirty="0"/>
              <a:t>L</a:t>
            </a:r>
            <a:r>
              <a:rPr spc="-15" dirty="0"/>
              <a:t>IST</a:t>
            </a:r>
            <a:r>
              <a:rPr sz="2800" spc="-15" dirty="0"/>
              <a:t>&lt;T</a:t>
            </a:r>
            <a:r>
              <a:rPr spc="-15" dirty="0"/>
              <a:t>YPE</a:t>
            </a:r>
            <a:r>
              <a:rPr sz="2800" spc="-15" dirty="0"/>
              <a:t>&gt;</a:t>
            </a:r>
            <a:r>
              <a:rPr sz="2800" spc="-40" dirty="0"/>
              <a:t> </a:t>
            </a:r>
            <a:r>
              <a:rPr spc="-10" dirty="0"/>
              <a:t>ĐỊNH</a:t>
            </a:r>
            <a:r>
              <a:rPr spc="125" dirty="0"/>
              <a:t> </a:t>
            </a:r>
            <a:r>
              <a:rPr spc="-5" dirty="0"/>
              <a:t>KIỂU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474370" y="1066800"/>
            <a:ext cx="6799580" cy="2677795"/>
          </a:xfrm>
          <a:custGeom>
            <a:avLst/>
            <a:gdLst/>
            <a:ahLst/>
            <a:cxnLst/>
            <a:rect l="l" t="t" r="r" b="b"/>
            <a:pathLst>
              <a:path w="6799580" h="2677795">
                <a:moveTo>
                  <a:pt x="0" y="0"/>
                </a:moveTo>
                <a:lnTo>
                  <a:pt x="6799237" y="0"/>
                </a:lnTo>
                <a:lnTo>
                  <a:pt x="6799237" y="2677655"/>
                </a:lnTo>
                <a:lnTo>
                  <a:pt x="0" y="267765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3115" y="1076960"/>
            <a:ext cx="6569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ArrayList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&lt;String&gt;</a:t>
            </a:r>
            <a:r>
              <a:rPr sz="2800" b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ArrayList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&lt;String&gt;</a:t>
            </a:r>
            <a:r>
              <a:rPr sz="2800" spc="-15" dirty="0">
                <a:latin typeface="Calibri"/>
                <a:cs typeface="Calibri"/>
              </a:rPr>
              <a:t>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760" y="1503780"/>
            <a:ext cx="25952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a.add(“Cường”);</a:t>
            </a:r>
            <a:endParaRPr sz="2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a.add(“Tuấn”);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a.add(“Phương”);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a.add(“Hạnh”)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60" y="3211062"/>
            <a:ext cx="268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a.get(2);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07888" y="3949701"/>
            <a:ext cx="1560830" cy="1812289"/>
            <a:chOff x="3907888" y="3949701"/>
            <a:chExt cx="1560830" cy="1812289"/>
          </a:xfrm>
        </p:grpSpPr>
        <p:sp>
          <p:nvSpPr>
            <p:cNvPr id="18" name="object 18"/>
            <p:cNvSpPr/>
            <p:nvPr/>
          </p:nvSpPr>
          <p:spPr>
            <a:xfrm>
              <a:off x="4016547" y="3962393"/>
              <a:ext cx="1439545" cy="1786889"/>
            </a:xfrm>
            <a:custGeom>
              <a:avLst/>
              <a:gdLst/>
              <a:ahLst/>
              <a:cxnLst/>
              <a:rect l="l" t="t" r="r" b="b"/>
              <a:pathLst>
                <a:path w="1439545" h="1786889">
                  <a:moveTo>
                    <a:pt x="1343494" y="0"/>
                  </a:moveTo>
                  <a:lnTo>
                    <a:pt x="191922" y="0"/>
                  </a:lnTo>
                  <a:lnTo>
                    <a:pt x="154570" y="7541"/>
                  </a:lnTo>
                  <a:lnTo>
                    <a:pt x="124067" y="28108"/>
                  </a:lnTo>
                  <a:lnTo>
                    <a:pt x="103502" y="58614"/>
                  </a:lnTo>
                  <a:lnTo>
                    <a:pt x="95961" y="95973"/>
                  </a:lnTo>
                  <a:lnTo>
                    <a:pt x="95961" y="1594675"/>
                  </a:lnTo>
                  <a:lnTo>
                    <a:pt x="0" y="1594675"/>
                  </a:lnTo>
                  <a:lnTo>
                    <a:pt x="18678" y="1598445"/>
                  </a:lnTo>
                  <a:lnTo>
                    <a:pt x="33929" y="1608726"/>
                  </a:lnTo>
                  <a:lnTo>
                    <a:pt x="44210" y="1623977"/>
                  </a:lnTo>
                  <a:lnTo>
                    <a:pt x="47980" y="1642656"/>
                  </a:lnTo>
                  <a:lnTo>
                    <a:pt x="44210" y="1661329"/>
                  </a:lnTo>
                  <a:lnTo>
                    <a:pt x="33929" y="1676580"/>
                  </a:lnTo>
                  <a:lnTo>
                    <a:pt x="18678" y="1686865"/>
                  </a:lnTo>
                  <a:lnTo>
                    <a:pt x="0" y="1690636"/>
                  </a:lnTo>
                  <a:lnTo>
                    <a:pt x="95961" y="1690636"/>
                  </a:lnTo>
                  <a:lnTo>
                    <a:pt x="88419" y="1727988"/>
                  </a:lnTo>
                  <a:lnTo>
                    <a:pt x="67854" y="1758491"/>
                  </a:lnTo>
                  <a:lnTo>
                    <a:pt x="37352" y="1779056"/>
                  </a:lnTo>
                  <a:lnTo>
                    <a:pt x="0" y="1786597"/>
                  </a:lnTo>
                  <a:lnTo>
                    <a:pt x="1151572" y="1786597"/>
                  </a:lnTo>
                  <a:lnTo>
                    <a:pt x="1188924" y="1779056"/>
                  </a:lnTo>
                  <a:lnTo>
                    <a:pt x="1219427" y="1758491"/>
                  </a:lnTo>
                  <a:lnTo>
                    <a:pt x="1239992" y="1727988"/>
                  </a:lnTo>
                  <a:lnTo>
                    <a:pt x="1247533" y="1690636"/>
                  </a:lnTo>
                  <a:lnTo>
                    <a:pt x="1247533" y="191935"/>
                  </a:lnTo>
                  <a:lnTo>
                    <a:pt x="191935" y="191935"/>
                  </a:lnTo>
                  <a:lnTo>
                    <a:pt x="173254" y="188163"/>
                  </a:lnTo>
                  <a:lnTo>
                    <a:pt x="157999" y="177879"/>
                  </a:lnTo>
                  <a:lnTo>
                    <a:pt x="147713" y="162627"/>
                  </a:lnTo>
                  <a:lnTo>
                    <a:pt x="143941" y="143954"/>
                  </a:lnTo>
                  <a:lnTo>
                    <a:pt x="147713" y="125275"/>
                  </a:lnTo>
                  <a:lnTo>
                    <a:pt x="157999" y="110024"/>
                  </a:lnTo>
                  <a:lnTo>
                    <a:pt x="173254" y="99743"/>
                  </a:lnTo>
                  <a:lnTo>
                    <a:pt x="191935" y="95973"/>
                  </a:lnTo>
                  <a:lnTo>
                    <a:pt x="1439456" y="95973"/>
                  </a:lnTo>
                  <a:lnTo>
                    <a:pt x="1431914" y="58614"/>
                  </a:lnTo>
                  <a:lnTo>
                    <a:pt x="1411349" y="28108"/>
                  </a:lnTo>
                  <a:lnTo>
                    <a:pt x="1380846" y="7541"/>
                  </a:lnTo>
                  <a:lnTo>
                    <a:pt x="1343494" y="0"/>
                  </a:lnTo>
                  <a:close/>
                </a:path>
                <a:path w="1439545" h="1786889">
                  <a:moveTo>
                    <a:pt x="1439456" y="95973"/>
                  </a:moveTo>
                  <a:lnTo>
                    <a:pt x="287896" y="95973"/>
                  </a:lnTo>
                  <a:lnTo>
                    <a:pt x="280355" y="133325"/>
                  </a:lnTo>
                  <a:lnTo>
                    <a:pt x="259789" y="163828"/>
                  </a:lnTo>
                  <a:lnTo>
                    <a:pt x="229287" y="184393"/>
                  </a:lnTo>
                  <a:lnTo>
                    <a:pt x="191935" y="191935"/>
                  </a:lnTo>
                  <a:lnTo>
                    <a:pt x="1343494" y="191935"/>
                  </a:lnTo>
                  <a:lnTo>
                    <a:pt x="1380846" y="184393"/>
                  </a:lnTo>
                  <a:lnTo>
                    <a:pt x="1411349" y="163828"/>
                  </a:lnTo>
                  <a:lnTo>
                    <a:pt x="1431914" y="133325"/>
                  </a:lnTo>
                  <a:lnTo>
                    <a:pt x="1439456" y="95973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0583" y="4058363"/>
              <a:ext cx="384175" cy="1691005"/>
            </a:xfrm>
            <a:custGeom>
              <a:avLst/>
              <a:gdLst/>
              <a:ahLst/>
              <a:cxnLst/>
              <a:rect l="l" t="t" r="r" b="b"/>
              <a:pathLst>
                <a:path w="384175" h="1691004">
                  <a:moveTo>
                    <a:pt x="383857" y="0"/>
                  </a:moveTo>
                  <a:lnTo>
                    <a:pt x="287896" y="0"/>
                  </a:lnTo>
                  <a:lnTo>
                    <a:pt x="269217" y="3771"/>
                  </a:lnTo>
                  <a:lnTo>
                    <a:pt x="253966" y="14055"/>
                  </a:lnTo>
                  <a:lnTo>
                    <a:pt x="243685" y="29307"/>
                  </a:lnTo>
                  <a:lnTo>
                    <a:pt x="239915" y="47980"/>
                  </a:lnTo>
                  <a:lnTo>
                    <a:pt x="243685" y="66659"/>
                  </a:lnTo>
                  <a:lnTo>
                    <a:pt x="253966" y="81910"/>
                  </a:lnTo>
                  <a:lnTo>
                    <a:pt x="269217" y="92191"/>
                  </a:lnTo>
                  <a:lnTo>
                    <a:pt x="287896" y="95961"/>
                  </a:lnTo>
                  <a:lnTo>
                    <a:pt x="325248" y="88419"/>
                  </a:lnTo>
                  <a:lnTo>
                    <a:pt x="355750" y="67854"/>
                  </a:lnTo>
                  <a:lnTo>
                    <a:pt x="376316" y="37352"/>
                  </a:lnTo>
                  <a:lnTo>
                    <a:pt x="383857" y="0"/>
                  </a:lnTo>
                  <a:close/>
                </a:path>
                <a:path w="384175" h="1691004">
                  <a:moveTo>
                    <a:pt x="95961" y="1498701"/>
                  </a:moveTo>
                  <a:lnTo>
                    <a:pt x="58609" y="1506242"/>
                  </a:lnTo>
                  <a:lnTo>
                    <a:pt x="28106" y="1526808"/>
                  </a:lnTo>
                  <a:lnTo>
                    <a:pt x="7541" y="1557310"/>
                  </a:lnTo>
                  <a:lnTo>
                    <a:pt x="0" y="1594662"/>
                  </a:lnTo>
                  <a:lnTo>
                    <a:pt x="7541" y="1632014"/>
                  </a:lnTo>
                  <a:lnTo>
                    <a:pt x="28106" y="1662517"/>
                  </a:lnTo>
                  <a:lnTo>
                    <a:pt x="58609" y="1683082"/>
                  </a:lnTo>
                  <a:lnTo>
                    <a:pt x="95961" y="1690624"/>
                  </a:lnTo>
                  <a:lnTo>
                    <a:pt x="133313" y="1683082"/>
                  </a:lnTo>
                  <a:lnTo>
                    <a:pt x="163815" y="1662517"/>
                  </a:lnTo>
                  <a:lnTo>
                    <a:pt x="184381" y="1632014"/>
                  </a:lnTo>
                  <a:lnTo>
                    <a:pt x="191922" y="1594662"/>
                  </a:lnTo>
                  <a:lnTo>
                    <a:pt x="95961" y="1594662"/>
                  </a:lnTo>
                  <a:lnTo>
                    <a:pt x="114639" y="1590893"/>
                  </a:lnTo>
                  <a:lnTo>
                    <a:pt x="129890" y="1580611"/>
                  </a:lnTo>
                  <a:lnTo>
                    <a:pt x="140172" y="1565360"/>
                  </a:lnTo>
                  <a:lnTo>
                    <a:pt x="143941" y="1546682"/>
                  </a:lnTo>
                  <a:lnTo>
                    <a:pt x="140172" y="1528003"/>
                  </a:lnTo>
                  <a:lnTo>
                    <a:pt x="129890" y="1512752"/>
                  </a:lnTo>
                  <a:lnTo>
                    <a:pt x="114639" y="1502471"/>
                  </a:lnTo>
                  <a:lnTo>
                    <a:pt x="95961" y="1498701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20588" y="3962401"/>
              <a:ext cx="1535430" cy="1786889"/>
            </a:xfrm>
            <a:custGeom>
              <a:avLst/>
              <a:gdLst/>
              <a:ahLst/>
              <a:cxnLst/>
              <a:rect l="l" t="t" r="r" b="b"/>
              <a:pathLst>
                <a:path w="1535429" h="1786889">
                  <a:moveTo>
                    <a:pt x="191922" y="1594662"/>
                  </a:moveTo>
                  <a:lnTo>
                    <a:pt x="191922" y="95961"/>
                  </a:lnTo>
                  <a:lnTo>
                    <a:pt x="199463" y="58609"/>
                  </a:lnTo>
                  <a:lnTo>
                    <a:pt x="220029" y="28106"/>
                  </a:lnTo>
                  <a:lnTo>
                    <a:pt x="250531" y="7541"/>
                  </a:lnTo>
                  <a:lnTo>
                    <a:pt x="287883" y="0"/>
                  </a:lnTo>
                  <a:lnTo>
                    <a:pt x="1439456" y="0"/>
                  </a:lnTo>
                  <a:lnTo>
                    <a:pt x="1476808" y="7541"/>
                  </a:lnTo>
                  <a:lnTo>
                    <a:pt x="1507310" y="28106"/>
                  </a:lnTo>
                  <a:lnTo>
                    <a:pt x="1527876" y="58609"/>
                  </a:lnTo>
                  <a:lnTo>
                    <a:pt x="1535417" y="95961"/>
                  </a:lnTo>
                  <a:lnTo>
                    <a:pt x="1527876" y="133313"/>
                  </a:lnTo>
                  <a:lnTo>
                    <a:pt x="1507310" y="163815"/>
                  </a:lnTo>
                  <a:lnTo>
                    <a:pt x="1476808" y="184381"/>
                  </a:lnTo>
                  <a:lnTo>
                    <a:pt x="1439456" y="191922"/>
                  </a:lnTo>
                  <a:lnTo>
                    <a:pt x="1343494" y="191922"/>
                  </a:lnTo>
                  <a:lnTo>
                    <a:pt x="1343494" y="1690624"/>
                  </a:lnTo>
                  <a:lnTo>
                    <a:pt x="1335953" y="1727976"/>
                  </a:lnTo>
                  <a:lnTo>
                    <a:pt x="1315388" y="1758478"/>
                  </a:lnTo>
                  <a:lnTo>
                    <a:pt x="1284885" y="1779043"/>
                  </a:lnTo>
                  <a:lnTo>
                    <a:pt x="1247533" y="1786585"/>
                  </a:lnTo>
                  <a:lnTo>
                    <a:pt x="95961" y="1786585"/>
                  </a:lnTo>
                  <a:lnTo>
                    <a:pt x="58609" y="1779043"/>
                  </a:lnTo>
                  <a:lnTo>
                    <a:pt x="28106" y="1758478"/>
                  </a:lnTo>
                  <a:lnTo>
                    <a:pt x="7541" y="1727976"/>
                  </a:lnTo>
                  <a:lnTo>
                    <a:pt x="0" y="1690624"/>
                  </a:lnTo>
                  <a:lnTo>
                    <a:pt x="7541" y="1653271"/>
                  </a:lnTo>
                  <a:lnTo>
                    <a:pt x="28106" y="1622769"/>
                  </a:lnTo>
                  <a:lnTo>
                    <a:pt x="58609" y="1602204"/>
                  </a:lnTo>
                  <a:lnTo>
                    <a:pt x="95961" y="1594662"/>
                  </a:lnTo>
                  <a:lnTo>
                    <a:pt x="191922" y="1594662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7791" y="3949701"/>
              <a:ext cx="169354" cy="2173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08472" y="4154323"/>
              <a:ext cx="1056005" cy="0"/>
            </a:xfrm>
            <a:custGeom>
              <a:avLst/>
              <a:gdLst/>
              <a:ahLst/>
              <a:cxnLst/>
              <a:rect l="l" t="t" r="r" b="b"/>
              <a:pathLst>
                <a:path w="1056004">
                  <a:moveTo>
                    <a:pt x="105561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3850" y="5544364"/>
              <a:ext cx="121361" cy="21732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04800" y="4327098"/>
            <a:ext cx="566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  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  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  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6816" y="4688743"/>
            <a:ext cx="122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a.add(String)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6692" y="4688743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a.get(index)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2917" y="4804892"/>
            <a:ext cx="2178685" cy="101600"/>
            <a:chOff x="3562917" y="4804892"/>
            <a:chExt cx="2178685" cy="101600"/>
          </a:xfrm>
        </p:grpSpPr>
        <p:sp>
          <p:nvSpPr>
            <p:cNvPr id="28" name="object 28"/>
            <p:cNvSpPr/>
            <p:nvPr/>
          </p:nvSpPr>
          <p:spPr>
            <a:xfrm>
              <a:off x="3562917" y="4855696"/>
              <a:ext cx="537210" cy="0"/>
            </a:xfrm>
            <a:custGeom>
              <a:avLst/>
              <a:gdLst/>
              <a:ahLst/>
              <a:cxnLst/>
              <a:rect l="l" t="t" r="r" b="b"/>
              <a:pathLst>
                <a:path w="537210">
                  <a:moveTo>
                    <a:pt x="0" y="0"/>
                  </a:moveTo>
                  <a:lnTo>
                    <a:pt x="537019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3741" y="481124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4081" y="4855696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70">
                  <a:moveTo>
                    <a:pt x="0" y="0"/>
                  </a:moveTo>
                  <a:lnTo>
                    <a:pt x="471093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58977" y="481124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3115" y="5780999"/>
            <a:ext cx="782510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ArrayList&lt;String&gt;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Chú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ý: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&lt;Type&gt;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là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kiểu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dữ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liệu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không phải</a:t>
            </a:r>
            <a:r>
              <a:rPr sz="18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kiểu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nguyên thủy</a:t>
            </a:r>
            <a:r>
              <a:rPr sz="18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(phải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sử</a:t>
            </a:r>
            <a:r>
              <a:rPr sz="1800" b="1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dụng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wrapper)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16500" y="1663700"/>
            <a:ext cx="3691890" cy="1379855"/>
            <a:chOff x="5016500" y="1663700"/>
            <a:chExt cx="3691890" cy="1379855"/>
          </a:xfrm>
        </p:grpSpPr>
        <p:sp>
          <p:nvSpPr>
            <p:cNvPr id="34" name="object 34"/>
            <p:cNvSpPr/>
            <p:nvPr/>
          </p:nvSpPr>
          <p:spPr>
            <a:xfrm>
              <a:off x="5029200" y="1676400"/>
              <a:ext cx="3666490" cy="1354455"/>
            </a:xfrm>
            <a:custGeom>
              <a:avLst/>
              <a:gdLst/>
              <a:ahLst/>
              <a:cxnLst/>
              <a:rect l="l" t="t" r="r" b="b"/>
              <a:pathLst>
                <a:path w="3666490" h="1354455">
                  <a:moveTo>
                    <a:pt x="3665982" y="0"/>
                  </a:moveTo>
                  <a:lnTo>
                    <a:pt x="0" y="0"/>
                  </a:lnTo>
                  <a:lnTo>
                    <a:pt x="0" y="1280922"/>
                  </a:lnTo>
                  <a:lnTo>
                    <a:pt x="67057" y="1289442"/>
                  </a:lnTo>
                  <a:lnTo>
                    <a:pt x="132479" y="1297375"/>
                  </a:lnTo>
                  <a:lnTo>
                    <a:pt x="196308" y="1304730"/>
                  </a:lnTo>
                  <a:lnTo>
                    <a:pt x="258585" y="1311521"/>
                  </a:lnTo>
                  <a:lnTo>
                    <a:pt x="319351" y="1317759"/>
                  </a:lnTo>
                  <a:lnTo>
                    <a:pt x="378648" y="1323457"/>
                  </a:lnTo>
                  <a:lnTo>
                    <a:pt x="436517" y="1328627"/>
                  </a:lnTo>
                  <a:lnTo>
                    <a:pt x="492999" y="1333281"/>
                  </a:lnTo>
                  <a:lnTo>
                    <a:pt x="548137" y="1337431"/>
                  </a:lnTo>
                  <a:lnTo>
                    <a:pt x="601970" y="1341090"/>
                  </a:lnTo>
                  <a:lnTo>
                    <a:pt x="654541" y="1344269"/>
                  </a:lnTo>
                  <a:lnTo>
                    <a:pt x="705891" y="1346980"/>
                  </a:lnTo>
                  <a:lnTo>
                    <a:pt x="756062" y="1349237"/>
                  </a:lnTo>
                  <a:lnTo>
                    <a:pt x="805094" y="1351050"/>
                  </a:lnTo>
                  <a:lnTo>
                    <a:pt x="853030" y="1352433"/>
                  </a:lnTo>
                  <a:lnTo>
                    <a:pt x="899910" y="1353397"/>
                  </a:lnTo>
                  <a:lnTo>
                    <a:pt x="945776" y="1353954"/>
                  </a:lnTo>
                  <a:lnTo>
                    <a:pt x="990670" y="1354116"/>
                  </a:lnTo>
                  <a:lnTo>
                    <a:pt x="1034632" y="1353897"/>
                  </a:lnTo>
                  <a:lnTo>
                    <a:pt x="1077704" y="1353307"/>
                  </a:lnTo>
                  <a:lnTo>
                    <a:pt x="1119928" y="1352359"/>
                  </a:lnTo>
                  <a:lnTo>
                    <a:pt x="1161345" y="1351066"/>
                  </a:lnTo>
                  <a:lnTo>
                    <a:pt x="1201996" y="1349438"/>
                  </a:lnTo>
                  <a:lnTo>
                    <a:pt x="1241922" y="1347490"/>
                  </a:lnTo>
                  <a:lnTo>
                    <a:pt x="1281166" y="1345231"/>
                  </a:lnTo>
                  <a:lnTo>
                    <a:pt x="1319768" y="1342676"/>
                  </a:lnTo>
                  <a:lnTo>
                    <a:pt x="1357771" y="1339835"/>
                  </a:lnTo>
                  <a:lnTo>
                    <a:pt x="1432140" y="1333348"/>
                  </a:lnTo>
                  <a:lnTo>
                    <a:pt x="1504606" y="1325866"/>
                  </a:lnTo>
                  <a:lnTo>
                    <a:pt x="1575498" y="1317486"/>
                  </a:lnTo>
                  <a:lnTo>
                    <a:pt x="1645149" y="1308306"/>
                  </a:lnTo>
                  <a:lnTo>
                    <a:pt x="1713890" y="1298424"/>
                  </a:lnTo>
                  <a:lnTo>
                    <a:pt x="1782051" y="1287936"/>
                  </a:lnTo>
                  <a:lnTo>
                    <a:pt x="1883930" y="1271281"/>
                  </a:lnTo>
                  <a:lnTo>
                    <a:pt x="2197391" y="1217733"/>
                  </a:lnTo>
                  <a:lnTo>
                    <a:pt x="2308210" y="1199783"/>
                  </a:lnTo>
                  <a:lnTo>
                    <a:pt x="2384815" y="1188071"/>
                  </a:lnTo>
                  <a:lnTo>
                    <a:pt x="2463985" y="1176678"/>
                  </a:lnTo>
                  <a:lnTo>
                    <a:pt x="2546053" y="1165700"/>
                  </a:lnTo>
                  <a:lnTo>
                    <a:pt x="2631349" y="1155234"/>
                  </a:lnTo>
                  <a:lnTo>
                    <a:pt x="2675311" y="1150224"/>
                  </a:lnTo>
                  <a:lnTo>
                    <a:pt x="2720205" y="1145378"/>
                  </a:lnTo>
                  <a:lnTo>
                    <a:pt x="2766071" y="1140709"/>
                  </a:lnTo>
                  <a:lnTo>
                    <a:pt x="2812951" y="1136228"/>
                  </a:lnTo>
                  <a:lnTo>
                    <a:pt x="2860887" y="1131949"/>
                  </a:lnTo>
                  <a:lnTo>
                    <a:pt x="2909919" y="1127883"/>
                  </a:lnTo>
                  <a:lnTo>
                    <a:pt x="2960090" y="1124042"/>
                  </a:lnTo>
                  <a:lnTo>
                    <a:pt x="3011440" y="1120438"/>
                  </a:lnTo>
                  <a:lnTo>
                    <a:pt x="3064011" y="1117084"/>
                  </a:lnTo>
                  <a:lnTo>
                    <a:pt x="3117844" y="1113992"/>
                  </a:lnTo>
                  <a:lnTo>
                    <a:pt x="3172982" y="1111174"/>
                  </a:lnTo>
                  <a:lnTo>
                    <a:pt x="3229464" y="1108642"/>
                  </a:lnTo>
                  <a:lnTo>
                    <a:pt x="3287333" y="1106408"/>
                  </a:lnTo>
                  <a:lnTo>
                    <a:pt x="3346630" y="1104484"/>
                  </a:lnTo>
                  <a:lnTo>
                    <a:pt x="3407396" y="1102883"/>
                  </a:lnTo>
                  <a:lnTo>
                    <a:pt x="3469673" y="1101617"/>
                  </a:lnTo>
                  <a:lnTo>
                    <a:pt x="3533502" y="1100697"/>
                  </a:lnTo>
                  <a:lnTo>
                    <a:pt x="3598924" y="1100136"/>
                  </a:lnTo>
                  <a:lnTo>
                    <a:pt x="3665982" y="1099947"/>
                  </a:lnTo>
                  <a:lnTo>
                    <a:pt x="3665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29200" y="1676400"/>
              <a:ext cx="3666490" cy="1354455"/>
            </a:xfrm>
            <a:custGeom>
              <a:avLst/>
              <a:gdLst/>
              <a:ahLst/>
              <a:cxnLst/>
              <a:rect l="l" t="t" r="r" b="b"/>
              <a:pathLst>
                <a:path w="3666490" h="1354455">
                  <a:moveTo>
                    <a:pt x="0" y="0"/>
                  </a:moveTo>
                  <a:lnTo>
                    <a:pt x="3665982" y="0"/>
                  </a:lnTo>
                  <a:lnTo>
                    <a:pt x="3665982" y="1099947"/>
                  </a:lnTo>
                  <a:lnTo>
                    <a:pt x="3598924" y="1100136"/>
                  </a:lnTo>
                  <a:lnTo>
                    <a:pt x="3533502" y="1100697"/>
                  </a:lnTo>
                  <a:lnTo>
                    <a:pt x="3469673" y="1101617"/>
                  </a:lnTo>
                  <a:lnTo>
                    <a:pt x="3407396" y="1102883"/>
                  </a:lnTo>
                  <a:lnTo>
                    <a:pt x="3346630" y="1104484"/>
                  </a:lnTo>
                  <a:lnTo>
                    <a:pt x="3287333" y="1106408"/>
                  </a:lnTo>
                  <a:lnTo>
                    <a:pt x="3229464" y="1108642"/>
                  </a:lnTo>
                  <a:lnTo>
                    <a:pt x="3172982" y="1111174"/>
                  </a:lnTo>
                  <a:lnTo>
                    <a:pt x="3117844" y="1113992"/>
                  </a:lnTo>
                  <a:lnTo>
                    <a:pt x="3064011" y="1117084"/>
                  </a:lnTo>
                  <a:lnTo>
                    <a:pt x="3011440" y="1120438"/>
                  </a:lnTo>
                  <a:lnTo>
                    <a:pt x="2960090" y="1124042"/>
                  </a:lnTo>
                  <a:lnTo>
                    <a:pt x="2909919" y="1127883"/>
                  </a:lnTo>
                  <a:lnTo>
                    <a:pt x="2860887" y="1131949"/>
                  </a:lnTo>
                  <a:lnTo>
                    <a:pt x="2812951" y="1136228"/>
                  </a:lnTo>
                  <a:lnTo>
                    <a:pt x="2766071" y="1140709"/>
                  </a:lnTo>
                  <a:lnTo>
                    <a:pt x="2720205" y="1145378"/>
                  </a:lnTo>
                  <a:lnTo>
                    <a:pt x="2675311" y="1150224"/>
                  </a:lnTo>
                  <a:lnTo>
                    <a:pt x="2631349" y="1155234"/>
                  </a:lnTo>
                  <a:lnTo>
                    <a:pt x="2588277" y="1160397"/>
                  </a:lnTo>
                  <a:lnTo>
                    <a:pt x="2546053" y="1165700"/>
                  </a:lnTo>
                  <a:lnTo>
                    <a:pt x="2504636" y="1171131"/>
                  </a:lnTo>
                  <a:lnTo>
                    <a:pt x="2463985" y="1176678"/>
                  </a:lnTo>
                  <a:lnTo>
                    <a:pt x="2424059" y="1182329"/>
                  </a:lnTo>
                  <a:lnTo>
                    <a:pt x="2384815" y="1188071"/>
                  </a:lnTo>
                  <a:lnTo>
                    <a:pt x="2346213" y="1193893"/>
                  </a:lnTo>
                  <a:lnTo>
                    <a:pt x="2308210" y="1199783"/>
                  </a:lnTo>
                  <a:lnTo>
                    <a:pt x="2233841" y="1211714"/>
                  </a:lnTo>
                  <a:lnTo>
                    <a:pt x="2161375" y="1223770"/>
                  </a:lnTo>
                  <a:lnTo>
                    <a:pt x="2090483" y="1235851"/>
                  </a:lnTo>
                  <a:lnTo>
                    <a:pt x="2020832" y="1247862"/>
                  </a:lnTo>
                  <a:lnTo>
                    <a:pt x="1986368" y="1253810"/>
                  </a:lnTo>
                  <a:lnTo>
                    <a:pt x="1917959" y="1265532"/>
                  </a:lnTo>
                  <a:lnTo>
                    <a:pt x="1849964" y="1276939"/>
                  </a:lnTo>
                  <a:lnTo>
                    <a:pt x="1782051" y="1287936"/>
                  </a:lnTo>
                  <a:lnTo>
                    <a:pt x="1713890" y="1298424"/>
                  </a:lnTo>
                  <a:lnTo>
                    <a:pt x="1645149" y="1308306"/>
                  </a:lnTo>
                  <a:lnTo>
                    <a:pt x="1575498" y="1317486"/>
                  </a:lnTo>
                  <a:lnTo>
                    <a:pt x="1504606" y="1325866"/>
                  </a:lnTo>
                  <a:lnTo>
                    <a:pt x="1432140" y="1333348"/>
                  </a:lnTo>
                  <a:lnTo>
                    <a:pt x="1357771" y="1339835"/>
                  </a:lnTo>
                  <a:lnTo>
                    <a:pt x="1319768" y="1342676"/>
                  </a:lnTo>
                  <a:lnTo>
                    <a:pt x="1281166" y="1345231"/>
                  </a:lnTo>
                  <a:lnTo>
                    <a:pt x="1241922" y="1347490"/>
                  </a:lnTo>
                  <a:lnTo>
                    <a:pt x="1201996" y="1349438"/>
                  </a:lnTo>
                  <a:lnTo>
                    <a:pt x="1161345" y="1351066"/>
                  </a:lnTo>
                  <a:lnTo>
                    <a:pt x="1119928" y="1352359"/>
                  </a:lnTo>
                  <a:lnTo>
                    <a:pt x="1077704" y="1353307"/>
                  </a:lnTo>
                  <a:lnTo>
                    <a:pt x="1034632" y="1353897"/>
                  </a:lnTo>
                  <a:lnTo>
                    <a:pt x="990670" y="1354116"/>
                  </a:lnTo>
                  <a:lnTo>
                    <a:pt x="945776" y="1353954"/>
                  </a:lnTo>
                  <a:lnTo>
                    <a:pt x="899910" y="1353397"/>
                  </a:lnTo>
                  <a:lnTo>
                    <a:pt x="853030" y="1352433"/>
                  </a:lnTo>
                  <a:lnTo>
                    <a:pt x="805094" y="1351050"/>
                  </a:lnTo>
                  <a:lnTo>
                    <a:pt x="756062" y="1349237"/>
                  </a:lnTo>
                  <a:lnTo>
                    <a:pt x="705891" y="1346980"/>
                  </a:lnTo>
                  <a:lnTo>
                    <a:pt x="654541" y="1344269"/>
                  </a:lnTo>
                  <a:lnTo>
                    <a:pt x="601970" y="1341090"/>
                  </a:lnTo>
                  <a:lnTo>
                    <a:pt x="548137" y="1337431"/>
                  </a:lnTo>
                  <a:lnTo>
                    <a:pt x="492999" y="1333281"/>
                  </a:lnTo>
                  <a:lnTo>
                    <a:pt x="436517" y="1328627"/>
                  </a:lnTo>
                  <a:lnTo>
                    <a:pt x="378648" y="1323457"/>
                  </a:lnTo>
                  <a:lnTo>
                    <a:pt x="319351" y="1317759"/>
                  </a:lnTo>
                  <a:lnTo>
                    <a:pt x="258585" y="1311521"/>
                  </a:lnTo>
                  <a:lnTo>
                    <a:pt x="196308" y="1304730"/>
                  </a:lnTo>
                  <a:lnTo>
                    <a:pt x="132479" y="1297375"/>
                  </a:lnTo>
                  <a:lnTo>
                    <a:pt x="67057" y="1289442"/>
                  </a:lnTo>
                  <a:lnTo>
                    <a:pt x="0" y="12809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07940" y="1739709"/>
            <a:ext cx="34969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xuất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các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không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cần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ép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về</a:t>
            </a:r>
            <a:r>
              <a:rPr sz="2000" spc="-5" dirty="0">
                <a:latin typeface="Calibri"/>
                <a:cs typeface="Calibri"/>
              </a:rPr>
              <a:t> kiểu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gốc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của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phần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tử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8703" y="2349510"/>
            <a:ext cx="83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để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xử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lý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48520" y="2355850"/>
            <a:ext cx="2287270" cy="935990"/>
            <a:chOff x="2748520" y="2355850"/>
            <a:chExt cx="2287270" cy="935990"/>
          </a:xfrm>
        </p:grpSpPr>
        <p:sp>
          <p:nvSpPr>
            <p:cNvPr id="39" name="object 39"/>
            <p:cNvSpPr/>
            <p:nvPr/>
          </p:nvSpPr>
          <p:spPr>
            <a:xfrm>
              <a:off x="2754871" y="2362200"/>
              <a:ext cx="2274570" cy="909955"/>
            </a:xfrm>
            <a:custGeom>
              <a:avLst/>
              <a:gdLst/>
              <a:ahLst/>
              <a:cxnLst/>
              <a:rect l="l" t="t" r="r" b="b"/>
              <a:pathLst>
                <a:path w="2274570" h="909954">
                  <a:moveTo>
                    <a:pt x="2274328" y="0"/>
                  </a:moveTo>
                  <a:lnTo>
                    <a:pt x="0" y="909726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54870" y="3202357"/>
              <a:ext cx="87630" cy="82550"/>
            </a:xfrm>
            <a:custGeom>
              <a:avLst/>
              <a:gdLst/>
              <a:ahLst/>
              <a:cxnLst/>
              <a:rect l="l" t="t" r="r" b="b"/>
              <a:pathLst>
                <a:path w="87630" h="82550">
                  <a:moveTo>
                    <a:pt x="54241" y="0"/>
                  </a:moveTo>
                  <a:lnTo>
                    <a:pt x="0" y="69570"/>
                  </a:lnTo>
                  <a:lnTo>
                    <a:pt x="87261" y="8253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619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653" y="281939"/>
              <a:ext cx="101345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600" y="281939"/>
              <a:ext cx="91286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0966" y="281939"/>
              <a:ext cx="164133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2755" y="281939"/>
              <a:ext cx="1228343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315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35" dirty="0"/>
              <a:t> </a:t>
            </a:r>
            <a:r>
              <a:rPr spc="-50" dirty="0"/>
              <a:t>TÁC</a:t>
            </a:r>
            <a:r>
              <a:rPr spc="135" dirty="0"/>
              <a:t> </a:t>
            </a:r>
            <a:r>
              <a:rPr spc="-10" dirty="0"/>
              <a:t>THƯỜNG</a:t>
            </a:r>
            <a:r>
              <a:rPr spc="110" dirty="0"/>
              <a:t> </a:t>
            </a:r>
            <a:r>
              <a:rPr spc="-10" dirty="0"/>
              <a:t>DÙNG</a:t>
            </a:r>
            <a:endParaRPr sz="2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973585"/>
          <a:ext cx="8229600" cy="5649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HƯƠNG</a:t>
                      </a:r>
                      <a:r>
                        <a:rPr sz="19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THỨC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Ô</a:t>
                      </a:r>
                      <a:r>
                        <a:rPr sz="19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TẢ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add(Object)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cuối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add(int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index,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Object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elem)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Chèn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remove(Object)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Xóa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remove(int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index)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Xóa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nhận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clear()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Xóa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sạch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set(int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index,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Object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elem)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Thay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đổi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6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get(int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index)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40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trí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6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size()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6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contains(Object)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sự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6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isEmpty()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rỗng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0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indexOf(Object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elem)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0" dirty="0">
                          <a:latin typeface="Calibri"/>
                          <a:cs typeface="Calibri"/>
                        </a:rPr>
                        <a:t>Tìm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trí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03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493" y="281939"/>
              <a:ext cx="101345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9440" y="281939"/>
              <a:ext cx="91287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3135" y="192024"/>
              <a:ext cx="719327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5743" y="281939"/>
              <a:ext cx="11064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5443" y="192024"/>
              <a:ext cx="650748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9476" y="281939"/>
              <a:ext cx="801623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47791" y="283114"/>
            <a:ext cx="3157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30" dirty="0"/>
              <a:t> </a:t>
            </a:r>
            <a:r>
              <a:rPr spc="-50" dirty="0"/>
              <a:t>TÁC</a:t>
            </a:r>
            <a:r>
              <a:rPr spc="130" dirty="0"/>
              <a:t> </a:t>
            </a:r>
            <a:r>
              <a:rPr sz="2800" spc="-30" dirty="0"/>
              <a:t>A</a:t>
            </a:r>
            <a:r>
              <a:rPr spc="-30" dirty="0"/>
              <a:t>RRAY</a:t>
            </a:r>
            <a:r>
              <a:rPr sz="2800" spc="-30" dirty="0"/>
              <a:t>L</a:t>
            </a:r>
            <a:r>
              <a:rPr spc="-30" dirty="0"/>
              <a:t>IST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498792" y="1511871"/>
            <a:ext cx="8188325" cy="3539490"/>
          </a:xfrm>
          <a:custGeom>
            <a:avLst/>
            <a:gdLst/>
            <a:ahLst/>
            <a:cxnLst/>
            <a:rect l="l" t="t" r="r" b="b"/>
            <a:pathLst>
              <a:path w="8188325" h="3539490">
                <a:moveTo>
                  <a:pt x="0" y="0"/>
                </a:moveTo>
                <a:lnTo>
                  <a:pt x="8188007" y="0"/>
                </a:lnTo>
                <a:lnTo>
                  <a:pt x="8188007" y="3539426"/>
                </a:lnTo>
                <a:lnTo>
                  <a:pt x="0" y="35394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7529" y="1522027"/>
            <a:ext cx="6569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ArrayList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&lt;String&gt;</a:t>
            </a:r>
            <a:r>
              <a:rPr sz="2800" b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ArrayList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&lt;String&gt;</a:t>
            </a:r>
            <a:r>
              <a:rPr sz="2800" spc="-15" dirty="0">
                <a:latin typeface="Calibri"/>
                <a:cs typeface="Calibri"/>
              </a:rPr>
              <a:t>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819" y="1948848"/>
            <a:ext cx="259588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a.add(“Cường”);</a:t>
            </a:r>
            <a:endParaRPr sz="2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a.add(“Tuấn”);</a:t>
            </a:r>
            <a:endParaRPr sz="2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a.add(“Phương”);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alibri"/>
                <a:cs typeface="Calibri"/>
              </a:rPr>
              <a:t>a.add(“Hồng”);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a.add(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 “Hạnh”);</a:t>
            </a:r>
            <a:endParaRPr sz="2800">
              <a:latin typeface="Calibri"/>
              <a:cs typeface="Calibri"/>
            </a:endParaRPr>
          </a:p>
          <a:p>
            <a:pPr marL="12700" marR="38925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“Tèo”);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a.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remove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7433" y="1998979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[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Cường</a:t>
            </a:r>
            <a:r>
              <a:rPr sz="1800" spc="-5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7433" y="2432634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[Cường,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Tuấn</a:t>
            </a:r>
            <a:r>
              <a:rPr sz="1800" spc="-2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7204" y="2866288"/>
            <a:ext cx="2225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[Cường,</a:t>
            </a:r>
            <a:r>
              <a:rPr sz="1800" spc="-25" dirty="0">
                <a:latin typeface="Calibri"/>
                <a:cs typeface="Calibri"/>
              </a:rPr>
              <a:t> Tuấn,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Phương</a:t>
            </a:r>
            <a:r>
              <a:rPr sz="180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7204" y="3299942"/>
            <a:ext cx="280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[Cường,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Tuấn, </a:t>
            </a:r>
            <a:r>
              <a:rPr sz="1800" dirty="0">
                <a:latin typeface="Calibri"/>
                <a:cs typeface="Calibri"/>
              </a:rPr>
              <a:t>Phương,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Hồng</a:t>
            </a:r>
            <a:r>
              <a:rPr sz="180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6975" y="3733596"/>
            <a:ext cx="3405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[Cường,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Hạnh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Tuấn,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Phương,</a:t>
            </a:r>
            <a:r>
              <a:rPr sz="1800" spc="-5" dirty="0">
                <a:latin typeface="Calibri"/>
                <a:cs typeface="Calibri"/>
              </a:rPr>
              <a:t> Hồng]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6747" y="4167251"/>
            <a:ext cx="310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[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Tèo</a:t>
            </a:r>
            <a:r>
              <a:rPr sz="1800" spc="-3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Hạnh,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Tuấn,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Phương, </a:t>
            </a:r>
            <a:r>
              <a:rPr sz="1800" spc="-5" dirty="0">
                <a:latin typeface="Calibri"/>
                <a:cs typeface="Calibri"/>
              </a:rPr>
              <a:t>Hồng]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6747" y="4600905"/>
            <a:ext cx="224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[Tèo,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Hạnh,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Tuấn,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Hồng]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11420" y="2115061"/>
            <a:ext cx="297815" cy="2704465"/>
            <a:chOff x="3511420" y="2115061"/>
            <a:chExt cx="297815" cy="2704465"/>
          </a:xfrm>
        </p:grpSpPr>
        <p:sp>
          <p:nvSpPr>
            <p:cNvPr id="22" name="object 22"/>
            <p:cNvSpPr/>
            <p:nvPr/>
          </p:nvSpPr>
          <p:spPr>
            <a:xfrm>
              <a:off x="3517774" y="2165865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7771" y="212141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7774" y="2599611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7770" y="255515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7774" y="3033355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7771" y="298890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17774" y="3467101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7770" y="342264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17774" y="3900845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7770" y="385639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49"/>
                  </a:lnTo>
                  <a:lnTo>
                    <a:pt x="7620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7774" y="4334591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17770" y="429013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49"/>
                  </a:lnTo>
                  <a:lnTo>
                    <a:pt x="7620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7774" y="4768333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4">
                  <a:moveTo>
                    <a:pt x="29091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17770" y="472388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49"/>
                  </a:lnTo>
                  <a:lnTo>
                    <a:pt x="7620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2883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4348" y="281939"/>
              <a:ext cx="94792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5764" y="281939"/>
              <a:ext cx="1545335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9643" y="283114"/>
            <a:ext cx="20567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RẮC</a:t>
            </a:r>
            <a:r>
              <a:rPr spc="50" dirty="0"/>
              <a:t> </a:t>
            </a:r>
            <a:r>
              <a:rPr spc="-5" dirty="0"/>
              <a:t>NGHIỆM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498792" y="1066800"/>
            <a:ext cx="6969125" cy="4401820"/>
          </a:xfrm>
          <a:custGeom>
            <a:avLst/>
            <a:gdLst/>
            <a:ahLst/>
            <a:cxnLst/>
            <a:rect l="l" t="t" r="r" b="b"/>
            <a:pathLst>
              <a:path w="6969125" h="4401820">
                <a:moveTo>
                  <a:pt x="0" y="0"/>
                </a:moveTo>
                <a:lnTo>
                  <a:pt x="6968807" y="0"/>
                </a:lnTo>
                <a:lnTo>
                  <a:pt x="6968807" y="4401210"/>
                </a:lnTo>
                <a:lnTo>
                  <a:pt x="0" y="44012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529" y="1076960"/>
            <a:ext cx="652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ArrayList&lt;String&gt;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ArrayList&lt;String&gt;();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819" y="1503780"/>
            <a:ext cx="259524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a.add(“Cường”);</a:t>
            </a:r>
            <a:endParaRPr sz="2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a.add(“Tuấn”);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a.add(“Phương”);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alibri"/>
                <a:cs typeface="Calibri"/>
              </a:rPr>
              <a:t>a.add(“Hồng”);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a.add(1, “Hạnh”);</a:t>
            </a:r>
            <a:endParaRPr sz="28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a.set(0,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“Tèo”);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a.remove(3);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819" y="4491524"/>
            <a:ext cx="50958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a.remove(“Phương”);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a.size()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–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a.indexOf(“Hồng”);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7700" y="1663700"/>
            <a:ext cx="5511800" cy="2884170"/>
            <a:chOff x="3187700" y="1663700"/>
            <a:chExt cx="5511800" cy="2884170"/>
          </a:xfrm>
        </p:grpSpPr>
        <p:sp>
          <p:nvSpPr>
            <p:cNvPr id="12" name="object 12"/>
            <p:cNvSpPr/>
            <p:nvPr/>
          </p:nvSpPr>
          <p:spPr>
            <a:xfrm>
              <a:off x="3200400" y="1676400"/>
              <a:ext cx="5486400" cy="2858770"/>
            </a:xfrm>
            <a:custGeom>
              <a:avLst/>
              <a:gdLst/>
              <a:ahLst/>
              <a:cxnLst/>
              <a:rect l="l" t="t" r="r" b="b"/>
              <a:pathLst>
                <a:path w="5486400" h="2858770">
                  <a:moveTo>
                    <a:pt x="5486400" y="0"/>
                  </a:moveTo>
                  <a:lnTo>
                    <a:pt x="0" y="0"/>
                  </a:lnTo>
                  <a:lnTo>
                    <a:pt x="0" y="2704172"/>
                  </a:lnTo>
                  <a:lnTo>
                    <a:pt x="64798" y="2715880"/>
                  </a:lnTo>
                  <a:lnTo>
                    <a:pt x="128577" y="2727071"/>
                  </a:lnTo>
                  <a:lnTo>
                    <a:pt x="191351" y="2737751"/>
                  </a:lnTo>
                  <a:lnTo>
                    <a:pt x="253138" y="2747927"/>
                  </a:lnTo>
                  <a:lnTo>
                    <a:pt x="313955" y="2757606"/>
                  </a:lnTo>
                  <a:lnTo>
                    <a:pt x="373816" y="2766794"/>
                  </a:lnTo>
                  <a:lnTo>
                    <a:pt x="432740" y="2775499"/>
                  </a:lnTo>
                  <a:lnTo>
                    <a:pt x="490743" y="2783727"/>
                  </a:lnTo>
                  <a:lnTo>
                    <a:pt x="547840" y="2791486"/>
                  </a:lnTo>
                  <a:lnTo>
                    <a:pt x="604048" y="2798781"/>
                  </a:lnTo>
                  <a:lnTo>
                    <a:pt x="659385" y="2805621"/>
                  </a:lnTo>
                  <a:lnTo>
                    <a:pt x="713865" y="2812011"/>
                  </a:lnTo>
                  <a:lnTo>
                    <a:pt x="767507" y="2817958"/>
                  </a:lnTo>
                  <a:lnTo>
                    <a:pt x="820325" y="2823469"/>
                  </a:lnTo>
                  <a:lnTo>
                    <a:pt x="872338" y="2828552"/>
                  </a:lnTo>
                  <a:lnTo>
                    <a:pt x="923560" y="2833212"/>
                  </a:lnTo>
                  <a:lnTo>
                    <a:pt x="974009" y="2837458"/>
                  </a:lnTo>
                  <a:lnTo>
                    <a:pt x="1023701" y="2841294"/>
                  </a:lnTo>
                  <a:lnTo>
                    <a:pt x="1072652" y="2844729"/>
                  </a:lnTo>
                  <a:lnTo>
                    <a:pt x="1120880" y="2847769"/>
                  </a:lnTo>
                  <a:lnTo>
                    <a:pt x="1168399" y="2850421"/>
                  </a:lnTo>
                  <a:lnTo>
                    <a:pt x="1215228" y="2852692"/>
                  </a:lnTo>
                  <a:lnTo>
                    <a:pt x="1261382" y="2854588"/>
                  </a:lnTo>
                  <a:lnTo>
                    <a:pt x="1306878" y="2856117"/>
                  </a:lnTo>
                  <a:lnTo>
                    <a:pt x="1351731" y="2857285"/>
                  </a:lnTo>
                  <a:lnTo>
                    <a:pt x="1395960" y="2858099"/>
                  </a:lnTo>
                  <a:lnTo>
                    <a:pt x="1439580" y="2858566"/>
                  </a:lnTo>
                  <a:lnTo>
                    <a:pt x="1482607" y="2858692"/>
                  </a:lnTo>
                  <a:lnTo>
                    <a:pt x="1525058" y="2858485"/>
                  </a:lnTo>
                  <a:lnTo>
                    <a:pt x="1566950" y="2857951"/>
                  </a:lnTo>
                  <a:lnTo>
                    <a:pt x="1608299" y="2857097"/>
                  </a:lnTo>
                  <a:lnTo>
                    <a:pt x="1649121" y="2855931"/>
                  </a:lnTo>
                  <a:lnTo>
                    <a:pt x="1689433" y="2854458"/>
                  </a:lnTo>
                  <a:lnTo>
                    <a:pt x="1729251" y="2852685"/>
                  </a:lnTo>
                  <a:lnTo>
                    <a:pt x="1768592" y="2850620"/>
                  </a:lnTo>
                  <a:lnTo>
                    <a:pt x="1807472" y="2848269"/>
                  </a:lnTo>
                  <a:lnTo>
                    <a:pt x="1845908" y="2845639"/>
                  </a:lnTo>
                  <a:lnTo>
                    <a:pt x="1883916" y="2842737"/>
                  </a:lnTo>
                  <a:lnTo>
                    <a:pt x="1958715" y="2836143"/>
                  </a:lnTo>
                  <a:lnTo>
                    <a:pt x="2031999" y="2828542"/>
                  </a:lnTo>
                  <a:lnTo>
                    <a:pt x="2103902" y="2819989"/>
                  </a:lnTo>
                  <a:lnTo>
                    <a:pt x="2209451" y="2805492"/>
                  </a:lnTo>
                  <a:lnTo>
                    <a:pt x="2278474" y="2794797"/>
                  </a:lnTo>
                  <a:lnTo>
                    <a:pt x="2346574" y="2783339"/>
                  </a:lnTo>
                  <a:lnTo>
                    <a:pt x="2413885" y="2771174"/>
                  </a:lnTo>
                  <a:lnTo>
                    <a:pt x="2480538" y="2758357"/>
                  </a:lnTo>
                  <a:lnTo>
                    <a:pt x="2546664" y="2744942"/>
                  </a:lnTo>
                  <a:lnTo>
                    <a:pt x="2612395" y="2730983"/>
                  </a:lnTo>
                  <a:lnTo>
                    <a:pt x="2710540" y="2709145"/>
                  </a:lnTo>
                  <a:lnTo>
                    <a:pt x="2808536" y="2686391"/>
                  </a:lnTo>
                  <a:lnTo>
                    <a:pt x="3311846" y="2565315"/>
                  </a:lnTo>
                  <a:lnTo>
                    <a:pt x="3418284" y="2540928"/>
                  </a:lnTo>
                  <a:lnTo>
                    <a:pt x="3527684" y="2516912"/>
                  </a:lnTo>
                  <a:lnTo>
                    <a:pt x="3602483" y="2501199"/>
                  </a:lnTo>
                  <a:lnTo>
                    <a:pt x="3678927" y="2485787"/>
                  </a:lnTo>
                  <a:lnTo>
                    <a:pt x="3757148" y="2470732"/>
                  </a:lnTo>
                  <a:lnTo>
                    <a:pt x="3837278" y="2456087"/>
                  </a:lnTo>
                  <a:lnTo>
                    <a:pt x="3919449" y="2441907"/>
                  </a:lnTo>
                  <a:lnTo>
                    <a:pt x="4003792" y="2428247"/>
                  </a:lnTo>
                  <a:lnTo>
                    <a:pt x="4090439" y="2415161"/>
                  </a:lnTo>
                  <a:lnTo>
                    <a:pt x="4179521" y="2402704"/>
                  </a:lnTo>
                  <a:lnTo>
                    <a:pt x="4225017" y="2396729"/>
                  </a:lnTo>
                  <a:lnTo>
                    <a:pt x="4271171" y="2390931"/>
                  </a:lnTo>
                  <a:lnTo>
                    <a:pt x="4317999" y="2385317"/>
                  </a:lnTo>
                  <a:lnTo>
                    <a:pt x="4365519" y="2379894"/>
                  </a:lnTo>
                  <a:lnTo>
                    <a:pt x="4413747" y="2374670"/>
                  </a:lnTo>
                  <a:lnTo>
                    <a:pt x="4462698" y="2369651"/>
                  </a:lnTo>
                  <a:lnTo>
                    <a:pt x="4512390" y="2364843"/>
                  </a:lnTo>
                  <a:lnTo>
                    <a:pt x="4562839" y="2360254"/>
                  </a:lnTo>
                  <a:lnTo>
                    <a:pt x="4614061" y="2355890"/>
                  </a:lnTo>
                  <a:lnTo>
                    <a:pt x="4666074" y="2351758"/>
                  </a:lnTo>
                  <a:lnTo>
                    <a:pt x="4718892" y="2347865"/>
                  </a:lnTo>
                  <a:lnTo>
                    <a:pt x="4772534" y="2344218"/>
                  </a:lnTo>
                  <a:lnTo>
                    <a:pt x="4827014" y="2340824"/>
                  </a:lnTo>
                  <a:lnTo>
                    <a:pt x="4882351" y="2337689"/>
                  </a:lnTo>
                  <a:lnTo>
                    <a:pt x="4938559" y="2334820"/>
                  </a:lnTo>
                  <a:lnTo>
                    <a:pt x="4995656" y="2332224"/>
                  </a:lnTo>
                  <a:lnTo>
                    <a:pt x="5053659" y="2329908"/>
                  </a:lnTo>
                  <a:lnTo>
                    <a:pt x="5112583" y="2327879"/>
                  </a:lnTo>
                  <a:lnTo>
                    <a:pt x="5172444" y="2326143"/>
                  </a:lnTo>
                  <a:lnTo>
                    <a:pt x="5233261" y="2324708"/>
                  </a:lnTo>
                  <a:lnTo>
                    <a:pt x="5295048" y="2323580"/>
                  </a:lnTo>
                  <a:lnTo>
                    <a:pt x="5357822" y="2322765"/>
                  </a:lnTo>
                  <a:lnTo>
                    <a:pt x="5421601" y="2322272"/>
                  </a:lnTo>
                  <a:lnTo>
                    <a:pt x="5486400" y="2322106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1676400"/>
              <a:ext cx="5486400" cy="2858770"/>
            </a:xfrm>
            <a:custGeom>
              <a:avLst/>
              <a:gdLst/>
              <a:ahLst/>
              <a:cxnLst/>
              <a:rect l="l" t="t" r="r" b="b"/>
              <a:pathLst>
                <a:path w="5486400" h="2858770">
                  <a:moveTo>
                    <a:pt x="0" y="0"/>
                  </a:moveTo>
                  <a:lnTo>
                    <a:pt x="5486400" y="0"/>
                  </a:lnTo>
                  <a:lnTo>
                    <a:pt x="5486400" y="2322106"/>
                  </a:lnTo>
                  <a:lnTo>
                    <a:pt x="5421601" y="2322272"/>
                  </a:lnTo>
                  <a:lnTo>
                    <a:pt x="5357822" y="2322765"/>
                  </a:lnTo>
                  <a:lnTo>
                    <a:pt x="5295048" y="2323580"/>
                  </a:lnTo>
                  <a:lnTo>
                    <a:pt x="5233261" y="2324708"/>
                  </a:lnTo>
                  <a:lnTo>
                    <a:pt x="5172444" y="2326143"/>
                  </a:lnTo>
                  <a:lnTo>
                    <a:pt x="5112583" y="2327879"/>
                  </a:lnTo>
                  <a:lnTo>
                    <a:pt x="5053659" y="2329908"/>
                  </a:lnTo>
                  <a:lnTo>
                    <a:pt x="4995656" y="2332224"/>
                  </a:lnTo>
                  <a:lnTo>
                    <a:pt x="4938559" y="2334820"/>
                  </a:lnTo>
                  <a:lnTo>
                    <a:pt x="4882351" y="2337689"/>
                  </a:lnTo>
                  <a:lnTo>
                    <a:pt x="4827014" y="2340824"/>
                  </a:lnTo>
                  <a:lnTo>
                    <a:pt x="4772534" y="2344218"/>
                  </a:lnTo>
                  <a:lnTo>
                    <a:pt x="4718892" y="2347865"/>
                  </a:lnTo>
                  <a:lnTo>
                    <a:pt x="4666074" y="2351758"/>
                  </a:lnTo>
                  <a:lnTo>
                    <a:pt x="4614061" y="2355890"/>
                  </a:lnTo>
                  <a:lnTo>
                    <a:pt x="4562839" y="2360254"/>
                  </a:lnTo>
                  <a:lnTo>
                    <a:pt x="4512390" y="2364843"/>
                  </a:lnTo>
                  <a:lnTo>
                    <a:pt x="4462698" y="2369651"/>
                  </a:lnTo>
                  <a:lnTo>
                    <a:pt x="4413747" y="2374670"/>
                  </a:lnTo>
                  <a:lnTo>
                    <a:pt x="4365519" y="2379894"/>
                  </a:lnTo>
                  <a:lnTo>
                    <a:pt x="4317999" y="2385317"/>
                  </a:lnTo>
                  <a:lnTo>
                    <a:pt x="4271171" y="2390931"/>
                  </a:lnTo>
                  <a:lnTo>
                    <a:pt x="4225017" y="2396729"/>
                  </a:lnTo>
                  <a:lnTo>
                    <a:pt x="4179521" y="2402704"/>
                  </a:lnTo>
                  <a:lnTo>
                    <a:pt x="4134668" y="2408851"/>
                  </a:lnTo>
                  <a:lnTo>
                    <a:pt x="4090439" y="2415161"/>
                  </a:lnTo>
                  <a:lnTo>
                    <a:pt x="4046819" y="2421629"/>
                  </a:lnTo>
                  <a:lnTo>
                    <a:pt x="4003792" y="2428247"/>
                  </a:lnTo>
                  <a:lnTo>
                    <a:pt x="3961341" y="2435009"/>
                  </a:lnTo>
                  <a:lnTo>
                    <a:pt x="3919449" y="2441907"/>
                  </a:lnTo>
                  <a:lnTo>
                    <a:pt x="3878100" y="2448936"/>
                  </a:lnTo>
                  <a:lnTo>
                    <a:pt x="3837278" y="2456087"/>
                  </a:lnTo>
                  <a:lnTo>
                    <a:pt x="3796966" y="2463355"/>
                  </a:lnTo>
                  <a:lnTo>
                    <a:pt x="3757148" y="2470732"/>
                  </a:lnTo>
                  <a:lnTo>
                    <a:pt x="3717807" y="2478212"/>
                  </a:lnTo>
                  <a:lnTo>
                    <a:pt x="3678927" y="2485787"/>
                  </a:lnTo>
                  <a:lnTo>
                    <a:pt x="3640491" y="2493452"/>
                  </a:lnTo>
                  <a:lnTo>
                    <a:pt x="3602483" y="2501199"/>
                  </a:lnTo>
                  <a:lnTo>
                    <a:pt x="3564886" y="2509021"/>
                  </a:lnTo>
                  <a:lnTo>
                    <a:pt x="3490861" y="2524864"/>
                  </a:lnTo>
                  <a:lnTo>
                    <a:pt x="3418284" y="2540928"/>
                  </a:lnTo>
                  <a:lnTo>
                    <a:pt x="3347023" y="2557156"/>
                  </a:lnTo>
                  <a:lnTo>
                    <a:pt x="3276948" y="2573495"/>
                  </a:lnTo>
                  <a:lnTo>
                    <a:pt x="3207925" y="2589891"/>
                  </a:lnTo>
                  <a:lnTo>
                    <a:pt x="3139825" y="2606288"/>
                  </a:lnTo>
                  <a:lnTo>
                    <a:pt x="3072514" y="2622632"/>
                  </a:lnTo>
                  <a:lnTo>
                    <a:pt x="3005861" y="2638869"/>
                  </a:lnTo>
                  <a:lnTo>
                    <a:pt x="2972740" y="2646930"/>
                  </a:lnTo>
                  <a:lnTo>
                    <a:pt x="2906828" y="2662904"/>
                  </a:lnTo>
                  <a:lnTo>
                    <a:pt x="2841245" y="2678634"/>
                  </a:lnTo>
                  <a:lnTo>
                    <a:pt x="2775859" y="2694066"/>
                  </a:lnTo>
                  <a:lnTo>
                    <a:pt x="2710540" y="2709145"/>
                  </a:lnTo>
                  <a:lnTo>
                    <a:pt x="2645154" y="2723817"/>
                  </a:lnTo>
                  <a:lnTo>
                    <a:pt x="2579571" y="2738027"/>
                  </a:lnTo>
                  <a:lnTo>
                    <a:pt x="2513659" y="2751721"/>
                  </a:lnTo>
                  <a:lnTo>
                    <a:pt x="2447286" y="2764844"/>
                  </a:lnTo>
                  <a:lnTo>
                    <a:pt x="2380320" y="2777342"/>
                  </a:lnTo>
                  <a:lnTo>
                    <a:pt x="2312631" y="2789160"/>
                  </a:lnTo>
                  <a:lnTo>
                    <a:pt x="2244086" y="2800243"/>
                  </a:lnTo>
                  <a:lnTo>
                    <a:pt x="2174553" y="2810538"/>
                  </a:lnTo>
                  <a:lnTo>
                    <a:pt x="2103902" y="2819989"/>
                  </a:lnTo>
                  <a:lnTo>
                    <a:pt x="2031999" y="2828542"/>
                  </a:lnTo>
                  <a:lnTo>
                    <a:pt x="1958715" y="2836143"/>
                  </a:lnTo>
                  <a:lnTo>
                    <a:pt x="1883916" y="2842737"/>
                  </a:lnTo>
                  <a:lnTo>
                    <a:pt x="1845908" y="2845639"/>
                  </a:lnTo>
                  <a:lnTo>
                    <a:pt x="1807472" y="2848269"/>
                  </a:lnTo>
                  <a:lnTo>
                    <a:pt x="1768592" y="2850620"/>
                  </a:lnTo>
                  <a:lnTo>
                    <a:pt x="1729251" y="2852685"/>
                  </a:lnTo>
                  <a:lnTo>
                    <a:pt x="1689433" y="2854458"/>
                  </a:lnTo>
                  <a:lnTo>
                    <a:pt x="1649121" y="2855931"/>
                  </a:lnTo>
                  <a:lnTo>
                    <a:pt x="1608299" y="2857097"/>
                  </a:lnTo>
                  <a:lnTo>
                    <a:pt x="1566950" y="2857951"/>
                  </a:lnTo>
                  <a:lnTo>
                    <a:pt x="1525058" y="2858485"/>
                  </a:lnTo>
                  <a:lnTo>
                    <a:pt x="1482607" y="2858692"/>
                  </a:lnTo>
                  <a:lnTo>
                    <a:pt x="1439580" y="2858566"/>
                  </a:lnTo>
                  <a:lnTo>
                    <a:pt x="1395960" y="2858099"/>
                  </a:lnTo>
                  <a:lnTo>
                    <a:pt x="1351731" y="2857285"/>
                  </a:lnTo>
                  <a:lnTo>
                    <a:pt x="1306878" y="2856117"/>
                  </a:lnTo>
                  <a:lnTo>
                    <a:pt x="1261382" y="2854588"/>
                  </a:lnTo>
                  <a:lnTo>
                    <a:pt x="1215228" y="2852692"/>
                  </a:lnTo>
                  <a:lnTo>
                    <a:pt x="1168399" y="2850421"/>
                  </a:lnTo>
                  <a:lnTo>
                    <a:pt x="1120880" y="2847769"/>
                  </a:lnTo>
                  <a:lnTo>
                    <a:pt x="1072652" y="2844729"/>
                  </a:lnTo>
                  <a:lnTo>
                    <a:pt x="1023701" y="2841294"/>
                  </a:lnTo>
                  <a:lnTo>
                    <a:pt x="974009" y="2837458"/>
                  </a:lnTo>
                  <a:lnTo>
                    <a:pt x="923560" y="2833212"/>
                  </a:lnTo>
                  <a:lnTo>
                    <a:pt x="872338" y="2828552"/>
                  </a:lnTo>
                  <a:lnTo>
                    <a:pt x="820325" y="2823469"/>
                  </a:lnTo>
                  <a:lnTo>
                    <a:pt x="767507" y="2817958"/>
                  </a:lnTo>
                  <a:lnTo>
                    <a:pt x="713865" y="2812011"/>
                  </a:lnTo>
                  <a:lnTo>
                    <a:pt x="659385" y="2805621"/>
                  </a:lnTo>
                  <a:lnTo>
                    <a:pt x="604048" y="2798781"/>
                  </a:lnTo>
                  <a:lnTo>
                    <a:pt x="547840" y="2791486"/>
                  </a:lnTo>
                  <a:lnTo>
                    <a:pt x="490743" y="2783727"/>
                  </a:lnTo>
                  <a:lnTo>
                    <a:pt x="432740" y="2775499"/>
                  </a:lnTo>
                  <a:lnTo>
                    <a:pt x="373816" y="2766794"/>
                  </a:lnTo>
                  <a:lnTo>
                    <a:pt x="313955" y="2757606"/>
                  </a:lnTo>
                  <a:lnTo>
                    <a:pt x="253138" y="2747927"/>
                  </a:lnTo>
                  <a:lnTo>
                    <a:pt x="191351" y="2737751"/>
                  </a:lnTo>
                  <a:lnTo>
                    <a:pt x="128577" y="2727071"/>
                  </a:lnTo>
                  <a:lnTo>
                    <a:pt x="64798" y="2715880"/>
                  </a:lnTo>
                  <a:lnTo>
                    <a:pt x="0" y="27041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79140" y="1712235"/>
            <a:ext cx="326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Biến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có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giá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trị</a:t>
            </a:r>
            <a:r>
              <a:rPr sz="1800" dirty="0">
                <a:latin typeface="Calibri"/>
                <a:cs typeface="Calibri"/>
              </a:rPr>
              <a:t> bằng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nhiêu?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368" y="1986555"/>
            <a:ext cx="4845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U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U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U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AutoNum type="alphaU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9140" y="3358155"/>
            <a:ext cx="337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Nếu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thay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0000"/>
                </a:solidFill>
                <a:latin typeface="Calibri"/>
                <a:cs typeface="Calibri"/>
              </a:rPr>
              <a:t>a.indexOf(“Hồng”)</a:t>
            </a:r>
            <a:r>
              <a:rPr sz="1800" strike="sngStrike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trike="noStrike" dirty="0">
                <a:latin typeface="Calibri"/>
                <a:cs typeface="Calibri"/>
              </a:rPr>
              <a:t>bằng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9140" y="3632474"/>
            <a:ext cx="529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a.indexOf(“Phương”)</a:t>
            </a:r>
            <a:r>
              <a:rPr sz="18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thì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kết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quả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giá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trị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nhiêu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1673</Words>
  <Application>Microsoft Macintosh PowerPoint</Application>
  <PresentationFormat>On-screen Show (4:3)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ARRAYLIST LÀ GÌ?</vt:lpstr>
      <vt:lpstr>ARRAYLIST</vt:lpstr>
      <vt:lpstr>ARRAYLIST ĐỊNH KIỂU</vt:lpstr>
      <vt:lpstr>ARRAYLIST&lt;TYPE&gt; ĐỊNH KIỂU</vt:lpstr>
      <vt:lpstr>THAO TÁC THƯỜNG DÙNG</vt:lpstr>
      <vt:lpstr>THAO TÁC ARRAYLIST</vt:lpstr>
      <vt:lpstr>TRẮC NGHIỆM</vt:lpstr>
      <vt:lpstr>DUYỆT ARRAYLIST</vt:lpstr>
      <vt:lpstr>PowerPoint Presentation</vt:lpstr>
      <vt:lpstr>ĐỀ MÔ: QL SVPOLY</vt:lpstr>
      <vt:lpstr>THAO TÁC TẬP HỢP</vt:lpstr>
      <vt:lpstr>THAO TÁC ARRAYLIST NÂNG CAO</vt:lpstr>
      <vt:lpstr>THAO TÁC ARRAYLIST NÂNG CAO</vt:lpstr>
      <vt:lpstr>PowerPoint Presentation</vt:lpstr>
      <vt:lpstr>PowerPoint Presentation</vt:lpstr>
      <vt:lpstr>CÁCH 2</vt:lpstr>
      <vt:lpstr>PowerPoint Presentation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created xsi:type="dcterms:W3CDTF">2024-01-23T21:35:57Z</dcterms:created>
  <dcterms:modified xsi:type="dcterms:W3CDTF">2024-01-23T22:14:38Z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