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691" r:id="rId2"/>
    <p:sldId id="652" r:id="rId3"/>
    <p:sldId id="537" r:id="rId4"/>
    <p:sldId id="692" r:id="rId5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662"/>
            <p14:sldId id="717"/>
            <p14:sldId id="718"/>
            <p14:sldId id="713"/>
            <p14:sldId id="719"/>
            <p14:sldId id="712"/>
            <p14:sldId id="714"/>
            <p14:sldId id="715"/>
            <p14:sldId id="716"/>
            <p14:sldId id="700"/>
            <p14:sldId id="709"/>
            <p14:sldId id="710"/>
            <p14:sldId id="701"/>
            <p14:sldId id="698"/>
            <p14:sldId id="720"/>
            <p14:sldId id="722"/>
            <p14:sldId id="727"/>
            <p14:sldId id="723"/>
            <p14:sldId id="724"/>
            <p14:sldId id="728"/>
            <p14:sldId id="721"/>
            <p14:sldId id="725"/>
            <p14:sldId id="726"/>
            <p14:sldId id="734"/>
            <p14:sldId id="735"/>
            <p14:sldId id="736"/>
            <p14:sldId id="738"/>
            <p14:sldId id="739"/>
            <p14:sldId id="737"/>
            <p14:sldId id="742"/>
            <p14:sldId id="756"/>
            <p14:sldId id="743"/>
            <p14:sldId id="755"/>
            <p14:sldId id="759"/>
            <p14:sldId id="744"/>
            <p14:sldId id="745"/>
            <p14:sldId id="746"/>
            <p14:sldId id="747"/>
            <p14:sldId id="760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766"/>
            <p14:sldId id="768"/>
            <p14:sldId id="816"/>
            <p14:sldId id="770"/>
            <p14:sldId id="771"/>
            <p14:sldId id="772"/>
            <p14:sldId id="773"/>
            <p14:sldId id="787"/>
            <p14:sldId id="785"/>
            <p14:sldId id="786"/>
            <p14:sldId id="790"/>
            <p14:sldId id="794"/>
            <p14:sldId id="792"/>
            <p14:sldId id="81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8551" autoAdjust="0"/>
  </p:normalViewPr>
  <p:slideViewPr>
    <p:cSldViewPr>
      <p:cViewPr>
        <p:scale>
          <a:sx n="100" d="100"/>
          <a:sy n="100" d="100"/>
        </p:scale>
        <p:origin x="-1272" y="-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a more structured</a:t>
            </a:r>
            <a:r>
              <a:rPr lang="en-US" baseline="0" dirty="0" smtClean="0"/>
              <a:t> representation could be used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70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75848">
              <a:defRPr/>
            </a:pPr>
            <a:r>
              <a:rPr lang="en-US" dirty="0" smtClean="0"/>
              <a:t>Data conditional likelihood </a:t>
            </a:r>
            <a:r>
              <a:rPr lang="en-US" dirty="0" smtClean="0">
                <a:solidFill>
                  <a:schemeClr val="accent1"/>
                </a:solidFill>
              </a:rPr>
              <a:t>[we did this just now]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3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nuts and bolts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6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550"/>
            <a:ext cx="8534400" cy="3333750"/>
          </a:xfrm>
        </p:spPr>
        <p:txBody>
          <a:bodyPr>
            <a:noAutofit/>
          </a:bodyPr>
          <a:lstStyle/>
          <a:p>
            <a:r>
              <a:rPr lang="en-US" dirty="0" smtClean="0"/>
              <a:t>We define features (indicator functions) over data points</a:t>
            </a:r>
          </a:p>
          <a:p>
            <a:pPr lvl="1"/>
            <a:r>
              <a:rPr lang="en-US" dirty="0" smtClean="0"/>
              <a:t>Features represent sets of data points which are distinctive enough to deserve model parameters.</a:t>
            </a:r>
          </a:p>
          <a:p>
            <a:pPr lvl="2"/>
            <a:r>
              <a:rPr lang="en-US" dirty="0" smtClean="0"/>
              <a:t>Words, but also “word contains number”, “word ends with </a:t>
            </a:r>
            <a:r>
              <a:rPr lang="en-US" i="1" dirty="0" err="1" smtClean="0"/>
              <a:t>ing</a:t>
            </a:r>
            <a:r>
              <a:rPr lang="en-US" dirty="0" smtClean="0"/>
              <a:t>”</a:t>
            </a:r>
            <a:r>
              <a:rPr lang="en-US" altLang="ja-JP" dirty="0" smtClean="0"/>
              <a:t>, etc.</a:t>
            </a:r>
          </a:p>
          <a:p>
            <a:pPr lvl="2"/>
            <a:endParaRPr lang="en-US" sz="1000" dirty="0"/>
          </a:p>
          <a:p>
            <a:r>
              <a:rPr lang="en-US" dirty="0" smtClean="0"/>
              <a:t>We will simply encode each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/>
              <a:t>feature as a unique String</a:t>
            </a:r>
          </a:p>
          <a:p>
            <a:pPr lvl="1"/>
            <a:r>
              <a:rPr lang="en-US" dirty="0" smtClean="0"/>
              <a:t>A datum will give rise to a set of Strings: the active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Each feature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i="1" baseline="-250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gets a real number weight</a:t>
            </a:r>
          </a:p>
          <a:p>
            <a:pPr lvl="1"/>
            <a:endParaRPr lang="en-US" sz="1000" dirty="0">
              <a:ea typeface="ＭＳ Ｐゴシック" charset="0"/>
            </a:endParaRPr>
          </a:p>
          <a:p>
            <a:r>
              <a:rPr lang="en-US" dirty="0" smtClean="0"/>
              <a:t>We concentrate on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features but the math uses </a:t>
            </a:r>
            <a:r>
              <a:rPr lang="en-US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ＭＳ Ｐゴシック" charset="0"/>
              </a:rPr>
              <a:t>indices of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98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Maxent Model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eatures are often added during model development to target errors</a:t>
            </a:r>
          </a:p>
          <a:p>
            <a:pPr lvl="1"/>
            <a:r>
              <a:rPr lang="en-US" dirty="0" smtClean="0"/>
              <a:t>Often, the easiest thing to think of are features that mark bad combinations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Then, for any given feature weights, we want to be able to calculate:</a:t>
            </a:r>
          </a:p>
          <a:p>
            <a:pPr lvl="1"/>
            <a:r>
              <a:rPr lang="en-US" dirty="0" smtClean="0"/>
              <a:t>Data conditional likelihood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Derivative of the likelihood </a:t>
            </a:r>
            <a:r>
              <a:rPr lang="en-US" dirty="0" err="1" smtClean="0"/>
              <a:t>wrt</a:t>
            </a:r>
            <a:r>
              <a:rPr lang="en-US" dirty="0" smtClean="0"/>
              <a:t> each feature weight</a:t>
            </a:r>
          </a:p>
          <a:p>
            <a:pPr lvl="2"/>
            <a:r>
              <a:rPr lang="en-US" dirty="0" smtClean="0"/>
              <a:t>Uses expectations of each feature according to the model</a:t>
            </a:r>
          </a:p>
          <a:p>
            <a:endParaRPr lang="en-US" dirty="0" smtClean="0"/>
          </a:p>
          <a:p>
            <a:r>
              <a:rPr lang="en-US" dirty="0" smtClean="0"/>
              <a:t>We can then find the optimum feature weights (discussed later).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29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nuts and bolts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2193764"/>
      </p:ext>
    </p:extLst>
  </p:cSld>
  <p:clrMapOvr>
    <a:masterClrMapping/>
  </p:clrMapOvr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40421</TotalTime>
  <Words>218</Words>
  <Application>Microsoft Macintosh PowerPoint</Application>
  <PresentationFormat>On-screen Show (16:9)</PresentationFormat>
  <Paragraphs>28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NLP-class</vt:lpstr>
      <vt:lpstr>Building a Maxent Model</vt:lpstr>
      <vt:lpstr>Building a Maxent Model</vt:lpstr>
      <vt:lpstr>Building a Maxent Model</vt:lpstr>
      <vt:lpstr>Building a Maxent Model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210</cp:revision>
  <cp:lastPrinted>2011-10-24T03:34:11Z</cp:lastPrinted>
  <dcterms:created xsi:type="dcterms:W3CDTF">2010-04-19T15:31:24Z</dcterms:created>
  <dcterms:modified xsi:type="dcterms:W3CDTF">2012-02-15T09:37:28Z</dcterms:modified>
</cp:coreProperties>
</file>