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844" r:id="rId2"/>
    <p:sldId id="721" r:id="rId3"/>
    <p:sldId id="725" r:id="rId4"/>
    <p:sldId id="846" r:id="rId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822"/>
            <p14:sldId id="842"/>
            <p14:sldId id="841"/>
            <p14:sldId id="843"/>
            <p14:sldId id="825"/>
            <p14:sldId id="823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821"/>
            <p14:sldId id="820"/>
            <p14:sldId id="657"/>
          </p14:sldIdLst>
        </p14:section>
        <p14:section name="IE and NER" id="{EDEAD107-956F-654B-AB3F-4F3C1E6D4CB1}">
          <p14:sldIdLst>
            <p14:sldId id="662"/>
            <p14:sldId id="717"/>
            <p14:sldId id="718"/>
            <p14:sldId id="713"/>
            <p14:sldId id="719"/>
            <p14:sldId id="700"/>
            <p14:sldId id="709"/>
            <p14:sldId id="710"/>
            <p14:sldId id="701"/>
            <p14:sldId id="698"/>
            <p14:sldId id="844"/>
            <p14:sldId id="721"/>
            <p14:sldId id="725"/>
            <p14:sldId id="846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10"/>
            <p14:sldId id="876"/>
          </p14:sldIdLst>
        </p14:section>
        <p14:section name="Relation Extraction" id="{96F6A97B-7C86-FC4C-B9EA-AD149EB2B49D}">
          <p14:sldIdLst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468" autoAdjust="0"/>
    <p:restoredTop sz="74766" autoAdjust="0"/>
  </p:normalViewPr>
  <p:slideViewPr>
    <p:cSldViewPr>
      <p:cViewPr varScale="1">
        <p:scale>
          <a:sx n="112" d="100"/>
          <a:sy n="112" d="100"/>
        </p:scale>
        <p:origin x="-91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88FD605-9B7E-1649-9A34-F26A8A2A45E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to think of task: sequence labeling, label each token with ORG/PER/.../O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one way you could eval is per-token, but that's not satisfactory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any user wants complete entity names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it's possible (though rare) to have adjacent entities "showed Sue Bill 's book"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standard eval is, you have subsequences of tokens and assess whether those are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also, usually most tokens are O (other) -- this example not typical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it doesn't seem like you should get points for getting O right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we use the same eval metrics that are typical in IR: precision and recall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99C0CFA-50CC-6D4E-82A0-11165126AA9F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you're familiar with P &amp; R from IR, it actually works differently &amp; weirdly for IE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IR, there's only one unit of scale: documents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here we're dealing with subsequences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NER/IE, most common mistake is getting boundaries wrong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"First [Bank of Chicago] ..." -- this is an easy mistake to make, because "First" is also regular word, and many banks are "Bank of X"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this mistake counts as BOTH FP and FN!  two demerits!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would have been better to guess nothing -- would have been just FN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have been attempts to devise systems for partial credit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extension of Precision, Recall, and the </a:t>
            </a:r>
            <a:r>
              <a:rPr lang="en-US" altLang="ja-JP" dirty="0" smtClean="0">
                <a:ea typeface="ＭＳ 明朝"/>
              </a:rPr>
              <a:t>F</a:t>
            </a:r>
            <a:r>
              <a:rPr lang="en-US" altLang="ja-JP" dirty="0">
                <a:ea typeface="ＭＳ 明朝"/>
              </a:rPr>
              <a:t> </a:t>
            </a:r>
            <a:r>
              <a:rPr lang="en-US" altLang="ja-JP" dirty="0" smtClean="0">
                <a:ea typeface="ＭＳ 明朝"/>
              </a:rPr>
              <a:t>measure </a:t>
            </a:r>
            <a:r>
              <a:rPr lang="en-US" dirty="0" smtClean="0">
                <a:ea typeface="ＭＳ 明朝"/>
              </a:rPr>
              <a:t>to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2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Named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Entity Recognition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Task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2200" dirty="0">
                <a:ea typeface="ＭＳ Ｐゴシック" charset="0"/>
                <a:cs typeface="ＭＳ Ｐゴシック" charset="0"/>
              </a:rPr>
              <a:t>Task: </a:t>
            </a:r>
            <a:r>
              <a:rPr lang="en-US" sz="2200" dirty="0" smtClean="0">
                <a:ea typeface="ＭＳ Ｐゴシック" charset="0"/>
                <a:cs typeface="ＭＳ Ｐゴシック" charset="0"/>
              </a:rPr>
              <a:t>Predict entities in a text</a:t>
            </a:r>
            <a:endParaRPr lang="en-US" sz="22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endParaRPr lang="en-US" sz="1000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Foreign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Ministry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spokesman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Shen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Guofang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PER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told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Reuters 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ORG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: 		</a:t>
            </a:r>
            <a:r>
              <a:rPr lang="en-US" sz="2000" dirty="0" smtClean="0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:</a:t>
            </a:r>
            <a:endParaRPr lang="en-US" sz="2000" dirty="0">
              <a:solidFill>
                <a:srgbClr val="A40508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2895600" y="2927687"/>
            <a:ext cx="4266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6000" dirty="0">
                <a:solidFill>
                  <a:srgbClr val="00A000"/>
                </a:solidFill>
                <a:latin typeface="+mn-lt"/>
              </a:rPr>
              <a:t>}</a:t>
            </a:r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3352800" y="2800350"/>
            <a:ext cx="16494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A000"/>
                </a:solidFill>
                <a:latin typeface="+mn-lt"/>
              </a:rPr>
              <a:t>Standard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>
                <a:solidFill>
                  <a:srgbClr val="00A000"/>
                </a:solidFill>
                <a:latin typeface="+mn-lt"/>
              </a:rPr>
              <a:t>evaluation</a:t>
            </a:r>
          </a:p>
          <a:p>
            <a:pPr eaLnBrk="1" hangingPunct="1"/>
            <a:r>
              <a:rPr lang="en-US" sz="2000" dirty="0">
                <a:solidFill>
                  <a:srgbClr val="00A000"/>
                </a:solidFill>
                <a:latin typeface="+mn-lt"/>
              </a:rPr>
              <a:t>is per entity, </a:t>
            </a:r>
            <a:r>
              <a:rPr lang="en-US" sz="2000" i="1" dirty="0">
                <a:solidFill>
                  <a:srgbClr val="00A000"/>
                </a:solidFill>
                <a:latin typeface="+mn-lt"/>
              </a:rPr>
              <a:t>not</a:t>
            </a:r>
            <a:r>
              <a:rPr lang="en-US" sz="2000" dirty="0">
                <a:solidFill>
                  <a:srgbClr val="00A000"/>
                </a:solidFill>
                <a:latin typeface="+mn-lt"/>
              </a:rPr>
              <a:t> per token</a:t>
            </a:r>
          </a:p>
        </p:txBody>
      </p:sp>
    </p:spTree>
    <p:extLst>
      <p:ext uri="{BB962C8B-B14F-4D97-AF65-F5344CB8AC3E}">
        <p14:creationId xmlns:p14="http://schemas.microsoft.com/office/powerpoint/2010/main" xmlns="" val="3675443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Precision/Recall/F1 for IE/NER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Recall and precision are straightforward for tasks like IR and text categorization, where there is only one grain size (documents)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measure behaves a bit funnily for IE/NER when there are 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boundary errors </a:t>
            </a:r>
            <a:r>
              <a:rPr lang="en-US" dirty="0">
                <a:ea typeface="ＭＳ Ｐゴシック" charset="0"/>
                <a:cs typeface="ＭＳ Ｐゴシック" charset="0"/>
              </a:rPr>
              <a:t>(which are </a:t>
            </a:r>
            <a:r>
              <a:rPr lang="en-US" i="1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common</a:t>
            </a:r>
            <a:r>
              <a:rPr lang="en-US" dirty="0">
                <a:ea typeface="ＭＳ Ｐゴシック" charset="0"/>
                <a:cs typeface="ＭＳ Ｐゴシック" charset="0"/>
              </a:rPr>
              <a:t>):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First </a:t>
            </a:r>
            <a:r>
              <a:rPr lang="en-US" dirty="0">
                <a:solidFill>
                  <a:schemeClr val="hlink"/>
                </a:solidFill>
                <a:ea typeface="ＭＳ Ｐゴシック" charset="0"/>
              </a:rPr>
              <a:t>Bank of Chicago </a:t>
            </a:r>
            <a:r>
              <a:rPr lang="en-US" dirty="0">
                <a:ea typeface="ＭＳ Ｐゴシック" charset="0"/>
              </a:rPr>
              <a:t>announced earnings …</a:t>
            </a:r>
            <a:endParaRPr lang="en-US" dirty="0">
              <a:solidFill>
                <a:schemeClr val="hlink"/>
              </a:solidFill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This counts as both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fp</a:t>
            </a:r>
            <a:r>
              <a:rPr lang="en-US" dirty="0">
                <a:ea typeface="ＭＳ Ｐゴシック" charset="0"/>
                <a:cs typeface="ＭＳ Ｐゴシック" charset="0"/>
              </a:rPr>
              <a:t> and a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Selecting </a:t>
            </a:r>
            <a:r>
              <a:rPr lang="en-US" i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nothing</a:t>
            </a:r>
            <a:r>
              <a:rPr lang="en-US" dirty="0">
                <a:ea typeface="ＭＳ Ｐゴシック" charset="0"/>
                <a:cs typeface="ＭＳ Ｐゴシック" charset="0"/>
              </a:rPr>
              <a:t> would have been better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Some other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metrics </a:t>
            </a:r>
            <a:r>
              <a:rPr lang="en-US" dirty="0">
                <a:ea typeface="ＭＳ Ｐゴシック" charset="0"/>
                <a:cs typeface="ＭＳ Ｐゴシック" charset="0"/>
              </a:rPr>
              <a:t>(e.g., MUC scorer) give partial credit (according to complex rules)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066800" y="3333750"/>
            <a:ext cx="2209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4219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of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extension of Precision, Recall, and the </a:t>
            </a:r>
            <a:r>
              <a:rPr lang="en-US" altLang="ja-JP" dirty="0" smtClean="0">
                <a:ea typeface="ＭＳ 明朝"/>
              </a:rPr>
              <a:t>F</a:t>
            </a:r>
            <a:r>
              <a:rPr lang="en-US" altLang="ja-JP" dirty="0">
                <a:ea typeface="ＭＳ 明朝"/>
              </a:rPr>
              <a:t> </a:t>
            </a:r>
            <a:r>
              <a:rPr lang="en-US" altLang="ja-JP" dirty="0" smtClean="0">
                <a:ea typeface="ＭＳ 明朝"/>
              </a:rPr>
              <a:t>measure </a:t>
            </a:r>
            <a:r>
              <a:rPr lang="en-US" dirty="0" smtClean="0">
                <a:ea typeface="ＭＳ 明朝"/>
              </a:rPr>
              <a:t>to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76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48378</TotalTime>
  <Words>367</Words>
  <Application>Microsoft Macintosh PowerPoint</Application>
  <PresentationFormat>On-screen Show (16:9)</PresentationFormat>
  <Paragraphs>43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NLP-class</vt:lpstr>
      <vt:lpstr>Evaluation of Named Entity Recognition</vt:lpstr>
      <vt:lpstr>The Named Entity Recognition Task</vt:lpstr>
      <vt:lpstr>Precision/Recall/F1 for IE/NER</vt:lpstr>
      <vt:lpstr>Evaluation of Named Entity Recognition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236</cp:revision>
  <cp:lastPrinted>2012-03-06T20:53:56Z</cp:lastPrinted>
  <dcterms:created xsi:type="dcterms:W3CDTF">2010-04-19T15:31:24Z</dcterms:created>
  <dcterms:modified xsi:type="dcterms:W3CDTF">2012-03-14T19:26:28Z</dcterms:modified>
</cp:coreProperties>
</file>