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11063</TotalTime>
  <Words>1608</Words>
  <Application>Microsoft Office PowerPoint</Application>
  <PresentationFormat>On-screen Show (4:3)</PresentationFormat>
  <Paragraphs>715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NLP3x4-class</vt:lpstr>
      <vt:lpstr>CKY Parsing</vt:lpstr>
      <vt:lpstr>The grammar: Binary, no epsilons,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CKY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144</cp:revision>
  <cp:lastPrinted>2009-04-20T16:46:08Z</cp:lastPrinted>
  <dcterms:created xsi:type="dcterms:W3CDTF">2010-04-19T15:31:24Z</dcterms:created>
  <dcterms:modified xsi:type="dcterms:W3CDTF">2012-04-12T04:03:10Z</dcterms:modified>
</cp:coreProperties>
</file>