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460" r:id="rId2"/>
    <p:sldId id="415" r:id="rId3"/>
    <p:sldId id="458" r:id="rId4"/>
    <p:sldId id="416" r:id="rId5"/>
    <p:sldId id="461" r:id="rId6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8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752B873-3CDC-DE41-BA2B-002CA14CCEB0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Lucida Sans" charset="0"/>
                <a:ea typeface="ＭＳ Ｐゴシック" charset="0"/>
                <a:cs typeface="ＭＳ Ｐゴシック" charset="0"/>
              </a:rPr>
              <a:t>Most sentences are not given a completely correct parse by any currently existing parser.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Lucida Sans" charset="0"/>
                <a:ea typeface="ＭＳ Ｐゴシック" charset="0"/>
                <a:cs typeface="ＭＳ Ｐゴシック" charset="0"/>
              </a:rPr>
              <a:t>A constituent is a triple, which must be exact in the true parse for the constituent to be marked correct. 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This isn’</a:t>
            </a:r>
            <a:r>
              <a:rPr lang="en-US" altLang="ja-JP" sz="1200" dirty="0" smtClean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 necessarily a great measure … me and many other people think dependency accuracy would be better.</a:t>
            </a:r>
            <a:endParaRPr lang="en-US" altLang="ja-JP" sz="1200" dirty="0" smtClean="0">
              <a:latin typeface="Lucida San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B4124F0-023C-B044-938D-94C04ADAEF4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Constituency Parser Evaluation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sz="20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constituency parsing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6553200" cy="2491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89350"/>
            <a:ext cx="7620000" cy="269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447800"/>
            <a:ext cx="8458200" cy="298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038600"/>
            <a:ext cx="8610600" cy="3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constituency parsing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Gold standard </a:t>
            </a:r>
            <a:r>
              <a:rPr lang="en-US" b="1" dirty="0" smtClean="0"/>
              <a:t>brackets</a:t>
            </a:r>
            <a:r>
              <a:rPr lang="sv-SE" b="1" dirty="0" smtClean="0"/>
              <a:t>: </a:t>
            </a:r>
          </a:p>
          <a:p>
            <a:pPr marL="0" indent="0">
              <a:buNone/>
            </a:pPr>
            <a:r>
              <a:rPr lang="sv-SE" sz="2000" b="1" dirty="0" smtClean="0"/>
              <a:t>S</a:t>
            </a:r>
            <a:r>
              <a:rPr lang="sv-SE" sz="2000" b="1" dirty="0"/>
              <a:t>-(0:11),</a:t>
            </a:r>
            <a:r>
              <a:rPr lang="sv-SE" sz="2000" dirty="0"/>
              <a:t> </a:t>
            </a:r>
            <a:r>
              <a:rPr lang="sv-SE" sz="2000" b="1" dirty="0"/>
              <a:t>NP-(0:2)</a:t>
            </a:r>
            <a:r>
              <a:rPr lang="sv-SE" sz="2000" dirty="0"/>
              <a:t>, VP-(2:9), VP-(3:9), </a:t>
            </a:r>
            <a:r>
              <a:rPr lang="sv-SE" sz="2000" b="1" dirty="0"/>
              <a:t>NP-(4:6)</a:t>
            </a:r>
            <a:r>
              <a:rPr lang="sv-SE" sz="2000" dirty="0"/>
              <a:t>, PP-(6-9), NP-(7,9), NP-(9:10</a:t>
            </a:r>
            <a:r>
              <a:rPr lang="sv-SE" sz="2000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Candidate brackets: </a:t>
            </a:r>
            <a:endParaRPr lang="en-US" b="1" dirty="0" smtClean="0"/>
          </a:p>
          <a:p>
            <a:pPr marL="0" indent="0">
              <a:buNone/>
            </a:pPr>
            <a:r>
              <a:rPr lang="en-US" sz="2000" b="1" dirty="0" smtClean="0"/>
              <a:t>S</a:t>
            </a:r>
            <a:r>
              <a:rPr lang="en-US" sz="2000" b="1" dirty="0"/>
              <a:t>-(0:11)</a:t>
            </a:r>
            <a:r>
              <a:rPr lang="en-US" sz="2000" dirty="0"/>
              <a:t>, </a:t>
            </a:r>
            <a:r>
              <a:rPr lang="en-US" sz="2000" b="1" dirty="0"/>
              <a:t>NP-(0:2)</a:t>
            </a:r>
            <a:r>
              <a:rPr lang="en-US" sz="2000" dirty="0"/>
              <a:t>, VP-(2:10), VP-(3:10), </a:t>
            </a:r>
            <a:r>
              <a:rPr lang="en-US" sz="2000" b="1" dirty="0"/>
              <a:t>NP-(4:6)</a:t>
            </a:r>
            <a:r>
              <a:rPr lang="en-US" sz="2000" dirty="0"/>
              <a:t>, PP-(6-10), NP-(7,10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Labeled </a:t>
            </a:r>
            <a:r>
              <a:rPr lang="en-US" sz="2000" dirty="0" smtClean="0"/>
              <a:t>Precision 	3</a:t>
            </a:r>
            <a:r>
              <a:rPr lang="en-US" sz="2000" dirty="0"/>
              <a:t>/7 = 42.9%</a:t>
            </a:r>
          </a:p>
          <a:p>
            <a:pPr marL="0" indent="0">
              <a:buNone/>
            </a:pPr>
            <a:r>
              <a:rPr lang="en-US" sz="2000" dirty="0"/>
              <a:t>Labeled </a:t>
            </a:r>
            <a:r>
              <a:rPr lang="en-US" sz="2000" dirty="0" smtClean="0"/>
              <a:t>Recall 		3</a:t>
            </a:r>
            <a:r>
              <a:rPr lang="en-US" sz="2000" dirty="0"/>
              <a:t>/8 = 37.5%</a:t>
            </a:r>
          </a:p>
          <a:p>
            <a:pPr marL="0" indent="0">
              <a:buNone/>
            </a:pPr>
            <a:r>
              <a:rPr lang="it-IT" sz="2000" dirty="0"/>
              <a:t>LP/LR </a:t>
            </a:r>
            <a:r>
              <a:rPr lang="it-IT" sz="2000" dirty="0" smtClean="0"/>
              <a:t>F1			           </a:t>
            </a:r>
            <a:r>
              <a:rPr lang="it-IT" sz="2000" dirty="0"/>
              <a:t>40.0</a:t>
            </a:r>
            <a:r>
              <a:rPr lang="it-IT" sz="2000" dirty="0" smtClean="0"/>
              <a:t>%</a:t>
            </a:r>
          </a:p>
          <a:p>
            <a:pPr marL="0" indent="0">
              <a:buNone/>
            </a:pPr>
            <a:r>
              <a:rPr lang="en-US" sz="2000" dirty="0" smtClean="0"/>
              <a:t>Tagging Accuracy	          </a:t>
            </a:r>
            <a:r>
              <a:rPr lang="it-IT" sz="2000" dirty="0" smtClean="0"/>
              <a:t>11</a:t>
            </a:r>
            <a:r>
              <a:rPr lang="it-IT" sz="2000" dirty="0"/>
              <a:t>/11 = 100.0%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1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How good are PCFGs?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Penn WSJ parsing accuracy: about 73% LP/LR F1</a:t>
            </a:r>
          </a:p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Robust </a:t>
            </a: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Usually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admit everything, but with low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probability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Partial solution for grammar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ambiguity </a:t>
            </a: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PCFG gives some idea of the plausibility of a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parse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But not so good because the independence assumptions are too strong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Give a probabilistic language model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But in </a:t>
            </a:r>
            <a:r>
              <a:rPr lang="en-US" dirty="0" smtClean="0">
                <a:latin typeface="Lucida Sans" charset="0"/>
                <a:ea typeface="ＭＳ Ｐゴシック" charset="0"/>
              </a:rPr>
              <a:t>the </a:t>
            </a:r>
            <a:r>
              <a:rPr lang="en-US" dirty="0">
                <a:latin typeface="Lucida Sans" charset="0"/>
                <a:ea typeface="ＭＳ Ｐゴシック" charset="0"/>
              </a:rPr>
              <a:t>simple case it performs worse than a trigram model</a:t>
            </a:r>
          </a:p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problem seems to be that PCFGs lack the lexicalization of a trigram model</a:t>
            </a:r>
          </a:p>
        </p:txBody>
      </p:sp>
    </p:spTree>
    <p:extLst>
      <p:ext uri="{BB962C8B-B14F-4D97-AF65-F5344CB8AC3E}">
        <p14:creationId xmlns:p14="http://schemas.microsoft.com/office/powerpoint/2010/main" val="38669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Constituency Parser Evaluation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sz="20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11063</TotalTime>
  <Words>224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NLP3x4-class</vt:lpstr>
      <vt:lpstr>Constituency Parser Evaluation</vt:lpstr>
      <vt:lpstr>Evaluating constituency parsing</vt:lpstr>
      <vt:lpstr>Evaluating constituency parsing</vt:lpstr>
      <vt:lpstr>How good are PCFGs?</vt:lpstr>
      <vt:lpstr>Constituency Parser Evaluation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144</cp:revision>
  <cp:lastPrinted>2009-04-20T16:46:08Z</cp:lastPrinted>
  <dcterms:created xsi:type="dcterms:W3CDTF">2010-04-19T15:31:24Z</dcterms:created>
  <dcterms:modified xsi:type="dcterms:W3CDTF">2012-04-12T04:03:48Z</dcterms:modified>
</cp:coreProperties>
</file>