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442" r:id="rId2"/>
    <p:sldId id="411" r:id="rId3"/>
    <p:sldId id="412" r:id="rId4"/>
    <p:sldId id="413" r:id="rId5"/>
    <p:sldId id="414" r:id="rId6"/>
    <p:sldId id="415" r:id="rId7"/>
    <p:sldId id="416" r:id="rId8"/>
    <p:sldId id="444" r:id="rId9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 varScale="1">
        <p:scale>
          <a:sx n="68" d="100"/>
          <a:sy n="68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29F5AE7-07AC-684E-992C-9FFCC22BBD42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Should add a slide on parsing speech lattices!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Explain queries chart must support for efficiency: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Is edge X:[i,j] already in the chart?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Y end at position i?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Z start at position j?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B12A5BF-FA5B-4E40-841C-6EB9FC05638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28A28F-3B3D-5C4F-9B27-0793D3719EEC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57ECEEE-D99A-DB4E-9F65-255D216BB611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AD7D442-6569-CD4F-A491-7B1CE4D86FE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that you clearly need to smooth!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0726EE5-46DD-E34D-86E7-57E45C400BE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2B86A65-B211-6546-B3A7-1A6B2D34BD15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29F5AE7-07AC-684E-992C-9FFCC22BBD42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Should add a slide on parsing speech lattices!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Explain queries chart must support for efficiency: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Is edge X:[i,j] already in the chart?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Y end at position i?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Z start at position j?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Lexicalization of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The model of </a:t>
            </a:r>
            <a:r>
              <a:rPr lang="en-US" dirty="0" err="1" smtClean="0">
                <a:latin typeface="+mj-lt"/>
                <a:ea typeface="ＭＳ Ｐゴシック" charset="0"/>
                <a:cs typeface="ＭＳ Ｐゴシック" charset="0"/>
              </a:rPr>
              <a:t>Charniak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 (1997)</a:t>
            </a:r>
          </a:p>
        </p:txBody>
      </p:sp>
    </p:spTree>
    <p:extLst>
      <p:ext uri="{BB962C8B-B14F-4D97-AF65-F5344CB8AC3E}">
        <p14:creationId xmlns:p14="http://schemas.microsoft.com/office/powerpoint/2010/main" val="27211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ea typeface="ＭＳ Ｐゴシック" charset="0"/>
                <a:cs typeface="ＭＳ Ｐゴシック" charset="0"/>
              </a:rPr>
              <a:t>Charniak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(1997) 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very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straightforward model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 lexicalized </a:t>
            </a:r>
            <a:r>
              <a:rPr lang="en-US" dirty="0">
                <a:ea typeface="ＭＳ Ｐゴシック" charset="0"/>
                <a:cs typeface="ＭＳ Ｐゴシック" charset="0"/>
              </a:rPr>
              <a:t>PCFG 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Probabilistic conditioning is </a:t>
            </a:r>
            <a:r>
              <a:rPr lang="en-US" altLang="ja-JP" dirty="0">
                <a:ea typeface="ヒラギノ角ゴ Pro W3" charset="0"/>
                <a:cs typeface="ヒラギノ角ゴ Pro W3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top-down</a:t>
            </a:r>
            <a:r>
              <a:rPr lang="en-US" altLang="ja-JP" dirty="0">
                <a:ea typeface="ヒラギノ角ゴ Pro W3" charset="0"/>
                <a:cs typeface="ヒラギノ角ゴ Pro W3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like a regular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PCFG</a:t>
            </a:r>
          </a:p>
          <a:p>
            <a:pPr lvl="1"/>
            <a:r>
              <a:rPr lang="en-US" altLang="ja-JP" dirty="0" smtClean="0">
                <a:ea typeface="ＭＳ Ｐゴシック" charset="0"/>
                <a:cs typeface="ＭＳ Ｐゴシック" charset="0"/>
              </a:rPr>
              <a:t>But actual parsing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is bottom-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up, somewhat like the CKY algorithm we saw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3430588"/>
            <a:ext cx="44831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Charniak</a:t>
            </a:r>
            <a:r>
              <a:rPr lang="en-US" dirty="0">
                <a:ea typeface="ＭＳ Ｐゴシック" charset="0"/>
                <a:cs typeface="ＭＳ Ｐゴシック" charset="0"/>
              </a:rPr>
              <a:t> (1997) example</a:t>
            </a: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581150"/>
            <a:ext cx="7629525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5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0"/>
                <a:cs typeface="굴림" charset="0"/>
              </a:rPr>
              <a:t>Lexicalization </a:t>
            </a:r>
            <a:r>
              <a:rPr lang="en-US" altLang="ko-KR" dirty="0" smtClean="0">
                <a:ea typeface="굴림" charset="0"/>
                <a:cs typeface="굴림" charset="0"/>
              </a:rPr>
              <a:t>models argument selection by sharpening rule expansion probabilities</a:t>
            </a:r>
            <a:endParaRPr lang="en-US" altLang="ko-KR" dirty="0">
              <a:ea typeface="굴림" charset="0"/>
              <a:cs typeface="굴림" charset="0"/>
            </a:endParaRPr>
          </a:p>
        </p:txBody>
      </p:sp>
      <p:graphicFrame>
        <p:nvGraphicFramePr>
          <p:cNvPr id="713731" name="Group 3"/>
          <p:cNvGraphicFramePr>
            <a:graphicFrameLocks noGrp="1"/>
          </p:cNvGraphicFramePr>
          <p:nvPr>
            <p:ph idx="4294967295"/>
          </p:nvPr>
        </p:nvGraphicFramePr>
        <p:xfrm>
          <a:off x="1439863" y="2741613"/>
          <a:ext cx="6251575" cy="3446461"/>
        </p:xfrm>
        <a:graphic>
          <a:graphicData uri="http://schemas.openxmlformats.org/drawingml/2006/table">
            <a:tbl>
              <a:tblPr/>
              <a:tblGrid>
                <a:gridCol w="2405062"/>
                <a:gridCol w="958850"/>
                <a:gridCol w="862013"/>
                <a:gridCol w="981075"/>
                <a:gridCol w="1044575"/>
              </a:tblGrid>
              <a:tr h="7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Local Tree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come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take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think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want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9.5%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2.6%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4.6%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5.7%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NP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1.1%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32.1%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0.2%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13.9%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PP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34.5%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3.1%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7.1%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0.3%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SBAR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6.6%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0.3%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73.0%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0.2%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2.2%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1.3%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4.8%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70.8%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NP 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5.7%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0.3%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PRT NP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0.3%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5.8%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VP 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  <a:sym typeface="Symbol" charset="2"/>
                        </a:rPr>
                        <a:t></a:t>
                      </a: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 V PRT PP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6.1%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1.5%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0.2%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charset="0"/>
                          <a:ea typeface="굴림" charset="-127"/>
                          <a:cs typeface="굴림" charset="-127"/>
                        </a:rPr>
                        <a:t>0.0%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2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probability </a:t>
            </a:r>
            <a:r>
              <a:rPr lang="en-US" dirty="0">
                <a:ea typeface="ＭＳ Ｐゴシック" charset="0"/>
                <a:cs typeface="ＭＳ Ｐゴシック" charset="0"/>
              </a:rPr>
              <a:t>of different verbal complement frames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(i.e.,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subcategorizations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) depends on the verb: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95800" y="6324600"/>
            <a:ext cx="4025829" cy="381000"/>
            <a:chOff x="4495800" y="6324600"/>
            <a:chExt cx="4025829" cy="381000"/>
          </a:xfrm>
        </p:grpSpPr>
        <p:sp>
          <p:nvSpPr>
            <p:cNvPr id="2" name="TextBox 1"/>
            <p:cNvSpPr txBox="1"/>
            <p:nvPr/>
          </p:nvSpPr>
          <p:spPr>
            <a:xfrm>
              <a:off x="5334000" y="6324600"/>
              <a:ext cx="3187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800" dirty="0"/>
                <a:t>“</a:t>
              </a:r>
              <a:r>
                <a:rPr lang="en-US" altLang="ja-JP" sz="1800" dirty="0" err="1"/>
                <a:t>monolexical</a:t>
              </a:r>
              <a:r>
                <a:rPr lang="en-US" altLang="ja-JP" sz="1800" dirty="0" smtClean="0"/>
                <a:t>” probabilities</a:t>
              </a:r>
              <a:endParaRPr lang="en-US" sz="1800" dirty="0"/>
            </a:p>
          </p:txBody>
        </p:sp>
        <p:sp>
          <p:nvSpPr>
            <p:cNvPr id="3" name="Up Arrow 2"/>
            <p:cNvSpPr/>
            <p:nvPr/>
          </p:nvSpPr>
          <p:spPr bwMode="auto">
            <a:xfrm>
              <a:off x="4495800" y="6324600"/>
              <a:ext cx="533400" cy="381000"/>
            </a:xfrm>
            <a:prstGeom prst="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0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Lexicalization sharpens probabilities: Predicting heads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Bilexical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probabilities”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P(</a:t>
            </a:r>
            <a:r>
              <a:rPr lang="en-US" dirty="0">
                <a:ea typeface="ＭＳ Ｐゴシック" charset="0"/>
                <a:cs typeface="ＭＳ Ｐゴシック" charset="0"/>
              </a:rPr>
              <a:t>prices | n-plural) = .013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ea typeface="ＭＳ Ｐゴシック" charset="0"/>
                <a:cs typeface="ＭＳ Ｐゴシック" charset="0"/>
              </a:rPr>
              <a:t>prices | n-plural, NP) = .013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ea typeface="ＭＳ Ｐゴシック" charset="0"/>
                <a:cs typeface="ＭＳ Ｐゴシック" charset="0"/>
              </a:rPr>
              <a:t>prices | n-plural, NP, S) = .025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ea typeface="ＭＳ Ｐゴシック" charset="0"/>
                <a:cs typeface="ＭＳ Ｐゴシック" charset="0"/>
              </a:rPr>
              <a:t>prices | n-plural, NP, S, v-past) = .052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</a:t>
            </a:r>
            <a:r>
              <a:rPr lang="en-US" dirty="0">
                <a:ea typeface="ＭＳ Ｐゴシック" charset="0"/>
                <a:cs typeface="ＭＳ Ｐゴシック" charset="0"/>
              </a:rPr>
              <a:t>prices | n-plural, NP, S, v-past, fell) = .146</a:t>
            </a:r>
          </a:p>
        </p:txBody>
      </p:sp>
    </p:spTree>
    <p:extLst>
      <p:ext uri="{BB962C8B-B14F-4D97-AF65-F5344CB8AC3E}">
        <p14:creationId xmlns:p14="http://schemas.microsoft.com/office/powerpoint/2010/main" val="182393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Charniak</a:t>
            </a:r>
            <a:r>
              <a:rPr lang="en-US" dirty="0">
                <a:ea typeface="ＭＳ Ｐゴシック" charset="0"/>
                <a:cs typeface="ＭＳ Ｐゴシック" charset="0"/>
              </a:rPr>
              <a:t> (1997) linear interpolation/shrinkage</a:t>
            </a: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760538"/>
            <a:ext cx="86042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Charniak</a:t>
            </a:r>
            <a:r>
              <a:rPr lang="en-US" dirty="0">
                <a:ea typeface="ＭＳ Ｐゴシック" charset="0"/>
                <a:cs typeface="ＭＳ Ｐゴシック" charset="0"/>
              </a:rPr>
              <a:t> (1997) shrinkage example</a:t>
            </a:r>
          </a:p>
        </p:txBody>
      </p:sp>
      <p:pic>
        <p:nvPicPr>
          <p:cNvPr id="337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157413"/>
            <a:ext cx="8383587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9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Lexicalization of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The model of </a:t>
            </a:r>
            <a:r>
              <a:rPr lang="en-US" dirty="0" err="1" smtClean="0">
                <a:latin typeface="+mj-lt"/>
                <a:ea typeface="ＭＳ Ｐゴシック" charset="0"/>
                <a:cs typeface="ＭＳ Ｐゴシック" charset="0"/>
              </a:rPr>
              <a:t>Charniak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 (1997)</a:t>
            </a:r>
          </a:p>
        </p:txBody>
      </p:sp>
    </p:spTree>
    <p:extLst>
      <p:ext uri="{BB962C8B-B14F-4D97-AF65-F5344CB8AC3E}">
        <p14:creationId xmlns:p14="http://schemas.microsoft.com/office/powerpoint/2010/main" val="8435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14547</TotalTime>
  <Words>384</Words>
  <Application>Microsoft Office PowerPoint</Application>
  <PresentationFormat>On-screen Show (4:3)</PresentationFormat>
  <Paragraphs>88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NLP3x4-class</vt:lpstr>
      <vt:lpstr>Photo Editor Photo</vt:lpstr>
      <vt:lpstr>Lexicalization of PCFGs</vt:lpstr>
      <vt:lpstr>Charniak (1997) </vt:lpstr>
      <vt:lpstr>Charniak (1997) example</vt:lpstr>
      <vt:lpstr>Lexicalization models argument selection by sharpening rule expansion probabilities</vt:lpstr>
      <vt:lpstr>Lexicalization sharpens probabilities: Predicting heads</vt:lpstr>
      <vt:lpstr>Charniak (1997) linear interpolation/shrinkage</vt:lpstr>
      <vt:lpstr>Charniak (1997) shrinkage example</vt:lpstr>
      <vt:lpstr>Lexicalization of PCFGs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2012-04-12T04:05:30Z</dcterms:modified>
</cp:coreProperties>
</file>