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5BFBB-8158-C74B-A5ED-567E0F0134A4}" type="datetimeFigureOut">
              <a:rPr lang="en-US" smtClean="0"/>
              <a:t>2/4/12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32DA4-1C28-2B40-9AD9-4E79401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0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632D185-AEE8-C849-8506-459AF6C7FEEE}" type="slidenum">
              <a:rPr lang="en-US" sz="1100"/>
              <a:pPr eaLnBrk="1" hangingPunct="1"/>
              <a:t>3</a:t>
            </a:fld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06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06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8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20B69-ED00-0245-9598-FFC5D8C0815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17A5-F57D-0342-94F7-FB85637EB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Microsoft_Excel_97_-_2004_Worksheet2.xls"/><Relationship Id="rId7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0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Identify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each doc by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28FE9C2-3E58-F44E-98BF-36FAF6FEF2B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562600"/>
            <a:ext cx="44958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3380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1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02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33841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3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4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03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3827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38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29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30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3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383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3833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3834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33835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33804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33813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3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14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15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1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17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33818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33819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33820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33821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3805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3806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3810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174</a:t>
              </a:r>
            </a:p>
          </p:txBody>
        </p:sp>
        <p:sp>
          <p:nvSpPr>
            <p:cNvPr id="33811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96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119915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postings lists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9FF5EE-3BE4-CA4F-B1C6-FB447380ED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487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4878" name="AutoShape 48"/>
            <p:cNvCxnSpPr>
              <a:cxnSpLocks noChangeShapeType="1"/>
              <a:stCxn id="33838" idx="1"/>
              <a:endCxn id="3487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487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34825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26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4830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2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486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485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486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5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5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5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486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486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486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486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4834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484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4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4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4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484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484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484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484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4836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4838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361476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22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 stages of text processing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>
                <a:sym typeface="Symbol" charset="2"/>
              </a:rPr>
              <a:t>Tokenization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Cut character sequence into word tokens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Deal with </a:t>
            </a:r>
            <a:r>
              <a:rPr lang="en-US" b="1" i="1" dirty="0" smtClean="0">
                <a:sym typeface="Symbol" charset="2"/>
              </a:rPr>
              <a:t>“John’s”</a:t>
            </a:r>
            <a:r>
              <a:rPr lang="en-US" dirty="0" smtClean="0">
                <a:sym typeface="Symbol" charset="2"/>
              </a:rPr>
              <a:t>, </a:t>
            </a:r>
            <a:r>
              <a:rPr lang="en-US" b="1" i="1" dirty="0" smtClean="0">
                <a:sym typeface="Symbol" charset="2"/>
              </a:rPr>
              <a:t>a state-of-the-art solution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Normalization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Map text and query term to same form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You want </a:t>
            </a:r>
            <a:r>
              <a:rPr lang="en-US" b="1" i="1" dirty="0" smtClean="0">
                <a:sym typeface="Symbol" charset="2"/>
              </a:rPr>
              <a:t>U.S.A.</a:t>
            </a:r>
            <a:r>
              <a:rPr lang="en-US" dirty="0" smtClean="0">
                <a:sym typeface="Symbol" charset="2"/>
              </a:rPr>
              <a:t> and </a:t>
            </a:r>
            <a:r>
              <a:rPr lang="en-US" b="1" i="1" dirty="0" smtClean="0">
                <a:sym typeface="Symbol" charset="2"/>
              </a:rPr>
              <a:t>USA </a:t>
            </a:r>
            <a:r>
              <a:rPr lang="en-US" dirty="0" smtClean="0">
                <a:sym typeface="Symbol" charset="2"/>
              </a:rPr>
              <a:t>to match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Stemming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wish different forms of a root to match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authorize</a:t>
            </a:r>
            <a:r>
              <a:rPr lang="en-US" dirty="0" smtClean="0">
                <a:sym typeface="Symbol" charset="2"/>
              </a:rPr>
              <a:t>,</a:t>
            </a:r>
            <a:r>
              <a:rPr lang="en-US" b="1" i="1" dirty="0" smtClean="0">
                <a:sym typeface="Symbol" charset="2"/>
              </a:rPr>
              <a:t> authorization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Stop words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omit very common words (or not)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80814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 smtClean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’ </a:t>
            </a:r>
            <a:r>
              <a:rPr lang="en-US" dirty="0">
                <a:latin typeface="Arial" charset="0"/>
              </a:rPr>
              <a:t>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1358900" imgH="5080000" progId="Excel.Sheet.8">
                  <p:embed/>
                </p:oleObj>
              </mc:Choice>
              <mc:Fallback>
                <p:oleObj name="Worksheet" r:id="rId4" imgW="1358900" imgH="5080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272350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3400">
                <a:latin typeface="Calibri" charset="0"/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6" imgW="1358900" imgH="5041900" progId="Excel.Sheet.8">
                  <p:embed/>
                </p:oleObj>
              </mc:Choice>
              <mc:Fallback>
                <p:oleObj name="Worksheet" r:id="rId6" imgW="1358900" imgH="5041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Calibri" charset="0"/>
              </a:rPr>
              <a:t>Core indexing step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41688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1358900" imgH="5422900" progId="Excel.Sheet.8">
                  <p:embed/>
                </p:oleObj>
              </mc:Choice>
              <mc:Fallback>
                <p:oleObj name="Worksheet" r:id="rId4" imgW="1358900" imgH="5422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3994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25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7BE72E0-236A-354A-830D-DFFB8F269A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101"/>
            <a:ext cx="2743200" cy="27386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+mn-lt"/>
              </a:rPr>
              <a:t>IR system implementation</a:t>
            </a:r>
            <a:endParaRPr lang="en-US" dirty="0">
              <a:latin typeface="+mn-lt"/>
            </a:endParaRP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40968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Calibri" charset="0"/>
              </a:rPr>
              <a:t>Lists of docIDs</a:t>
            </a:r>
          </a:p>
        </p:txBody>
      </p:sp>
    </p:spTree>
    <p:extLst>
      <p:ext uri="{BB962C8B-B14F-4D97-AF65-F5344CB8AC3E}">
        <p14:creationId xmlns:p14="http://schemas.microsoft.com/office/powerpoint/2010/main" val="427643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Macintosh PowerPoint</Application>
  <PresentationFormat>On-screen Show (4:3)</PresentationFormat>
  <Paragraphs>148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Worksheet</vt:lpstr>
      <vt:lpstr>PowerPoint Presentation</vt:lpstr>
      <vt:lpstr>Inverted index</vt:lpstr>
      <vt:lpstr>Inverted index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OpenClassroom</cp:lastModifiedBy>
  <cp:revision>2</cp:revision>
  <dcterms:created xsi:type="dcterms:W3CDTF">2012-02-05T03:51:50Z</dcterms:created>
  <dcterms:modified xsi:type="dcterms:W3CDTF">2012-02-05T04:02:17Z</dcterms:modified>
</cp:coreProperties>
</file>