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44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44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BCF6-B3FC-B44A-9CF3-69672EEF5C4D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AA259-3A60-C148-B397-466D358D2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549478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Our focus</a:t>
            </a:r>
            <a:endParaRPr lang="en-US" dirty="0">
              <a:latin typeface="+mn-lt"/>
            </a:endParaRP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804647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</a:rPr>
              <a:t>the two </a:t>
            </a:r>
            <a:r>
              <a:rPr lang="en-US" dirty="0" smtClean="0">
                <a:latin typeface="Calibri" charset="0"/>
                <a:ea typeface="ＭＳ Ｐゴシック" charset="0"/>
              </a:rPr>
              <a:t>postings (intersect the document sets):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1166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265845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88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253847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The index we just built</vt:lpstr>
      <vt:lpstr>Query processing: AND</vt:lpstr>
      <vt:lpstr>The merge</vt:lpstr>
      <vt:lpstr>Intersecting two postings lists (a “merge” algorithm)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OpenClassroom</cp:lastModifiedBy>
  <cp:revision>2</cp:revision>
  <dcterms:created xsi:type="dcterms:W3CDTF">2012-02-05T03:52:39Z</dcterms:created>
  <dcterms:modified xsi:type="dcterms:W3CDTF">2012-02-05T04:03:55Z</dcterms:modified>
</cp:coreProperties>
</file>