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2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85303-A472-C54E-8319-A4E83A0F32A3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BFCAA-989E-AC4D-A2C3-A483CC70F6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2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6 4 3 2 1 0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2702D6-CC1F-A64F-B9A5-EB201DA0251D}" type="slidenum">
              <a:rPr lang="en-US" sz="1100"/>
              <a:pPr eaLnBrk="1" hangingPunct="1"/>
              <a:t>5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do you get these numbers?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Suggests df is better.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5957016-9118-814F-82FB-321282CA8DEF}" type="slidenum">
              <a:rPr lang="en-US" sz="1100"/>
              <a:pPr eaLnBrk="1" hangingPunct="1"/>
              <a:t>8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32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01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6014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3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8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3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7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45994-6A8D-034B-B8EB-51FED22210A9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390C3-4971-4340-B730-0B4D7E8D1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6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Rare terms are more informative than frequent terms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Recall stop words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Consider a term in the query that is rare in the collection (e.g.,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this term is very likely to be relevant to the query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→ We want a high weight for rare terms like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arachnocentric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824773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 frequency, continued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Frequent terms are less informative than rare terms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query term that is frequent in the collection (e.g.,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line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document containing such a term is more likely to be relevant than a document that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 a sure indicator of relevance.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→ For frequent terms, we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want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positive weights for words like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high, increase, and line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lower weights than for rare terms.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will use document frequency (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to capture this.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616510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weight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</a:t>
            </a:r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document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the number of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is an inverse measure of the informativeness of </a:t>
            </a:r>
            <a:r>
              <a:rPr lang="en-US" i="1" dirty="0">
                <a:latin typeface="Calibri" charset="0"/>
                <a:ea typeface="ＭＳ Ｐゴシック" charset="0"/>
              </a:rPr>
              <a:t>t</a:t>
            </a:r>
          </a:p>
          <a:p>
            <a:pPr lvl="1" eaLnBrk="1" hangingPunct="1"/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i="1" baseline="-25000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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define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(inverse document frequency)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by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use log (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) instead of </a:t>
            </a:r>
            <a:r>
              <a:rPr lang="en-US" i="1" dirty="0">
                <a:latin typeface="Calibri" charset="0"/>
                <a:ea typeface="ＭＳ Ｐゴシック" charset="0"/>
              </a:rPr>
              <a:t>N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df</a:t>
            </a:r>
            <a:r>
              <a:rPr lang="en-US" i="1" baseline="-25000" dirty="0" err="1">
                <a:latin typeface="Calibri" charset="0"/>
                <a:ea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</a:rPr>
              <a:t> to </a:t>
            </a:r>
            <a:r>
              <a:rPr lang="en-US" dirty="0" smtClean="0">
                <a:latin typeface="Calibri" charset="0"/>
                <a:ea typeface="ＭＳ Ｐゴシック" charset="0"/>
              </a:rPr>
              <a:t>“dampen” </a:t>
            </a:r>
            <a:r>
              <a:rPr lang="en-US" dirty="0">
                <a:latin typeface="Calibri" charset="0"/>
                <a:ea typeface="ＭＳ Ｐゴシック" charset="0"/>
              </a:rPr>
              <a:t>the effect of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82813" y="4081463"/>
          <a:ext cx="36369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1155600" imgH="228600" progId="Equation.3">
                  <p:embed/>
                </p:oleObj>
              </mc:Choice>
              <mc:Fallback>
                <p:oleObj name="Equation" r:id="rId3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081463"/>
                        <a:ext cx="363696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2 4"/>
          <p:cNvSpPr>
            <a:spLocks/>
          </p:cNvSpPr>
          <p:nvPr/>
        </p:nvSpPr>
        <p:spPr bwMode="auto">
          <a:xfrm>
            <a:off x="1295400" y="6167438"/>
            <a:ext cx="7078663" cy="461962"/>
          </a:xfrm>
          <a:prstGeom prst="borderCallout2">
            <a:avLst>
              <a:gd name="adj1" fmla="val 49403"/>
              <a:gd name="adj2" fmla="val -28"/>
              <a:gd name="adj3" fmla="val -242981"/>
              <a:gd name="adj4" fmla="val -13440"/>
              <a:gd name="adj5" fmla="val -321356"/>
              <a:gd name="adj6" fmla="val 42366"/>
            </a:avLst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357E69"/>
                </a:solidFill>
              </a:rPr>
              <a:t>Will turn out the base of the log is immaterial.</a:t>
            </a:r>
          </a:p>
        </p:txBody>
      </p:sp>
      <p:sp>
        <p:nvSpPr>
          <p:cNvPr id="368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09784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idf example, suppose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= 1 million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" y="1752600"/>
          <a:ext cx="8915400" cy="3122616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  <a:r>
                        <a:rPr kumimoji="0" lang="en-US" sz="1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calpurnia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animal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sunday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fly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under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1,000,000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37926" name="TextBox 4"/>
          <p:cNvSpPr txBox="1">
            <a:spLocks noChangeArrowheads="1"/>
          </p:cNvSpPr>
          <p:nvPr/>
        </p:nvSpPr>
        <p:spPr bwMode="auto">
          <a:xfrm>
            <a:off x="596900" y="5862638"/>
            <a:ext cx="8013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There is one idf value for each term </a:t>
            </a:r>
            <a:r>
              <a:rPr lang="en-US" i="1"/>
              <a:t>t</a:t>
            </a:r>
            <a:r>
              <a:rPr lang="en-US"/>
              <a:t> in a collection.</a:t>
            </a:r>
          </a:p>
        </p:txBody>
      </p:sp>
      <p:sp>
        <p:nvSpPr>
          <p:cNvPr id="3792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057400" y="5105400"/>
          <a:ext cx="363696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1155600" imgH="228600" progId="Equation.3">
                  <p:embed/>
                </p:oleObj>
              </mc:Choice>
              <mc:Fallback>
                <p:oleObj name="Equation" r:id="rId4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05400"/>
                        <a:ext cx="363696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416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iPhone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06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of idf on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Question: Does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have an effect on ranking for one-term queries, like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iPhone</a:t>
            </a:r>
          </a:p>
          <a:p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has no effect on ranking one term queries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affects the ranking of documents for queries with at least two terms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For the query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 person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</a:rPr>
              <a:t> weighting makes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capricious</a:t>
            </a:r>
            <a:r>
              <a:rPr lang="en-US" dirty="0">
                <a:latin typeface="Calibri" charset="0"/>
                <a:ea typeface="ＭＳ Ｐゴシック" charset="0"/>
              </a:rPr>
              <a:t> count for much more in the final document ranking than occurrences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</a:rPr>
              <a:t>person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B5E4D45-71CB-1E4C-ADFA-ED3AC217480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71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Collection vs. Document frequency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collection frequency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the number of occurrences of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 the collection, counting multiple occurrences.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word is a better search term (and should get a higher weight)?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51345"/>
              </p:ext>
            </p:extLst>
          </p:nvPr>
        </p:nvGraphicFramePr>
        <p:xfrm>
          <a:off x="1143000" y="3657600"/>
          <a:ext cx="6858000" cy="1309688"/>
        </p:xfrm>
        <a:graphic>
          <a:graphicData uri="http://schemas.openxmlformats.org/drawingml/2006/table">
            <a:tbl>
              <a:tblPr/>
              <a:tblGrid>
                <a:gridCol w="1474839"/>
                <a:gridCol w="2716161"/>
                <a:gridCol w="2667000"/>
              </a:tblGrid>
              <a:tr h="430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Collection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Document frequency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397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10422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8760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4098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6.2.1</a:t>
            </a:r>
          </a:p>
        </p:txBody>
      </p:sp>
    </p:spTree>
    <p:extLst>
      <p:ext uri="{BB962C8B-B14F-4D97-AF65-F5344CB8AC3E}">
        <p14:creationId xmlns:p14="http://schemas.microsoft.com/office/powerpoint/2010/main" val="3402337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(Inverse) Document frequency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9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460</Words>
  <Application>Microsoft Macintosh PowerPoint</Application>
  <PresentationFormat>On-screen Show (4:3)</PresentationFormat>
  <Paragraphs>78</Paragraphs>
  <Slides>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Microsoft Equation</vt:lpstr>
      <vt:lpstr>PowerPoint Presentation</vt:lpstr>
      <vt:lpstr>Document frequency</vt:lpstr>
      <vt:lpstr>Document frequency, continued</vt:lpstr>
      <vt:lpstr>idf weight</vt:lpstr>
      <vt:lpstr>idf example, suppose N = 1 million</vt:lpstr>
      <vt:lpstr>Effect of idf on ranking</vt:lpstr>
      <vt:lpstr>Effect of idf on ranking</vt:lpstr>
      <vt:lpstr>Collection vs. Document frequency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2012-02-06T01:40:57Z</dcterms:created>
  <dcterms:modified xsi:type="dcterms:W3CDTF">2012-02-06T01:42:03Z</dcterms:modified>
</cp:coreProperties>
</file>