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Microsoft_Equation1.bin" ContentType="application/vnd.openxmlformats-officedocument.oleObject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9612A0-1BC9-DE49-84B0-E451D2F84EA5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92E0-46A2-9D45-B98B-E891A4BF9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 default is just term frequency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ltc is best known form of weighting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5FA4E0D-04C5-9F40-AD93-7EED497EE0A0}" type="slidenum">
              <a:rPr lang="en-US" sz="1100"/>
              <a:pPr eaLnBrk="1" hangingPunct="1"/>
              <a:t>2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Leaving off idf weighting on documents is good for both efficiency and system effectiveness reasons.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9F0FBE3-5EB0-FF44-85C3-4B5C9B39BE3A}" type="slidenum">
              <a:rPr lang="en-US" sz="1100"/>
              <a:pPr eaLnBrk="1" hangingPunct="1"/>
              <a:t>3</a:t>
            </a:fld>
            <a:endParaRPr lang="en-US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Needs to be after the idea of separately weighting query and document terms.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72170B6-7133-8340-BA7D-540FED543EA4}" type="slidenum">
              <a:rPr lang="en-US" sz="1100"/>
              <a:pPr eaLnBrk="1" hangingPunct="1"/>
              <a:t>5</a:t>
            </a:fld>
            <a:endParaRPr 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1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7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4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42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42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42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6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4496A-8835-5340-92D4-13B27D3B1DBD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94-7B3D-D440-9E2B-4AC5D00019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 has many variants</a:t>
            </a:r>
          </a:p>
        </p:txBody>
      </p:sp>
      <p:pic>
        <p:nvPicPr>
          <p:cNvPr id="60419" name="Content Placeholder 7" descr="table1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188" y="1592263"/>
            <a:ext cx="8888412" cy="2751137"/>
          </a:xfrm>
        </p:spPr>
      </p:pic>
      <p:sp>
        <p:nvSpPr>
          <p:cNvPr id="60420" name="Rectangle 8"/>
          <p:cNvSpPr>
            <a:spLocks noChangeArrowheads="1"/>
          </p:cNvSpPr>
          <p:nvPr/>
        </p:nvSpPr>
        <p:spPr bwMode="auto">
          <a:xfrm>
            <a:off x="152400" y="1905000"/>
            <a:ext cx="7772400" cy="381000"/>
          </a:xfrm>
          <a:prstGeom prst="rect">
            <a:avLst/>
          </a:prstGeom>
          <a:solidFill>
            <a:schemeClr val="accent1">
              <a:alpha val="509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25404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Weighting may differ in queries vs documents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engines allow for different weightings for queries vs. documents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SMART Notation: denotes the combination in use in an engine, with the notation </a:t>
            </a:r>
            <a:r>
              <a:rPr lang="en-US" i="1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ddd.qqq</a:t>
            </a:r>
            <a:r>
              <a:rPr lang="en-US" i="1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,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using the acronyms from the previous table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very standard weighting scheme is: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spcAft>
                <a:spcPts val="9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Document: logarithmic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(l as first character)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no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cosine normalization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Query: logarithmic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(l in leftmost column),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 (t in second column), </a:t>
            </a:r>
            <a:r>
              <a:rPr lang="en-US" dirty="0" smtClean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cosine 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normalization …</a:t>
            </a:r>
          </a:p>
        </p:txBody>
      </p:sp>
      <p:sp>
        <p:nvSpPr>
          <p:cNvPr id="4" name="Up Arrow Callout 3"/>
          <p:cNvSpPr>
            <a:spLocks noChangeArrowheads="1"/>
          </p:cNvSpPr>
          <p:nvPr/>
        </p:nvSpPr>
        <p:spPr bwMode="auto">
          <a:xfrm>
            <a:off x="7164388" y="4876800"/>
            <a:ext cx="1903412" cy="706438"/>
          </a:xfrm>
          <a:prstGeom prst="upArrowCallout">
            <a:avLst>
              <a:gd name="adj1" fmla="val 25048"/>
              <a:gd name="adj2" fmla="val 25073"/>
              <a:gd name="adj3" fmla="val 25000"/>
              <a:gd name="adj4" fmla="val 64977"/>
            </a:avLst>
          </a:prstGeom>
          <a:solidFill>
            <a:schemeClr val="accent1">
              <a:alpha val="3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A bad idea?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1247573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lnc.ltc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2514600"/>
          <a:ext cx="9067800" cy="2506980"/>
        </p:xfrm>
        <a:graphic>
          <a:graphicData uri="http://schemas.openxmlformats.org/drawingml/2006/table">
            <a:tbl>
              <a:tblPr/>
              <a:tblGrid>
                <a:gridCol w="1295400"/>
                <a:gridCol w="609600"/>
                <a:gridCol w="625475"/>
                <a:gridCol w="842963"/>
                <a:gridCol w="588962"/>
                <a:gridCol w="606425"/>
                <a:gridCol w="703263"/>
                <a:gridCol w="773112"/>
                <a:gridCol w="773113"/>
                <a:gridCol w="842962"/>
                <a:gridCol w="703263"/>
                <a:gridCol w="703262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Prod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tf-raw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tf-wt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wt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n</a:t>
                      </a:r>
                      <a:r>
                        <a:rPr kumimoji="0" lang="ja-JP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’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lize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auto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best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car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insurance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1.3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charset="0"/>
                          <a:cs typeface="Arial Unicode MS" charset="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</a:tr>
            </a:tbl>
          </a:graphicData>
        </a:graphic>
      </p:graphicFrame>
      <p:sp>
        <p:nvSpPr>
          <p:cNvPr id="64612" name="TextBox 4"/>
          <p:cNvSpPr txBox="1">
            <a:spLocks noChangeArrowheads="1"/>
          </p:cNvSpPr>
          <p:nvPr/>
        </p:nvSpPr>
        <p:spPr bwMode="auto">
          <a:xfrm>
            <a:off x="838200" y="1600200"/>
            <a:ext cx="6302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Document: </a:t>
            </a:r>
            <a:r>
              <a:rPr lang="en-US" i="1"/>
              <a:t>car insurance auto insurance</a:t>
            </a:r>
          </a:p>
          <a:p>
            <a:pPr eaLnBrk="1" hangingPunct="1"/>
            <a:r>
              <a:rPr lang="en-US"/>
              <a:t>Query: </a:t>
            </a:r>
            <a:r>
              <a:rPr lang="en-US" i="1"/>
              <a:t>best car insurance</a:t>
            </a:r>
          </a:p>
        </p:txBody>
      </p:sp>
      <p:sp>
        <p:nvSpPr>
          <p:cNvPr id="64613" name="TextBox 5"/>
          <p:cNvSpPr txBox="1">
            <a:spLocks noChangeArrowheads="1"/>
          </p:cNvSpPr>
          <p:nvPr/>
        </p:nvSpPr>
        <p:spPr bwMode="auto">
          <a:xfrm>
            <a:off x="1217613" y="5176838"/>
            <a:ext cx="6249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Exercise: what is </a:t>
            </a:r>
            <a:r>
              <a:rPr lang="en-US" i="1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FF"/>
                </a:solidFill>
              </a:rPr>
              <a:t>, the number of docs?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52650" y="6243638"/>
            <a:ext cx="4595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0000"/>
                </a:solidFill>
              </a:rPr>
              <a:t>Score = 0+0+0.27+0.53 = 0.8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133600" y="5715000"/>
            <a:ext cx="4895850" cy="461963"/>
            <a:chOff x="2133600" y="5715000"/>
            <a:chExt cx="4895850" cy="461665"/>
          </a:xfrm>
        </p:grpSpPr>
        <p:sp>
          <p:nvSpPr>
            <p:cNvPr id="64617" name="TextBox 8"/>
            <p:cNvSpPr txBox="1">
              <a:spLocks noChangeArrowheads="1"/>
            </p:cNvSpPr>
            <p:nvPr/>
          </p:nvSpPr>
          <p:spPr bwMode="auto">
            <a:xfrm>
              <a:off x="2133600" y="5715000"/>
              <a:ext cx="21018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Doc length =</a:t>
              </a:r>
            </a:p>
          </p:txBody>
        </p:sp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070350" y="5729723"/>
            <a:ext cx="2959100" cy="4057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Equation" r:id="rId3" imgW="1574800" imgH="215900" progId="Equation.3">
                    <p:embed/>
                  </p:oleObj>
                </mc:Choice>
                <mc:Fallback>
                  <p:oleObj name="Equation" r:id="rId3" imgW="15748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350" y="5729723"/>
                          <a:ext cx="2959100" cy="4057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616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6.4</a:t>
            </a:r>
          </a:p>
        </p:txBody>
      </p:sp>
    </p:spTree>
    <p:extLst>
      <p:ext uri="{BB962C8B-B14F-4D97-AF65-F5344CB8AC3E}">
        <p14:creationId xmlns:p14="http://schemas.microsoft.com/office/powerpoint/2010/main" val="3199985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9906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Computing cosine scores</a:t>
            </a:r>
          </a:p>
        </p:txBody>
      </p:sp>
      <p:pic>
        <p:nvPicPr>
          <p:cNvPr id="65539" name="Content Placeholder 8" descr="cosinescore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73213"/>
            <a:ext cx="8153400" cy="5187950"/>
          </a:xfrm>
        </p:spPr>
      </p:pic>
      <p:sp>
        <p:nvSpPr>
          <p:cNvPr id="65540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3829455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Summary – vector space ranking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4876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Represent the query as a weighted tf-idf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Represent each document as a weighted tf-idf vector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Compute the cosine similarity score for the query vector and each document vector</a:t>
            </a:r>
          </a:p>
          <a:p>
            <a:pPr eaLnBrk="1" hangingPunct="1"/>
            <a:r>
              <a:rPr lang="en-US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Rank documents with respect to the query by score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Return the top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(e.g.,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K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= 10) to the user</a:t>
            </a:r>
          </a:p>
        </p:txBody>
      </p:sp>
    </p:spTree>
    <p:extLst>
      <p:ext uri="{BB962C8B-B14F-4D97-AF65-F5344CB8AC3E}">
        <p14:creationId xmlns:p14="http://schemas.microsoft.com/office/powerpoint/2010/main" val="409522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Calculating </a:t>
            </a:r>
            <a:r>
              <a:rPr lang="en-US" dirty="0" err="1" smtClean="0"/>
              <a:t>tf-idf</a:t>
            </a:r>
            <a:r>
              <a:rPr lang="en-US" dirty="0" smtClean="0"/>
              <a:t> cosine scores</a:t>
            </a:r>
          </a:p>
          <a:p>
            <a:r>
              <a:rPr lang="en-US" dirty="0" smtClean="0"/>
              <a:t>in an IR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808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Macintosh PowerPoint</Application>
  <PresentationFormat>On-screen Show (4:3)</PresentationFormat>
  <Paragraphs>98</Paragraphs>
  <Slides>7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Microsoft Equation</vt:lpstr>
      <vt:lpstr>PowerPoint Presentation</vt:lpstr>
      <vt:lpstr>tf-idf weighting has many variants</vt:lpstr>
      <vt:lpstr>Weighting may differ in queries vs documents</vt:lpstr>
      <vt:lpstr>tf-idf example: lnc.ltc</vt:lpstr>
      <vt:lpstr>Computing cosine scores</vt:lpstr>
      <vt:lpstr>Summary – vector space ranking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2012-02-06T01:45:09Z</dcterms:created>
  <dcterms:modified xsi:type="dcterms:W3CDTF">2012-02-06T01:46:15Z</dcterms:modified>
</cp:coreProperties>
</file>