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7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0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70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7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66A0-47CE-CB44-9C83-0333419B67CC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BD41-D1A6-CD43-B758-D630EB714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Evaluating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C2FD227-1B32-9841-8F32-D5027975D06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Number of documents/hour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(Average document size)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fast does it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Latency as a function of index size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Expressiveness of query language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Ability to express complex information needs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on complex queries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Uncluttered UI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it free?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19697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E714F11-BDBB-204C-95CB-C43AD7FC1D0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Measures for a search engine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 of the preceding criteria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measurable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we can quantify speed/size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can make expressiveness precise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key measure: user happiness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is this?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Speed of response/size of index are factors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But blindingly fast, useless answers </a:t>
            </a:r>
            <a:r>
              <a:rPr lang="en-US" dirty="0" smtClean="0">
                <a:latin typeface="Calibri" charset="0"/>
                <a:ea typeface="ＭＳ Ｐゴシック" charset="0"/>
              </a:rPr>
              <a:t>won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’</a:t>
            </a:r>
            <a:r>
              <a:rPr lang="en-US" dirty="0" smtClean="0">
                <a:latin typeface="Calibri" charset="0"/>
                <a:ea typeface="ＭＳ Ｐゴシック" charset="0"/>
              </a:rPr>
              <a:t>t </a:t>
            </a:r>
            <a:r>
              <a:rPr lang="en-US" dirty="0">
                <a:latin typeface="Calibri" charset="0"/>
                <a:ea typeface="ＭＳ Ｐゴシック" charset="0"/>
              </a:rPr>
              <a:t>make a user happy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 way of quantifying user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happiness with the results returned</a:t>
            </a:r>
          </a:p>
          <a:p>
            <a:pPr lvl="1" eaLnBrk="1" hangingPunct="1"/>
            <a:r>
              <a:rPr lang="en-US" dirty="0" smtClean="0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of results to user’s information need</a:t>
            </a:r>
            <a:endParaRPr lang="en-US" dirty="0">
              <a:solidFill>
                <a:schemeClr val="accent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8.6</a:t>
            </a:r>
          </a:p>
        </p:txBody>
      </p:sp>
    </p:spTree>
    <p:extLst>
      <p:ext uri="{BB962C8B-B14F-4D97-AF65-F5344CB8AC3E}">
        <p14:creationId xmlns:p14="http://schemas.microsoft.com/office/powerpoint/2010/main" val="34480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525A91E-051E-1046-BAF8-3751230A102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an IR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information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translated into a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Relevance is assessed relative to the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looking for information on whether drinking red wine is more effective at reducing your risk of heart attacks than white wine.</a:t>
            </a:r>
          </a:p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Query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wine red white heart attack effective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evaluate whether the doc addresses the information need, not whether it has these words</a:t>
            </a: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8.1</a:t>
            </a:r>
          </a:p>
        </p:txBody>
      </p:sp>
    </p:spTree>
    <p:extLst>
      <p:ext uri="{BB962C8B-B14F-4D97-AF65-F5344CB8AC3E}">
        <p14:creationId xmlns:p14="http://schemas.microsoft.com/office/powerpoint/2010/main" val="214964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9B368E0-EAE3-8546-AE8F-F38CF365E70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Evaluating ranked results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Evaluation of a result set: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If we have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benchmark document collection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benchmark set of queries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assessor judgments of whether documents are relevant to queries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Then we can use Precision/Recall/F measure as before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Evaluation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of ranked results: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system can return any number of results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By taking various numbers of the top returned documents (levels of recall), the evaluator can produce a </a:t>
            </a:r>
            <a:r>
              <a:rPr lang="en-US" i="1" dirty="0">
                <a:latin typeface="Calibri" charset="0"/>
                <a:ea typeface="ＭＳ Ｐゴシック" charset="0"/>
              </a:rPr>
              <a:t>precision-recall curve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39753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Recall/Precision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2135188"/>
            <a:ext cx="4495800" cy="4189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1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3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4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6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7	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8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9	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10	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2819400" y="1600200"/>
            <a:ext cx="2514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	</a:t>
            </a:r>
            <a:r>
              <a:rPr lang="en-US" sz="2400" dirty="0" smtClean="0"/>
              <a:t>  </a:t>
            </a:r>
            <a:r>
              <a:rPr lang="en-US" sz="2400" dirty="0"/>
              <a:t>	</a:t>
            </a:r>
            <a:r>
              <a:rPr lang="en-US" sz="2400" dirty="0" smtClean="0"/>
              <a:t>P</a:t>
            </a:r>
            <a:endParaRPr lang="en-US" sz="2400" dirty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622925" y="2546350"/>
            <a:ext cx="3178175" cy="8223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Assume 10 rel docs</a:t>
            </a:r>
          </a:p>
          <a:p>
            <a:r>
              <a:rPr lang="en-US"/>
              <a:t>in collection</a:t>
            </a:r>
          </a:p>
        </p:txBody>
      </p:sp>
    </p:spTree>
    <p:extLst>
      <p:ext uri="{BB962C8B-B14F-4D97-AF65-F5344CB8AC3E}">
        <p14:creationId xmlns:p14="http://schemas.microsoft.com/office/powerpoint/2010/main" val="36667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D2D5C5C-D87B-0B4F-ADAE-BA81F6F6786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Two current evaluation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measures…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Mean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average precision (MAP)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AP: Average </a:t>
            </a:r>
            <a:r>
              <a:rPr lang="en-US" dirty="0">
                <a:latin typeface="Calibri" charset="0"/>
                <a:ea typeface="ＭＳ Ｐゴシック" charset="0"/>
              </a:rPr>
              <a:t>of the precision value obtained for the top </a:t>
            </a:r>
            <a:r>
              <a:rPr lang="en-US" i="1" dirty="0">
                <a:latin typeface="Calibri" charset="0"/>
                <a:ea typeface="ＭＳ Ｐゴシック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</a:rPr>
              <a:t> documents, each time a relevant doc is retrieved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Avoids interpolation, use of fixed recall </a:t>
            </a:r>
            <a:r>
              <a:rPr lang="en-US" dirty="0" smtClean="0">
                <a:latin typeface="Calibri" charset="0"/>
                <a:ea typeface="ＭＳ Ｐゴシック" charset="0"/>
              </a:rPr>
              <a:t>levels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Does weight most accuracy of top returned results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MAP for </a:t>
            </a:r>
            <a:r>
              <a:rPr lang="en-US" dirty="0" smtClean="0">
                <a:latin typeface="Calibri" charset="0"/>
                <a:ea typeface="ＭＳ Ｐゴシック" charset="0"/>
              </a:rPr>
              <a:t>set of queries </a:t>
            </a:r>
            <a:r>
              <a:rPr lang="en-US" dirty="0">
                <a:latin typeface="Calibri" charset="0"/>
                <a:ea typeface="ＭＳ Ｐゴシック" charset="0"/>
              </a:rPr>
              <a:t>is arithmetic </a:t>
            </a:r>
            <a:r>
              <a:rPr lang="en-US" dirty="0" smtClean="0">
                <a:latin typeface="Calibri" charset="0"/>
                <a:ea typeface="ＭＳ Ｐゴシック" charset="0"/>
              </a:rPr>
              <a:t>average of APs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Macro-averaging: each query counts </a:t>
            </a:r>
            <a:r>
              <a:rPr lang="en-US" dirty="0" smtClean="0">
                <a:latin typeface="Calibri" charset="0"/>
                <a:ea typeface="ＭＳ Ｐゴシック" charset="0"/>
              </a:rPr>
              <a:t>equally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8.4</a:t>
            </a:r>
          </a:p>
        </p:txBody>
      </p:sp>
    </p:spTree>
    <p:extLst>
      <p:ext uri="{BB962C8B-B14F-4D97-AF65-F5344CB8AC3E}">
        <p14:creationId xmlns:p14="http://schemas.microsoft.com/office/powerpoint/2010/main" val="24896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Evaluating search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9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Measures for a search engine</vt:lpstr>
      <vt:lpstr>Measures for a search engine</vt:lpstr>
      <vt:lpstr>Evaluating an IR system</vt:lpstr>
      <vt:lpstr>Evaluating ranked results</vt:lpstr>
      <vt:lpstr>Recall/Precision </vt:lpstr>
      <vt:lpstr>Two current evaluation measures…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aotimme</cp:lastModifiedBy>
  <cp:revision>2</cp:revision>
  <dcterms:created xsi:type="dcterms:W3CDTF">2012-02-06T01:47:41Z</dcterms:created>
  <dcterms:modified xsi:type="dcterms:W3CDTF">2012-04-22T00:22:31Z</dcterms:modified>
</cp:coreProperties>
</file>