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48" d="100"/>
          <a:sy n="48" d="100"/>
        </p:scale>
        <p:origin x="940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DE1C-B15B-44D8-B37C-B3A4164A238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D945-3C7D-4BAD-A24D-610622CB9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8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DE1C-B15B-44D8-B37C-B3A4164A238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D945-3C7D-4BAD-A24D-610622CB9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6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DE1C-B15B-44D8-B37C-B3A4164A238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D945-3C7D-4BAD-A24D-610622CB9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0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DE1C-B15B-44D8-B37C-B3A4164A238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D945-3C7D-4BAD-A24D-610622CB9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6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DE1C-B15B-44D8-B37C-B3A4164A238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D945-3C7D-4BAD-A24D-610622CB9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DE1C-B15B-44D8-B37C-B3A4164A238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D945-3C7D-4BAD-A24D-610622CB9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DE1C-B15B-44D8-B37C-B3A4164A238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D945-3C7D-4BAD-A24D-610622CB9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6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DE1C-B15B-44D8-B37C-B3A4164A238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D945-3C7D-4BAD-A24D-610622CB9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1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DE1C-B15B-44D8-B37C-B3A4164A238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D945-3C7D-4BAD-A24D-610622CB9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3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DE1C-B15B-44D8-B37C-B3A4164A238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D945-3C7D-4BAD-A24D-610622CB9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5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DE1C-B15B-44D8-B37C-B3A4164A238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D945-3C7D-4BAD-A24D-610622CB9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1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BDE1C-B15B-44D8-B37C-B3A4164A238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9D945-3C7D-4BAD-A24D-610622CB9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3149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Meiryo" panose="020B0604030504040204" pitchFamily="34" charset="-128"/>
                <a:ea typeface="Meiryo" panose="020B0604030504040204" pitchFamily="34" charset="-128"/>
              </a:rPr>
              <a:t>1. DEVELOPMENT PROCESS OVERVIEW</a:t>
            </a:r>
            <a:endParaRPr lang="en-US" sz="20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31489"/>
            <a:ext cx="12192000" cy="19461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3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3149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latin typeface="Meiryo" panose="020B0604030504040204" pitchFamily="34" charset="-128"/>
                <a:ea typeface="Meiryo" panose="020B0604030504040204" pitchFamily="34" charset="-128"/>
              </a:rPr>
              <a:t>1. DEVELOPMENT PROCESS OVERVIEW</a:t>
            </a:r>
            <a:endParaRPr lang="en-US" sz="20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31489"/>
            <a:ext cx="12192000" cy="16659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Pentagon 1"/>
          <p:cNvSpPr/>
          <p:nvPr/>
        </p:nvSpPr>
        <p:spPr>
          <a:xfrm>
            <a:off x="19880" y="3146612"/>
            <a:ext cx="2124635" cy="97481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eiryo" panose="020B0604030504040204" pitchFamily="34" charset="-128"/>
                <a:ea typeface="Meiryo" panose="020B0604030504040204" pitchFamily="34" charset="-128"/>
              </a:rPr>
              <a:t>REQs</a:t>
            </a:r>
            <a:endParaRPr lang="en-US" sz="16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Chevron 2"/>
          <p:cNvSpPr/>
          <p:nvPr/>
        </p:nvSpPr>
        <p:spPr>
          <a:xfrm>
            <a:off x="1721212" y="3146612"/>
            <a:ext cx="2474264" cy="974814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DESIGN</a:t>
            </a:r>
            <a:endParaRPr lang="en-US" sz="16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758929" y="3146612"/>
            <a:ext cx="3433492" cy="974814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IMPLEMENTATION</a:t>
            </a:r>
            <a:endParaRPr lang="en-US" sz="16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6778077" y="3146612"/>
            <a:ext cx="3532094" cy="974814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TESTING (IT/ST)</a:t>
            </a:r>
            <a:endParaRPr lang="en-US" sz="16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7195337" y="4299551"/>
            <a:ext cx="3541058" cy="97481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VULENRABILITY TEST</a:t>
            </a:r>
            <a:endParaRPr lang="en-US" sz="16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9885713" y="3146612"/>
            <a:ext cx="2266528" cy="97481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FIXBUG/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RELEASE</a:t>
            </a:r>
            <a:endParaRPr lang="en-US" sz="16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273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3149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r>
              <a:rPr lang="en-US" sz="2000" b="1" dirty="0" smtClean="0">
                <a:latin typeface="Meiryo" panose="020B0604030504040204" pitchFamily="34" charset="-128"/>
                <a:ea typeface="Meiryo" panose="020B0604030504040204" pitchFamily="34" charset="-128"/>
              </a:rPr>
              <a:t>. ARCHITECTURE OVERVIEW</a:t>
            </a:r>
            <a:endParaRPr lang="en-US" sz="20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31489"/>
            <a:ext cx="12192000" cy="16659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3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3149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latin typeface="Meiryo" panose="020B0604030504040204" pitchFamily="34" charset="-128"/>
                <a:ea typeface="Meiryo" panose="020B0604030504040204" pitchFamily="34" charset="-128"/>
              </a:rPr>
              <a:t>3. TECHNOLOGY STACK &amp; FRAMEWORK</a:t>
            </a:r>
            <a:endParaRPr lang="en-US" sz="20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31489"/>
            <a:ext cx="12192000" cy="16659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71" y="4093779"/>
            <a:ext cx="1721816" cy="58669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73795" y="5326232"/>
            <a:ext cx="2441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Meiryo" panose="020B0604030504040204" pitchFamily="34" charset="-128"/>
                <a:ea typeface="Meiryo" panose="020B0604030504040204" pitchFamily="34" charset="-128"/>
              </a:rPr>
              <a:t>Mobile Application</a:t>
            </a:r>
            <a:endParaRPr lang="en-US" sz="20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7826" y="4696179"/>
            <a:ext cx="105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eiryo" panose="020B0604030504040204" pitchFamily="34" charset="-128"/>
                <a:ea typeface="Meiryo" panose="020B0604030504040204" pitchFamily="34" charset="-128"/>
              </a:rPr>
              <a:t>Android</a:t>
            </a:r>
            <a:endParaRPr lang="en-US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214" y="4136287"/>
            <a:ext cx="1524078" cy="50167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531300" y="4696179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eiryo" panose="020B0604030504040204" pitchFamily="34" charset="-128"/>
                <a:ea typeface="Meiryo" panose="020B0604030504040204" pitchFamily="34" charset="-128"/>
              </a:rPr>
              <a:t>iOS</a:t>
            </a:r>
            <a:endParaRPr lang="en-US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62" y="2979282"/>
            <a:ext cx="1089437" cy="9698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8051" y="2956249"/>
            <a:ext cx="2165012" cy="81614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85531" y="2956249"/>
            <a:ext cx="3803374" cy="2225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309038" y="2956249"/>
            <a:ext cx="3803374" cy="2225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720571" y="5478632"/>
            <a:ext cx="27385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Meiryo" panose="020B0604030504040204" pitchFamily="34" charset="-128"/>
                <a:ea typeface="Meiryo" panose="020B0604030504040204" pitchFamily="34" charset="-128"/>
              </a:rPr>
              <a:t>Infra/Cloud provider</a:t>
            </a:r>
            <a:endParaRPr lang="en-US" sz="20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2394" y="3156414"/>
            <a:ext cx="1505027" cy="61598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073146"/>
            <a:ext cx="866195" cy="87600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3826" y="3073669"/>
            <a:ext cx="787440" cy="78109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54613" y="4093779"/>
            <a:ext cx="1288537" cy="89351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43150" y="3943475"/>
            <a:ext cx="2228965" cy="114940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188138" y="2963264"/>
            <a:ext cx="3803374" cy="2225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51282" y="5478632"/>
            <a:ext cx="22604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Meiryo" panose="020B0604030504040204" pitchFamily="34" charset="-128"/>
                <a:ea typeface="Meiryo" panose="020B0604030504040204" pitchFamily="34" charset="-128"/>
              </a:rPr>
              <a:t>Server/ Backend</a:t>
            </a:r>
            <a:endParaRPr lang="en-US" sz="20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026" name="Picture 2" descr="File:AWS Simple Icons AWS Cloud.svg - Wikimedia Common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965" y="3943475"/>
            <a:ext cx="1796763" cy="111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21728" y="3255689"/>
            <a:ext cx="1732957" cy="102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9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3149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4</a:t>
            </a:r>
            <a:r>
              <a:rPr lang="en-US" sz="2000" b="1" dirty="0" smtClean="0">
                <a:latin typeface="Meiryo" panose="020B0604030504040204" pitchFamily="34" charset="-128"/>
                <a:ea typeface="Meiryo" panose="020B0604030504040204" pitchFamily="34" charset="-128"/>
              </a:rPr>
              <a:t>. DICUSSION</a:t>
            </a:r>
            <a:endParaRPr lang="en-US" sz="20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284257" y="1391478"/>
            <a:ext cx="11192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 smtClean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Meiryo" panose="020B0604030504040204" pitchFamily="34" charset="-128"/>
                <a:ea typeface="Meiryo" panose="020B0604030504040204" pitchFamily="34" charset="-128"/>
              </a:rPr>
              <a:t>What tools do we need to implement security at each stage? (ex: </a:t>
            </a:r>
            <a:r>
              <a:rPr lang="en-US" dirty="0" err="1" smtClean="0">
                <a:latin typeface="Meiryo" panose="020B0604030504040204" pitchFamily="34" charset="-128"/>
                <a:ea typeface="Meiryo" panose="020B0604030504040204" pitchFamily="34" charset="-128"/>
              </a:rPr>
              <a:t>Req</a:t>
            </a:r>
            <a:r>
              <a:rPr lang="en-US" dirty="0" smtClean="0">
                <a:latin typeface="Meiryo" panose="020B0604030504040204" pitchFamily="34" charset="-128"/>
                <a:ea typeface="Meiryo" panose="020B0604030504040204" pitchFamily="34" charset="-128"/>
              </a:rPr>
              <a:t>, Design)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Meiryo" panose="020B0604030504040204" pitchFamily="34" charset="-128"/>
                <a:ea typeface="Meiryo" panose="020B0604030504040204" pitchFamily="34" charset="-128"/>
              </a:rPr>
              <a:t>What if security requirements conflict with functional requirement?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Meiryo" panose="020B0604030504040204" pitchFamily="34" charset="-128"/>
                <a:ea typeface="Meiryo" panose="020B0604030504040204" pitchFamily="34" charset="-128"/>
              </a:rPr>
              <a:t>How do we handle third-party components </a:t>
            </a:r>
            <a:r>
              <a:rPr lang="en-US" smtClean="0">
                <a:latin typeface="Meiryo" panose="020B0604030504040204" pitchFamily="34" charset="-128"/>
                <a:ea typeface="Meiryo" panose="020B0604030504040204" pitchFamily="34" charset="-128"/>
              </a:rPr>
              <a:t>and dependencies? </a:t>
            </a:r>
            <a:endParaRPr 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178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Meiryo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Massstel Massstel</dc:creator>
  <cp:lastModifiedBy>Massstel Massstel</cp:lastModifiedBy>
  <cp:revision>11</cp:revision>
  <dcterms:created xsi:type="dcterms:W3CDTF">2024-07-07T08:40:46Z</dcterms:created>
  <dcterms:modified xsi:type="dcterms:W3CDTF">2024-07-07T09:41:20Z</dcterms:modified>
</cp:coreProperties>
</file>