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6" r:id="rId2"/>
  </p:sldIdLst>
  <p:sldSz cx="7772400" cy="100584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3CBEB"/>
    <a:srgbClr val="0B0804"/>
    <a:srgbClr val="F5E8CC"/>
    <a:srgbClr val="F8EBD0"/>
    <a:srgbClr val="87D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303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DA6E44-DD55-44AF-81C5-6037783561C4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3938" y="1162050"/>
            <a:ext cx="24225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00E7FE-F166-4E08-86E4-259FF44067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8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550" y="1646133"/>
            <a:ext cx="5829300" cy="3501813"/>
          </a:xfrm>
        </p:spPr>
        <p:txBody>
          <a:bodyPr anchor="b"/>
          <a:lstStyle>
            <a:lvl1pPr algn="ctr">
              <a:defRPr sz="21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861"/>
            </a:lvl1pPr>
            <a:lvl2pPr marL="163949" indent="0" algn="ctr">
              <a:buNone/>
              <a:defRPr sz="717"/>
            </a:lvl2pPr>
            <a:lvl3pPr marL="327898" indent="0" algn="ctr">
              <a:buNone/>
              <a:defRPr sz="646"/>
            </a:lvl3pPr>
            <a:lvl4pPr marL="491847" indent="0" algn="ctr">
              <a:buNone/>
              <a:defRPr sz="574"/>
            </a:lvl4pPr>
            <a:lvl5pPr marL="655796" indent="0" algn="ctr">
              <a:buNone/>
              <a:defRPr sz="574"/>
            </a:lvl5pPr>
            <a:lvl6pPr marL="819745" indent="0" algn="ctr">
              <a:buNone/>
              <a:defRPr sz="574"/>
            </a:lvl6pPr>
            <a:lvl7pPr marL="983694" indent="0" algn="ctr">
              <a:buNone/>
              <a:defRPr sz="574"/>
            </a:lvl7pPr>
            <a:lvl8pPr marL="1147643" indent="0" algn="ctr">
              <a:buNone/>
              <a:defRPr sz="574"/>
            </a:lvl8pPr>
            <a:lvl9pPr marL="1311593" indent="0" algn="ctr">
              <a:buNone/>
              <a:defRPr sz="57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22990-CE07-44CD-8360-27372ADC938E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8236F-8FF5-4B01-B9AC-3A6FA963E608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BFE9C-F288-4B8A-A345-A4E533F0B3D5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3FF61-64A3-4BA3-9CAB-B56D04E2A5FB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6" y="2507618"/>
            <a:ext cx="6703695" cy="4184014"/>
          </a:xfrm>
        </p:spPr>
        <p:txBody>
          <a:bodyPr anchor="b"/>
          <a:lstStyle>
            <a:lvl1pPr>
              <a:defRPr sz="2152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6" y="6731216"/>
            <a:ext cx="6703695" cy="2200274"/>
          </a:xfrm>
        </p:spPr>
        <p:txBody>
          <a:bodyPr/>
          <a:lstStyle>
            <a:lvl1pPr marL="0" indent="0">
              <a:buNone/>
              <a:defRPr sz="861">
                <a:solidFill>
                  <a:schemeClr val="tx1">
                    <a:tint val="82000"/>
                  </a:schemeClr>
                </a:solidFill>
              </a:defRPr>
            </a:lvl1pPr>
            <a:lvl2pPr marL="163949" indent="0">
              <a:buNone/>
              <a:defRPr sz="717">
                <a:solidFill>
                  <a:schemeClr val="tx1">
                    <a:tint val="82000"/>
                  </a:schemeClr>
                </a:solidFill>
              </a:defRPr>
            </a:lvl2pPr>
            <a:lvl3pPr marL="327898" indent="0">
              <a:buNone/>
              <a:defRPr sz="646">
                <a:solidFill>
                  <a:schemeClr val="tx1">
                    <a:tint val="82000"/>
                  </a:schemeClr>
                </a:solidFill>
              </a:defRPr>
            </a:lvl3pPr>
            <a:lvl4pPr marL="491847" indent="0">
              <a:buNone/>
              <a:defRPr sz="574">
                <a:solidFill>
                  <a:schemeClr val="tx1">
                    <a:tint val="82000"/>
                  </a:schemeClr>
                </a:solidFill>
              </a:defRPr>
            </a:lvl4pPr>
            <a:lvl5pPr marL="655796" indent="0">
              <a:buNone/>
              <a:defRPr sz="574">
                <a:solidFill>
                  <a:schemeClr val="tx1">
                    <a:tint val="82000"/>
                  </a:schemeClr>
                </a:solidFill>
              </a:defRPr>
            </a:lvl5pPr>
            <a:lvl6pPr marL="819745" indent="0">
              <a:buNone/>
              <a:defRPr sz="574">
                <a:solidFill>
                  <a:schemeClr val="tx1">
                    <a:tint val="82000"/>
                  </a:schemeClr>
                </a:solidFill>
              </a:defRPr>
            </a:lvl6pPr>
            <a:lvl7pPr marL="983694" indent="0">
              <a:buNone/>
              <a:defRPr sz="574">
                <a:solidFill>
                  <a:schemeClr val="tx1">
                    <a:tint val="82000"/>
                  </a:schemeClr>
                </a:solidFill>
              </a:defRPr>
            </a:lvl7pPr>
            <a:lvl8pPr marL="1147643" indent="0">
              <a:buNone/>
              <a:defRPr sz="574">
                <a:solidFill>
                  <a:schemeClr val="tx1">
                    <a:tint val="82000"/>
                  </a:schemeClr>
                </a:solidFill>
              </a:defRPr>
            </a:lvl8pPr>
            <a:lvl9pPr marL="1311593" indent="0">
              <a:buNone/>
              <a:defRPr sz="57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0C88B-3F1E-4B2B-9488-2009F88DF8AD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8FCEF-1AED-4C85-95EF-5EF807A43EE8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0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861" b="1"/>
            </a:lvl1pPr>
            <a:lvl2pPr marL="163949" indent="0">
              <a:buNone/>
              <a:defRPr sz="717" b="1"/>
            </a:lvl2pPr>
            <a:lvl3pPr marL="327898" indent="0">
              <a:buNone/>
              <a:defRPr sz="646" b="1"/>
            </a:lvl3pPr>
            <a:lvl4pPr marL="491847" indent="0">
              <a:buNone/>
              <a:defRPr sz="574" b="1"/>
            </a:lvl4pPr>
            <a:lvl5pPr marL="655796" indent="0">
              <a:buNone/>
              <a:defRPr sz="574" b="1"/>
            </a:lvl5pPr>
            <a:lvl6pPr marL="819745" indent="0">
              <a:buNone/>
              <a:defRPr sz="574" b="1"/>
            </a:lvl6pPr>
            <a:lvl7pPr marL="983694" indent="0">
              <a:buNone/>
              <a:defRPr sz="574" b="1"/>
            </a:lvl7pPr>
            <a:lvl8pPr marL="1147643" indent="0">
              <a:buNone/>
              <a:defRPr sz="574" b="1"/>
            </a:lvl8pPr>
            <a:lvl9pPr marL="1311593" indent="0">
              <a:buNone/>
              <a:defRPr sz="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2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9" y="2465706"/>
            <a:ext cx="3304282" cy="1208404"/>
          </a:xfrm>
        </p:spPr>
        <p:txBody>
          <a:bodyPr anchor="b"/>
          <a:lstStyle>
            <a:lvl1pPr marL="0" indent="0">
              <a:buNone/>
              <a:defRPr sz="861" b="1"/>
            </a:lvl1pPr>
            <a:lvl2pPr marL="163949" indent="0">
              <a:buNone/>
              <a:defRPr sz="717" b="1"/>
            </a:lvl2pPr>
            <a:lvl3pPr marL="327898" indent="0">
              <a:buNone/>
              <a:defRPr sz="646" b="1"/>
            </a:lvl3pPr>
            <a:lvl4pPr marL="491847" indent="0">
              <a:buNone/>
              <a:defRPr sz="574" b="1"/>
            </a:lvl4pPr>
            <a:lvl5pPr marL="655796" indent="0">
              <a:buNone/>
              <a:defRPr sz="574" b="1"/>
            </a:lvl5pPr>
            <a:lvl6pPr marL="819745" indent="0">
              <a:buNone/>
              <a:defRPr sz="574" b="1"/>
            </a:lvl6pPr>
            <a:lvl7pPr marL="983694" indent="0">
              <a:buNone/>
              <a:defRPr sz="574" b="1"/>
            </a:lvl7pPr>
            <a:lvl8pPr marL="1147643" indent="0">
              <a:buNone/>
              <a:defRPr sz="574" b="1"/>
            </a:lvl8pPr>
            <a:lvl9pPr marL="1311593" indent="0">
              <a:buNone/>
              <a:defRPr sz="57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9" y="3674112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98349-372F-44E1-9BD0-2FC85969EF5D}" type="datetime1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83FDB-9846-4B98-891E-3C1F2AED84CC}" type="datetime1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323F8-1C45-41A1-940C-E4A2BF5A8387}" type="datetime1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2" cy="2346960"/>
          </a:xfrm>
        </p:spPr>
        <p:txBody>
          <a:bodyPr anchor="b"/>
          <a:lstStyle>
            <a:lvl1pPr>
              <a:defRPr sz="114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3" y="1448227"/>
            <a:ext cx="3934778" cy="7147983"/>
          </a:xfrm>
        </p:spPr>
        <p:txBody>
          <a:bodyPr/>
          <a:lstStyle>
            <a:lvl1pPr>
              <a:defRPr sz="1148"/>
            </a:lvl1pPr>
            <a:lvl2pPr>
              <a:defRPr sz="1004"/>
            </a:lvl2pPr>
            <a:lvl3pPr>
              <a:defRPr sz="861"/>
            </a:lvl3pPr>
            <a:lvl4pPr>
              <a:defRPr sz="717"/>
            </a:lvl4pPr>
            <a:lvl5pPr>
              <a:defRPr sz="717"/>
            </a:lvl5pPr>
            <a:lvl6pPr>
              <a:defRPr sz="717"/>
            </a:lvl6pPr>
            <a:lvl7pPr>
              <a:defRPr sz="717"/>
            </a:lvl7pPr>
            <a:lvl8pPr>
              <a:defRPr sz="717"/>
            </a:lvl8pPr>
            <a:lvl9pPr>
              <a:defRPr sz="71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2" cy="5590329"/>
          </a:xfrm>
        </p:spPr>
        <p:txBody>
          <a:bodyPr/>
          <a:lstStyle>
            <a:lvl1pPr marL="0" indent="0">
              <a:buNone/>
              <a:defRPr sz="574"/>
            </a:lvl1pPr>
            <a:lvl2pPr marL="163949" indent="0">
              <a:buNone/>
              <a:defRPr sz="502"/>
            </a:lvl2pPr>
            <a:lvl3pPr marL="327898" indent="0">
              <a:buNone/>
              <a:defRPr sz="430"/>
            </a:lvl3pPr>
            <a:lvl4pPr marL="491847" indent="0">
              <a:buNone/>
              <a:defRPr sz="359"/>
            </a:lvl4pPr>
            <a:lvl5pPr marL="655796" indent="0">
              <a:buNone/>
              <a:defRPr sz="359"/>
            </a:lvl5pPr>
            <a:lvl6pPr marL="819745" indent="0">
              <a:buNone/>
              <a:defRPr sz="359"/>
            </a:lvl6pPr>
            <a:lvl7pPr marL="983694" indent="0">
              <a:buNone/>
              <a:defRPr sz="359"/>
            </a:lvl7pPr>
            <a:lvl8pPr marL="1147643" indent="0">
              <a:buNone/>
              <a:defRPr sz="359"/>
            </a:lvl8pPr>
            <a:lvl9pPr marL="1311593" indent="0">
              <a:buNone/>
              <a:defRPr sz="3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61BED-F80B-49B6-96A3-52273B15E42A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2" cy="2346960"/>
          </a:xfrm>
        </p:spPr>
        <p:txBody>
          <a:bodyPr anchor="b"/>
          <a:lstStyle>
            <a:lvl1pPr>
              <a:defRPr sz="114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3" y="1448227"/>
            <a:ext cx="3934778" cy="7147983"/>
          </a:xfrm>
        </p:spPr>
        <p:txBody>
          <a:bodyPr anchor="t"/>
          <a:lstStyle>
            <a:lvl1pPr marL="0" indent="0">
              <a:buNone/>
              <a:defRPr sz="1148"/>
            </a:lvl1pPr>
            <a:lvl2pPr marL="163949" indent="0">
              <a:buNone/>
              <a:defRPr sz="1004"/>
            </a:lvl2pPr>
            <a:lvl3pPr marL="327898" indent="0">
              <a:buNone/>
              <a:defRPr sz="861"/>
            </a:lvl3pPr>
            <a:lvl4pPr marL="491847" indent="0">
              <a:buNone/>
              <a:defRPr sz="717"/>
            </a:lvl4pPr>
            <a:lvl5pPr marL="655796" indent="0">
              <a:buNone/>
              <a:defRPr sz="717"/>
            </a:lvl5pPr>
            <a:lvl6pPr marL="819745" indent="0">
              <a:buNone/>
              <a:defRPr sz="717"/>
            </a:lvl6pPr>
            <a:lvl7pPr marL="983694" indent="0">
              <a:buNone/>
              <a:defRPr sz="717"/>
            </a:lvl7pPr>
            <a:lvl8pPr marL="1147643" indent="0">
              <a:buNone/>
              <a:defRPr sz="717"/>
            </a:lvl8pPr>
            <a:lvl9pPr marL="1311593" indent="0">
              <a:buNone/>
              <a:defRPr sz="717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2" cy="5590329"/>
          </a:xfrm>
        </p:spPr>
        <p:txBody>
          <a:bodyPr/>
          <a:lstStyle>
            <a:lvl1pPr marL="0" indent="0">
              <a:buNone/>
              <a:defRPr sz="574"/>
            </a:lvl1pPr>
            <a:lvl2pPr marL="163949" indent="0">
              <a:buNone/>
              <a:defRPr sz="502"/>
            </a:lvl2pPr>
            <a:lvl3pPr marL="327898" indent="0">
              <a:buNone/>
              <a:defRPr sz="430"/>
            </a:lvl3pPr>
            <a:lvl4pPr marL="491847" indent="0">
              <a:buNone/>
              <a:defRPr sz="359"/>
            </a:lvl4pPr>
            <a:lvl5pPr marL="655796" indent="0">
              <a:buNone/>
              <a:defRPr sz="359"/>
            </a:lvl5pPr>
            <a:lvl6pPr marL="819745" indent="0">
              <a:buNone/>
              <a:defRPr sz="359"/>
            </a:lvl6pPr>
            <a:lvl7pPr marL="983694" indent="0">
              <a:buNone/>
              <a:defRPr sz="359"/>
            </a:lvl7pPr>
            <a:lvl8pPr marL="1147643" indent="0">
              <a:buNone/>
              <a:defRPr sz="359"/>
            </a:lvl8pPr>
            <a:lvl9pPr marL="1311593" indent="0">
              <a:buNone/>
              <a:defRPr sz="35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017FF3-CDD6-4BAC-8B51-1B9EED241E63}" type="datetime1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NOVA Cleaning May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0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FE7A8A-26D0-44B8-B086-12A900D2B112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0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NOVA Cleaning May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0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hyperlink" Target="mailto:ROGRRGMercyPOC@mercy.net" TargetMode="External"/><Relationship Id="rId3" Type="http://schemas.microsoft.com/office/2007/relationships/hdphoto" Target="../media/hdphoto1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BA524E0-AB99-6E72-0E43-1F201ED18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624429" y="9912735"/>
            <a:ext cx="1066799" cy="92543"/>
          </a:xfrm>
        </p:spPr>
        <p:txBody>
          <a:bodyPr/>
          <a:lstStyle/>
          <a:p>
            <a:r>
              <a:rPr lang="en-US" sz="600" dirty="0"/>
              <a:t>NOVA Cleaning May 2025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B88A3-1E6E-EB40-462A-57331A18FE6E}"/>
              </a:ext>
            </a:extLst>
          </p:cNvPr>
          <p:cNvSpPr txBox="1"/>
          <p:nvPr/>
        </p:nvSpPr>
        <p:spPr>
          <a:xfrm>
            <a:off x="124778" y="1517926"/>
            <a:ext cx="2841465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latin typeface="Arial Rounded MT Bold" panose="020F0704030504030204" pitchFamily="34" charset="0"/>
              </a:rPr>
              <a:t>Clean Meter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B4415F-0CE6-61B0-8F89-D599BF14F3A5}"/>
              </a:ext>
            </a:extLst>
          </p:cNvPr>
          <p:cNvSpPr txBox="1"/>
          <p:nvPr/>
        </p:nvSpPr>
        <p:spPr>
          <a:xfrm>
            <a:off x="388548" y="256922"/>
            <a:ext cx="73838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/>
              <a:t>Nova StatStrip Glucometer Tips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36E89B4-548E-E0C1-8B4F-B728EAB97DF5}"/>
              </a:ext>
            </a:extLst>
          </p:cNvPr>
          <p:cNvCxnSpPr>
            <a:cxnSpLocks/>
          </p:cNvCxnSpPr>
          <p:nvPr/>
        </p:nvCxnSpPr>
        <p:spPr>
          <a:xfrm>
            <a:off x="2971800" y="827860"/>
            <a:ext cx="0" cy="89257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9E83FF5-B263-74E0-F559-5A51785C9A55}"/>
              </a:ext>
            </a:extLst>
          </p:cNvPr>
          <p:cNvCxnSpPr>
            <a:cxnSpLocks/>
          </p:cNvCxnSpPr>
          <p:nvPr/>
        </p:nvCxnSpPr>
        <p:spPr>
          <a:xfrm>
            <a:off x="252888" y="35814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7703B3D-8076-35DB-A27D-5B8BC85E09CD}"/>
              </a:ext>
            </a:extLst>
          </p:cNvPr>
          <p:cNvGrpSpPr/>
          <p:nvPr/>
        </p:nvGrpSpPr>
        <p:grpSpPr>
          <a:xfrm>
            <a:off x="4209861" y="943006"/>
            <a:ext cx="3669085" cy="2608021"/>
            <a:chOff x="4209861" y="943007"/>
            <a:chExt cx="3669085" cy="225371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3DFC889-C028-9532-BB9F-1EB548DB42F4}"/>
                </a:ext>
              </a:extLst>
            </p:cNvPr>
            <p:cNvSpPr txBox="1"/>
            <p:nvPr/>
          </p:nvSpPr>
          <p:spPr>
            <a:xfrm>
              <a:off x="4209861" y="1315024"/>
              <a:ext cx="3669085" cy="1881697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latin typeface="Arial Rounded MT Bold" panose="020F0704030504030204" pitchFamily="34" charset="0"/>
                </a:rPr>
                <a:t>Wet Time: </a:t>
              </a:r>
              <a:r>
                <a:rPr lang="en-US" sz="1600" b="1" dirty="0"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4 Minutes</a:t>
              </a:r>
            </a:p>
            <a:p>
              <a:pPr marL="623888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 Rounded MT Bold" panose="020F0704030504030204" pitchFamily="34" charset="0"/>
                </a:rPr>
                <a:t>Front and back</a:t>
              </a:r>
            </a:p>
            <a:p>
              <a:pPr marL="1081088" lvl="2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 Rounded MT Bold" panose="020F0704030504030204" pitchFamily="34" charset="0"/>
                </a:rPr>
                <a:t>3 swipes horizontally </a:t>
              </a:r>
            </a:p>
            <a:p>
              <a:pPr marL="1081088" lvl="2" indent="-171450">
                <a:buFont typeface="Arial" panose="020B0604020202020204" pitchFamily="34" charset="0"/>
                <a:buChar char="•"/>
              </a:pPr>
              <a:r>
                <a:rPr lang="en-US" sz="1100" dirty="0">
                  <a:latin typeface="Arial Rounded MT Bold" panose="020F0704030504030204" pitchFamily="34" charset="0"/>
                </a:rPr>
                <a:t>3 swipes vertically</a:t>
              </a:r>
            </a:p>
            <a:p>
              <a:pPr marL="628650" lvl="1" indent="-171450">
                <a:buFont typeface="Arial" panose="020B0604020202020204" pitchFamily="34" charset="0"/>
                <a:buChar char="•"/>
              </a:pPr>
              <a:r>
                <a:rPr lang="en-US" sz="1200" dirty="0">
                  <a:latin typeface="Arial Rounded MT Bold" panose="020F0704030504030204" pitchFamily="34" charset="0"/>
                </a:rPr>
                <a:t>Use additional bleach wipes to keep wet for 4 minutes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r>
                <a:rPr lang="en-US" sz="1050" dirty="0">
                  <a:latin typeface="Arial Rounded MT Bold" panose="020F0704030504030204" pitchFamily="34" charset="0"/>
                </a:rPr>
                <a:t>Alcohol wipe to remove white residue.</a:t>
              </a:r>
            </a:p>
            <a:p>
              <a:pPr marL="1085850" lvl="2" indent="-171450">
                <a:buFont typeface="Arial" panose="020B0604020202020204" pitchFamily="34" charset="0"/>
                <a:buChar char="•"/>
              </a:pPr>
              <a:endParaRPr lang="en-US" sz="1050" dirty="0">
                <a:latin typeface="Arial Rounded MT Bold" panose="020F0704030504030204" pitchFamily="34" charset="0"/>
              </a:endParaRPr>
            </a:p>
            <a:p>
              <a:r>
                <a:rPr lang="en-US" sz="1400" b="1" dirty="0">
                  <a:latin typeface="Arial Rounded MT Bold" panose="020F0704030504030204" pitchFamily="34" charset="0"/>
                </a:rPr>
                <a:t>Do Not Dock until 4 min wet time is  complete!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FF40E6D-9BCC-F0D0-B78B-7289F6432BDF}"/>
                </a:ext>
              </a:extLst>
            </p:cNvPr>
            <p:cNvSpPr txBox="1"/>
            <p:nvPr/>
          </p:nvSpPr>
          <p:spPr>
            <a:xfrm>
              <a:off x="4305610" y="943007"/>
              <a:ext cx="2743200" cy="345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0B080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highlight>
                    <a:srgbClr val="FFFF00"/>
                  </a:highlight>
                  <a:latin typeface="Arial Rounded MT Bold" panose="020F0704030504030204" pitchFamily="34" charset="0"/>
                </a:rPr>
                <a:t>Use Bleach Wipes</a:t>
              </a:r>
            </a:p>
          </p:txBody>
        </p:sp>
      </p:grpSp>
      <p:pic>
        <p:nvPicPr>
          <p:cNvPr id="15" name="Picture 14" descr="A bottle of bleach&#10;&#10;AI-generated content may be incorrect.">
            <a:extLst>
              <a:ext uri="{FF2B5EF4-FFF2-40B4-BE49-F238E27FC236}">
                <a16:creationId xmlns:a16="http://schemas.microsoft.com/office/drawing/2014/main" id="{456EC2BC-9855-39EE-9F7C-F03AFE0C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27" b="98190" l="9412" r="92000">
                        <a14:foregroundMark x1="41569" y1="7995" x2="10118" y2="14178"/>
                        <a14:foregroundMark x1="10118" y1="14178" x2="12685" y2="93629"/>
                        <a14:foregroundMark x1="14166" y1="94398" x2="43490" y2="97003"/>
                        <a14:foregroundMark x1="62840" y1="95818" x2="89176" y2="91252"/>
                        <a14:foregroundMark x1="95028" y1="34992" x2="95059" y2="34691"/>
                        <a14:foregroundMark x1="89176" y1="91252" x2="94871" y2="36501"/>
                        <a14:foregroundMark x1="94987" y1="34540" x2="83765" y2="10860"/>
                        <a14:foregroundMark x1="95059" y1="34691" x2="94987" y2="34540"/>
                        <a14:foregroundMark x1="83765" y1="10860" x2="57581" y2="7141"/>
                        <a14:foregroundMark x1="36464" y1="7133" x2="36000" y2="7240"/>
                        <a14:foregroundMark x1="14824" y1="18100" x2="14588" y2="90347"/>
                        <a14:foregroundMark x1="14588" y1="90347" x2="45739" y2="95196"/>
                        <a14:foregroundMark x1="64525" y1="97551" x2="88000" y2="75716"/>
                        <a14:foregroundMark x1="88000" y1="75716" x2="92000" y2="23228"/>
                        <a14:foregroundMark x1="92000" y1="23228" x2="49412" y2="17044"/>
                        <a14:foregroundMark x1="49412" y1="17044" x2="14118" y2="24736"/>
                        <a14:foregroundMark x1="14118" y1="24736" x2="16941" y2="46908"/>
                        <a14:foregroundMark x1="17270" y1="92853" x2="42281" y2="95759"/>
                        <a14:foregroundMark x1="13882" y1="92459" x2="15016" y2="92591"/>
                        <a14:foregroundMark x1="57191" y1="95443" x2="84000" y2="80694"/>
                        <a14:foregroundMark x1="84000" y1="80694" x2="76471" y2="39517"/>
                        <a14:foregroundMark x1="76471" y1="39517" x2="20235" y2="34238"/>
                        <a14:foregroundMark x1="20729" y1="41345" x2="24471" y2="95173"/>
                        <a14:foregroundMark x1="20235" y1="34238" x2="20548" y2="38744"/>
                        <a14:foregroundMark x1="11294" y1="22926" x2="26588" y2="81146"/>
                        <a14:foregroundMark x1="26588" y1="81146" x2="66353" y2="90799"/>
                        <a14:foregroundMark x1="66353" y1="90799" x2="91059" y2="36048"/>
                        <a14:foregroundMark x1="91059" y1="36048" x2="45176" y2="15385"/>
                        <a14:foregroundMark x1="45176" y1="15385" x2="13176" y2="24284"/>
                        <a14:foregroundMark x1="13647" y1="24133" x2="57176" y2="30920"/>
                        <a14:foregroundMark x1="57176" y1="30920" x2="22588" y2="21116"/>
                        <a14:foregroundMark x1="22588" y1="21116" x2="13647" y2="23228"/>
                        <a14:foregroundMark x1="24706" y1="43137" x2="34588" y2="68024"/>
                        <a14:foregroundMark x1="34588" y1="68024" x2="69412" y2="41780"/>
                        <a14:foregroundMark x1="69412" y1="41780" x2="40941" y2="39065"/>
                        <a14:foregroundMark x1="44000" y1="39216" x2="53882" y2="32428"/>
                        <a14:foregroundMark x1="59529" y1="39517" x2="40706" y2="62594"/>
                        <a14:foregroundMark x1="40706" y1="62594" x2="51529" y2="30015"/>
                        <a14:foregroundMark x1="52471" y1="39065" x2="46588" y2="39065"/>
                        <a14:foregroundMark x1="31059" y1="37858" x2="44706" y2="28054"/>
                        <a14:foregroundMark x1="61882" y1="39517" x2="52941" y2="64103"/>
                        <a14:foregroundMark x1="52941" y1="64103" x2="78353" y2="38914"/>
                        <a14:foregroundMark x1="78353" y1="38914" x2="73412" y2="34842"/>
                        <a14:foregroundMark x1="70118" y1="48567" x2="76471" y2="50528"/>
                        <a14:foregroundMark x1="69882" y1="20362" x2="76706" y2="22926"/>
                        <a14:foregroundMark x1="61412" y1="59276" x2="61412" y2="58974"/>
                        <a14:foregroundMark x1="59765" y1="59879" x2="63765" y2="57164"/>
                        <a14:foregroundMark x1="73882" y1="54902" x2="66588" y2="49321"/>
                        <a14:foregroundMark x1="33647" y1="41629" x2="38118" y2="39367"/>
                        <a14:foregroundMark x1="22353" y1="32428" x2="27529" y2="29563"/>
                        <a14:foregroundMark x1="21647" y1="41478" x2="21176" y2="38160"/>
                        <a14:foregroundMark x1="24941" y1="40573" x2="25647" y2="41780"/>
                        <a14:foregroundMark x1="25412" y1="42685" x2="25412" y2="42685"/>
                        <a14:foregroundMark x1="34118" y1="44796" x2="34118" y2="44796"/>
                        <a14:foregroundMark x1="34588" y1="46606" x2="34588" y2="46606"/>
                        <a14:foregroundMark x1="36235" y1="47059" x2="36941" y2="47662"/>
                        <a14:foregroundMark x1="36941" y1="47662" x2="36941" y2="47662"/>
                        <a14:foregroundMark x1="20471" y1="40573" x2="20471" y2="40573"/>
                        <a14:foregroundMark x1="22588" y1="41026" x2="22588" y2="41026"/>
                        <a14:foregroundMark x1="21176" y1="41026" x2="21176" y2="41026"/>
                        <a14:foregroundMark x1="55059" y1="27753" x2="55059" y2="27753"/>
                        <a14:foregroundMark x1="79059" y1="27903" x2="79059" y2="27903"/>
                        <a14:foregroundMark x1="71294" y1="61689" x2="71294" y2="61689"/>
                        <a14:foregroundMark x1="72471" y1="57768" x2="72471" y2="57768"/>
                        <a14:foregroundMark x1="77882" y1="58974" x2="77882" y2="58974"/>
                        <a14:foregroundMark x1="77412" y1="57768" x2="73882" y2="60633"/>
                        <a14:foregroundMark x1="21647" y1="41176" x2="21647" y2="41176"/>
                        <a14:foregroundMark x1="24706" y1="39367" x2="24706" y2="39367"/>
                        <a14:foregroundMark x1="24941" y1="39517" x2="24941" y2="39517"/>
                        <a14:foregroundMark x1="23294" y1="40121" x2="23294" y2="40121"/>
                        <a14:foregroundMark x1="21882" y1="41026" x2="21882" y2="41026"/>
                        <a14:foregroundMark x1="21882" y1="41327" x2="21882" y2="41327"/>
                        <a14:foregroundMark x1="21412" y1="41026" x2="21412" y2="41026"/>
                        <a14:foregroundMark x1="20941" y1="40875" x2="25176" y2="40121"/>
                        <a14:foregroundMark x1="57176" y1="7391" x2="53176" y2="6938"/>
                        <a14:foregroundMark x1="57176" y1="6938" x2="57176" y2="6938"/>
                        <a14:foregroundMark x1="59765" y1="6938" x2="55059" y2="7240"/>
                        <a14:foregroundMark x1="44000" y1="97436" x2="49412" y2="96983"/>
                        <a14:foregroundMark x1="10824" y1="91403" x2="17176" y2="94268"/>
                        <a14:foregroundMark x1="49412" y1="97587" x2="51592" y2="97672"/>
                        <a14:foregroundMark x1="46118" y1="96983" x2="50909" y2="96983"/>
                        <a14:backgroundMark x1="37882" y1="5732" x2="52345" y2="6008"/>
                        <a14:backgroundMark x1="25412" y1="40121" x2="25111" y2="40198"/>
                        <a14:backgroundMark x1="96000" y1="35747" x2="96000" y2="35747"/>
                        <a14:backgroundMark x1="95765" y1="35294" x2="95765" y2="35294"/>
                        <a14:backgroundMark x1="95765" y1="34992" x2="95765" y2="34992"/>
                        <a14:backgroundMark x1="95529" y1="34540" x2="95529" y2="34540"/>
                        <a14:backgroundMark x1="95529" y1="34992" x2="95529" y2="36501"/>
                        <a14:backgroundMark x1="44131" y1="97293" x2="43765" y2="97285"/>
                        <a14:backgroundMark x1="50353" y1="5430" x2="52205" y2="5851"/>
                        <a14:backgroundMark x1="58824" y1="99548" x2="58824" y2="99548"/>
                        <a14:backgroundMark x1="63294" y1="99548" x2="63294" y2="99548"/>
                        <a14:backgroundMark x1="61647" y1="98793" x2="61647" y2="98793"/>
                        <a14:backgroundMark x1="63765" y1="98190" x2="63765" y2="98190"/>
                        <a14:backgroundMark x1="64941" y1="98793" x2="52706" y2="98793"/>
                        <a14:backgroundMark x1="65412" y1="99246" x2="64471" y2="98492"/>
                        <a14:backgroundMark x1="64941" y1="97587" x2="64941" y2="97587"/>
                        <a14:backgroundMark x1="64706" y1="98039" x2="64706" y2="98039"/>
                      </a14:backgroundRemoval>
                    </a14:imgEffect>
                  </a14:imgLayer>
                </a14:imgProps>
              </a:ext>
            </a:extLst>
          </a:blip>
          <a:srcRect l="-366" t="467" b="234"/>
          <a:stretch/>
        </p:blipFill>
        <p:spPr>
          <a:xfrm>
            <a:off x="3120779" y="873994"/>
            <a:ext cx="881234" cy="13157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D0E7413-A296-3D0D-2769-71351E4FE086}"/>
              </a:ext>
            </a:extLst>
          </p:cNvPr>
          <p:cNvGrpSpPr/>
          <p:nvPr/>
        </p:nvGrpSpPr>
        <p:grpSpPr>
          <a:xfrm>
            <a:off x="3120779" y="2515088"/>
            <a:ext cx="1023177" cy="982021"/>
            <a:chOff x="3241945" y="2704397"/>
            <a:chExt cx="666196" cy="615801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54A8E86C-C97D-16C7-2EE0-ED3CFEC866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7281" b="96582" l="4839" r="92540">
                          <a14:foregroundMark x1="72379" y1="7429" x2="38306" y2="11590"/>
                          <a14:foregroundMark x1="38306" y1="11590" x2="33065" y2="26746"/>
                          <a14:foregroundMark x1="33065" y1="26746" x2="34274" y2="45914"/>
                          <a14:foregroundMark x1="62702" y1="10253" x2="59274" y2="75186"/>
                          <a14:foregroundMark x1="85484" y1="67162" x2="79637" y2="76672"/>
                          <a14:foregroundMark x1="79637" y1="76672" x2="71976" y2="83210"/>
                          <a14:foregroundMark x1="43952" y1="69094" x2="73387" y2="87667"/>
                          <a14:foregroundMark x1="73387" y1="87667" x2="73992" y2="87667"/>
                          <a14:foregroundMark x1="79435" y1="88113" x2="19153" y2="82169"/>
                          <a14:foregroundMark x1="19153" y1="82169" x2="12298" y2="73551"/>
                          <a14:foregroundMark x1="12298" y1="73551" x2="14516" y2="61813"/>
                          <a14:foregroundMark x1="5040" y1="86776" x2="10484" y2="77860"/>
                          <a14:foregroundMark x1="18750" y1="92422" x2="36895" y2="91828"/>
                          <a14:foregroundMark x1="36895" y1="91828" x2="69758" y2="92125"/>
                          <a14:foregroundMark x1="69758" y1="92125" x2="71774" y2="96731"/>
                          <a14:foregroundMark x1="27218" y1="7281" x2="25806" y2="15156"/>
                          <a14:foregroundMark x1="70766" y1="8024" x2="77621" y2="14264"/>
                          <a14:foregroundMark x1="77621" y1="14264" x2="78024" y2="20951"/>
                          <a14:foregroundMark x1="86089" y1="58841" x2="88105" y2="71322"/>
                          <a14:foregroundMark x1="88105" y1="71322" x2="86290" y2="63744"/>
                          <a14:foregroundMark x1="86290" y1="63744" x2="92540" y2="87221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372817" y="2741052"/>
              <a:ext cx="404453" cy="522292"/>
            </a:xfrm>
            <a:prstGeom prst="rect">
              <a:avLst/>
            </a:prstGeom>
          </p:spPr>
        </p:pic>
        <p:sp>
          <p:nvSpPr>
            <p:cNvPr id="18" name="&quot;Not Allowed&quot; Symbol 17">
              <a:extLst>
                <a:ext uri="{FF2B5EF4-FFF2-40B4-BE49-F238E27FC236}">
                  <a16:creationId xmlns:a16="http://schemas.microsoft.com/office/drawing/2014/main" id="{C738C668-FE9B-7708-7156-8F7BDDEB6B4B}"/>
                </a:ext>
              </a:extLst>
            </p:cNvPr>
            <p:cNvSpPr/>
            <p:nvPr/>
          </p:nvSpPr>
          <p:spPr>
            <a:xfrm>
              <a:off x="3241945" y="2704397"/>
              <a:ext cx="666196" cy="615801"/>
            </a:xfrm>
            <a:prstGeom prst="noSmoking">
              <a:avLst>
                <a:gd name="adj" fmla="val 7040"/>
              </a:avLst>
            </a:prstGeom>
            <a:solidFill>
              <a:srgbClr val="FF0000">
                <a:alpha val="50000"/>
              </a:srgbClr>
            </a:solidFill>
            <a:ln w="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" name="Picture 18">
            <a:extLst>
              <a:ext uri="{FF2B5EF4-FFF2-40B4-BE49-F238E27FC236}">
                <a16:creationId xmlns:a16="http://schemas.microsoft.com/office/drawing/2014/main" id="{828A48BE-6347-303D-30B1-15F88B7483C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763" b="96909" l="9581" r="89621">
                        <a14:foregroundMark x1="32934" y1="6586" x2="80240" y2="7258"/>
                        <a14:foregroundMark x1="54291" y1="85887" x2="52495" y2="88172"/>
                        <a14:foregroundMark x1="55090" y1="96909" x2="55090" y2="96909"/>
                        <a14:foregroundMark x1="39521" y1="83737" x2="39521" y2="83737"/>
                        <a14:foregroundMark x1="34132" y1="86156" x2="34132" y2="86156"/>
                        <a14:foregroundMark x1="12974" y1="12366" x2="16966" y2="72984"/>
                        <a14:foregroundMark x1="36727" y1="4032" x2="70459" y2="4435"/>
                        <a14:foregroundMark x1="36727" y1="3763" x2="36727" y2="3763"/>
                        <a14:foregroundMark x1="37126" y1="4032" x2="36327" y2="3898"/>
                        <a14:foregroundMark x1="38523" y1="3763" x2="50898" y2="3629"/>
                        <a14:foregroundMark x1="50898" y1="3629" x2="62275" y2="376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781" y="237219"/>
            <a:ext cx="950536" cy="1411574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C683C4C-4942-EFEC-BE96-328089DD8684}"/>
              </a:ext>
            </a:extLst>
          </p:cNvPr>
          <p:cNvCxnSpPr>
            <a:cxnSpLocks/>
          </p:cNvCxnSpPr>
          <p:nvPr/>
        </p:nvCxnSpPr>
        <p:spPr>
          <a:xfrm>
            <a:off x="203765" y="60960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64626CA0-27D2-5965-4890-B0072C5ED5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017" b="89744" l="3505" r="95464">
                        <a14:foregroundMark x1="24757" y1="11352" x2="23783" y2="12980"/>
                        <a14:foregroundMark x1="27216" y1="7240" x2="26765" y2="7994"/>
                        <a14:foregroundMark x1="28458" y1="24086" x2="28660" y2="24434"/>
                        <a14:foregroundMark x1="28660" y1="24434" x2="30309" y2="54751"/>
                        <a14:foregroundMark x1="30309" y1="54751" x2="30722" y2="55053"/>
                        <a14:foregroundMark x1="34021" y1="55807" x2="34021" y2="55807"/>
                        <a14:foregroundMark x1="41856" y1="56259" x2="41856" y2="56259"/>
                        <a14:foregroundMark x1="42062" y1="56259" x2="42062" y2="56259"/>
                        <a14:foregroundMark x1="42062" y1="56259" x2="42062" y2="56259"/>
                        <a14:foregroundMark x1="48041" y1="57768" x2="48041" y2="57768"/>
                        <a14:foregroundMark x1="58763" y1="59879" x2="70722" y2="56863"/>
                        <a14:foregroundMark x1="70722" y1="56863" x2="61856" y2="52640"/>
                        <a14:foregroundMark x1="61856" y1="52640" x2="32165" y2="52338"/>
                        <a14:foregroundMark x1="32165" y1="52338" x2="45361" y2="60030"/>
                        <a14:foregroundMark x1="45361" y1="60030" x2="57113" y2="60784"/>
                        <a14:foregroundMark x1="57113" y1="60784" x2="58557" y2="60483"/>
                        <a14:foregroundMark x1="49691" y1="58220" x2="49691" y2="58220"/>
                        <a14:foregroundMark x1="57938" y1="57466" x2="57938" y2="57466"/>
                        <a14:foregroundMark x1="63505" y1="57466" x2="63505" y2="57466"/>
                        <a14:foregroundMark x1="62062" y1="31674" x2="62062" y2="31674"/>
                        <a14:foregroundMark x1="70309" y1="31976" x2="70309" y2="31976"/>
                        <a14:foregroundMark x1="67216" y1="35143" x2="67216" y2="35143"/>
                        <a14:foregroundMark x1="71134" y1="29563" x2="33814" y2="29412"/>
                        <a14:foregroundMark x1="33814" y1="29412" x2="31340" y2="39065"/>
                        <a14:foregroundMark x1="31340" y1="39065" x2="43711" y2="46003"/>
                        <a14:foregroundMark x1="43711" y1="46003" x2="62474" y2="43590"/>
                        <a14:foregroundMark x1="62474" y1="43590" x2="69485" y2="35445"/>
                        <a14:foregroundMark x1="69485" y1="35445" x2="70928" y2="29563"/>
                        <a14:foregroundMark x1="50309" y1="31976" x2="50309" y2="31976"/>
                        <a14:foregroundMark x1="43711" y1="28959" x2="49278" y2="44495"/>
                        <a14:foregroundMark x1="49278" y1="44495" x2="64124" y2="36953"/>
                        <a14:foregroundMark x1="64124" y1="36953" x2="55876" y2="28658"/>
                        <a14:foregroundMark x1="55876" y1="28658" x2="41031" y2="27149"/>
                        <a14:foregroundMark x1="41031" y1="27149" x2="38557" y2="27753"/>
                        <a14:foregroundMark x1="57113" y1="31523" x2="59588" y2="30920"/>
                        <a14:foregroundMark x1="57938" y1="31976" x2="60206" y2="35596"/>
                        <a14:foregroundMark x1="48866" y1="20814" x2="48866" y2="20814"/>
                        <a14:foregroundMark x1="29571" y1="16591" x2="34227" y2="23529"/>
                        <a14:foregroundMark x1="28660" y1="15234" x2="29571" y2="16591"/>
                        <a14:foregroundMark x1="34227" y1="23529" x2="54433" y2="25943"/>
                        <a14:foregroundMark x1="54433" y1="25943" x2="66804" y2="22775"/>
                        <a14:foregroundMark x1="66804" y1="22775" x2="47423" y2="14480"/>
                        <a14:foregroundMark x1="47423" y1="14480" x2="30515" y2="15385"/>
                        <a14:foregroundMark x1="29072" y1="6787" x2="49691" y2="5430"/>
                        <a14:foregroundMark x1="49691" y1="5430" x2="67835" y2="6184"/>
                        <a14:foregroundMark x1="67835" y1="6184" x2="71340" y2="14178"/>
                        <a14:foregroundMark x1="71340" y1="14178" x2="63505" y2="17496"/>
                        <a14:foregroundMark x1="90722" y1="58522" x2="90722" y2="57768"/>
                        <a14:foregroundMark x1="95876" y1="61689" x2="95876" y2="61689"/>
                        <a14:foregroundMark x1="8660" y1="63348" x2="8660" y2="63348"/>
                        <a14:foregroundMark x1="4124" y1="61237" x2="3711" y2="61388"/>
                        <a14:foregroundMark x1="43711" y1="3017" x2="43711" y2="3017"/>
                        <a14:foregroundMark x1="41649" y1="3167" x2="45567" y2="3017"/>
                        <a14:foregroundMark x1="39175" y1="3469" x2="42680" y2="3167"/>
                        <a14:backgroundMark x1="25979" y1="16591" x2="25979" y2="16591"/>
                        <a14:backgroundMark x1="24124" y1="15837" x2="26392" y2="18854"/>
                        <a14:backgroundMark x1="26804" y1="18854" x2="23711" y2="15083"/>
                        <a14:backgroundMark x1="27010" y1="20362" x2="25979" y2="23680"/>
                        <a14:backgroundMark x1="25773" y1="19910" x2="23711" y2="17044"/>
                        <a14:backgroundMark x1="25361" y1="19005" x2="26392" y2="21418"/>
                        <a14:backgroundMark x1="23918" y1="16440" x2="23505" y2="15083"/>
                        <a14:backgroundMark x1="26392" y1="10256" x2="25979" y2="8597"/>
                        <a14:backgroundMark x1="25979" y1="9955" x2="25979" y2="9955"/>
                        <a14:backgroundMark x1="25567" y1="9804" x2="25567" y2="9804"/>
                        <a14:backgroundMark x1="26392" y1="7994" x2="26392" y2="7994"/>
                        <a14:backgroundMark x1="26598" y1="8446" x2="26598" y2="8446"/>
                        <a14:backgroundMark x1="23299" y1="14329" x2="23299" y2="14329"/>
                        <a14:backgroundMark x1="23299" y1="14630" x2="23299" y2="14630"/>
                        <a14:backgroundMark x1="22474" y1="13424" x2="23505" y2="14932"/>
                        <a14:backgroundMark x1="23299" y1="15083" x2="23299" y2="16290"/>
                        <a14:backgroundMark x1="25773" y1="10256" x2="25979" y2="9050"/>
                        <a14:backgroundMark x1="26804" y1="7843" x2="23711" y2="10860"/>
                        <a14:backgroundMark x1="46094" y1="2391" x2="54433" y2="1810"/>
                        <a14:backgroundMark x1="54433" y1="1810" x2="57526" y2="256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5873" y="3749264"/>
            <a:ext cx="887170" cy="121277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413B93-5DFA-2C48-F6F8-91DFB6A214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9906" b="89780" l="4211" r="90947">
                        <a14:foregroundMark x1="25895" y1="10063" x2="25053" y2="68868"/>
                        <a14:foregroundMark x1="25053" y1="68868" x2="26316" y2="76730"/>
                        <a14:foregroundMark x1="25263" y1="25629" x2="32421" y2="44182"/>
                        <a14:foregroundMark x1="32421" y1="44182" x2="32000" y2="47013"/>
                        <a14:foregroundMark x1="33684" y1="35535" x2="44211" y2="48113"/>
                        <a14:foregroundMark x1="44211" y1="48113" x2="44632" y2="49214"/>
                        <a14:foregroundMark x1="21053" y1="33805" x2="13684" y2="49057"/>
                        <a14:foregroundMark x1="13684" y1="49057" x2="13053" y2="83333"/>
                        <a14:foregroundMark x1="13053" y1="83333" x2="14947" y2="89308"/>
                        <a14:foregroundMark x1="23579" y1="88522" x2="33263" y2="87264"/>
                        <a14:foregroundMark x1="38316" y1="87893" x2="44421" y2="63365"/>
                        <a14:foregroundMark x1="44421" y1="63365" x2="43158" y2="48428"/>
                        <a14:foregroundMark x1="42737" y1="72484" x2="43789" y2="78616"/>
                        <a14:foregroundMark x1="15158" y1="41038" x2="6526" y2="64465"/>
                        <a14:foregroundMark x1="9684" y1="40094" x2="9053" y2="53774"/>
                        <a14:foregroundMark x1="6737" y1="47642" x2="4421" y2="80975"/>
                        <a14:foregroundMark x1="4421" y1="80975" x2="8000" y2="88522"/>
                        <a14:foregroundMark x1="8000" y1="88522" x2="9263" y2="88679"/>
                        <a14:foregroundMark x1="76211" y1="19340" x2="76211" y2="19340"/>
                        <a14:foregroundMark x1="71158" y1="13050" x2="80421" y2="31918"/>
                        <a14:foregroundMark x1="82105" y1="25157" x2="87368" y2="35220"/>
                        <a14:foregroundMark x1="73684" y1="38208" x2="74526" y2="63365"/>
                        <a14:foregroundMark x1="79579" y1="38679" x2="87789" y2="48428"/>
                        <a14:foregroundMark x1="71579" y1="37421" x2="52421" y2="49214"/>
                        <a14:foregroundMark x1="61684" y1="38522" x2="57263" y2="46069"/>
                        <a14:foregroundMark x1="57263" y1="46069" x2="57474" y2="46069"/>
                        <a14:foregroundMark x1="83579" y1="39465" x2="91368" y2="53931"/>
                        <a14:foregroundMark x1="91368" y1="53931" x2="90947" y2="72956"/>
                        <a14:foregroundMark x1="90947" y1="72956" x2="83579" y2="86950"/>
                        <a14:foregroundMark x1="83579" y1="86950" x2="77684" y2="89465"/>
                        <a14:foregroundMark x1="70316" y1="58648" x2="77684" y2="64465"/>
                        <a14:foregroundMark x1="77684" y1="64465" x2="80632" y2="68868"/>
                        <a14:foregroundMark x1="72000" y1="66352" x2="80632" y2="77044"/>
                        <a14:foregroundMark x1="80421" y1="88836" x2="69263" y2="88994"/>
                        <a14:foregroundMark x1="69263" y1="88994" x2="57474" y2="85063"/>
                        <a14:foregroundMark x1="57474" y1="85063" x2="55368" y2="77830"/>
                        <a14:foregroundMark x1="54316" y1="82075" x2="53684" y2="49528"/>
                        <a14:foregroundMark x1="53684" y1="49528" x2="53263" y2="81447"/>
                        <a14:foregroundMark x1="53263" y1="81447" x2="53263" y2="817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46683" y="4829929"/>
            <a:ext cx="891917" cy="119423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4A919F6-7D19-BD97-6619-6976D5571887}"/>
              </a:ext>
            </a:extLst>
          </p:cNvPr>
          <p:cNvSpPr txBox="1"/>
          <p:nvPr/>
        </p:nvSpPr>
        <p:spPr>
          <a:xfrm>
            <a:off x="4430120" y="3995787"/>
            <a:ext cx="3026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Rounded MT Bold" panose="020F0704030504030204" pitchFamily="34" charset="0"/>
              </a:rPr>
              <a:t>6 months </a:t>
            </a:r>
            <a:r>
              <a:rPr lang="en-US" sz="1400" dirty="0">
                <a:latin typeface="Arial Rounded MT Bold" panose="020F0704030504030204" pitchFamily="34" charset="0"/>
              </a:rPr>
              <a:t>after opening</a:t>
            </a:r>
            <a:br>
              <a:rPr lang="en-US" sz="1400" dirty="0">
                <a:latin typeface="Arial Rounded MT Bold" panose="020F0704030504030204" pitchFamily="34" charset="0"/>
              </a:rPr>
            </a:br>
            <a:r>
              <a:rPr lang="en-US" sz="1400" dirty="0">
                <a:latin typeface="Arial Rounded MT Bold" panose="020F0704030504030204" pitchFamily="34" charset="0"/>
              </a:rPr>
              <a:t>(or until printed expiration date)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99C2B5-F2AC-5039-9975-4B179476927E}"/>
              </a:ext>
            </a:extLst>
          </p:cNvPr>
          <p:cNvSpPr txBox="1"/>
          <p:nvPr/>
        </p:nvSpPr>
        <p:spPr>
          <a:xfrm>
            <a:off x="4430120" y="5079403"/>
            <a:ext cx="302696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atin typeface="Arial Rounded MT Bold" panose="020F0704030504030204" pitchFamily="34" charset="0"/>
              </a:rPr>
              <a:t>3 months </a:t>
            </a:r>
            <a:r>
              <a:rPr lang="en-US" sz="1400" dirty="0">
                <a:latin typeface="Arial Rounded MT Bold" panose="020F0704030504030204" pitchFamily="34" charset="0"/>
              </a:rPr>
              <a:t>after opening</a:t>
            </a:r>
            <a:br>
              <a:rPr lang="en-US" sz="1400" dirty="0">
                <a:latin typeface="Arial Rounded MT Bold" panose="020F0704030504030204" pitchFamily="34" charset="0"/>
              </a:rPr>
            </a:br>
            <a:r>
              <a:rPr lang="en-US" sz="1400" dirty="0">
                <a:latin typeface="Arial Rounded MT Bold" panose="020F0704030504030204" pitchFamily="34" charset="0"/>
              </a:rPr>
              <a:t>(or until printed expiration date)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4A59219-3F4B-40DC-85EB-F5D0AF7B7EC4}"/>
              </a:ext>
            </a:extLst>
          </p:cNvPr>
          <p:cNvCxnSpPr>
            <a:cxnSpLocks/>
          </p:cNvCxnSpPr>
          <p:nvPr/>
        </p:nvCxnSpPr>
        <p:spPr>
          <a:xfrm>
            <a:off x="304800" y="8763000"/>
            <a:ext cx="7315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083DBAF6-4799-2BFE-859C-C1C1DDA19E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124200" y="6629400"/>
            <a:ext cx="1608704" cy="1560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F85CEE3-CF29-A206-722E-14B2920E656C}"/>
              </a:ext>
            </a:extLst>
          </p:cNvPr>
          <p:cNvSpPr txBox="1"/>
          <p:nvPr/>
        </p:nvSpPr>
        <p:spPr>
          <a:xfrm>
            <a:off x="4800600" y="6172200"/>
            <a:ext cx="2808898" cy="249299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>
                <a:latin typeface="Arial Rounded MT Bold" panose="020F0704030504030204" pitchFamily="34" charset="0"/>
              </a:rPr>
              <a:t>Do not enter a Biomed Ticket for a broken glucometer.</a:t>
            </a:r>
          </a:p>
          <a:p>
            <a:endParaRPr lang="en-US" sz="1200" dirty="0">
              <a:latin typeface="Arial Rounded MT Bold" panose="020F0704030504030204" pitchFamily="34" charset="0"/>
            </a:endParaRPr>
          </a:p>
          <a:p>
            <a:r>
              <a:rPr lang="en-US" sz="1200" dirty="0">
                <a:latin typeface="Arial Rounded MT Bold" panose="020F0704030504030204" pitchFamily="34" charset="0"/>
              </a:rPr>
              <a:t>Follow these steps: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 Rounded MT Bold" panose="020F0704030504030204" pitchFamily="34" charset="0"/>
              </a:rPr>
              <a:t>Hand carry the meter down to the POC Office. </a:t>
            </a:r>
          </a:p>
          <a:p>
            <a:pPr marL="403225" lvl="1" indent="-174625">
              <a:buFont typeface="Arial" panose="020B0604020202020204" pitchFamily="34" charset="0"/>
              <a:buChar char="•"/>
            </a:pPr>
            <a:r>
              <a:rPr lang="en-US" sz="1200" dirty="0"/>
              <a:t>Room 1408, 1</a:t>
            </a:r>
            <a:r>
              <a:rPr lang="en-US" sz="1200" baseline="30000" dirty="0"/>
              <a:t>st</a:t>
            </a:r>
            <a:r>
              <a:rPr lang="en-US" sz="1200" dirty="0"/>
              <a:t> Floor, New Tower, Patient Discharge Hallway (Lab)</a:t>
            </a:r>
            <a:endParaRPr lang="en-US" sz="1200" dirty="0">
              <a:latin typeface="Arial Rounded MT Bold" panose="020F070403050403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 Rounded MT Bold" panose="020F0704030504030204" pitchFamily="34" charset="0"/>
              </a:rPr>
              <a:t>Fill out the instrument issue form.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200" dirty="0">
                <a:latin typeface="Arial Rounded MT Bold" panose="020F0704030504030204" pitchFamily="34" charset="0"/>
              </a:rPr>
              <a:t>Leave the broken glucometer and filled out form on tall counter.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3464A2E-FE5C-D531-F3D8-A0A314BD7CB7}"/>
              </a:ext>
            </a:extLst>
          </p:cNvPr>
          <p:cNvSpPr txBox="1"/>
          <p:nvPr/>
        </p:nvSpPr>
        <p:spPr>
          <a:xfrm>
            <a:off x="2645260" y="8905183"/>
            <a:ext cx="44035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05840" lvl="5" algn="ctr"/>
            <a:r>
              <a:rPr lang="en-US" b="0" dirty="0"/>
              <a:t>Office number: (479) 338-2844</a:t>
            </a:r>
          </a:p>
          <a:p>
            <a:pPr marL="1005840" lvl="5" algn="ctr"/>
            <a:r>
              <a:rPr lang="en-US" b="0" dirty="0">
                <a:hlinkClick r:id="rId13"/>
              </a:rPr>
              <a:t>ROGRRGMercyPOC@mercy.net</a:t>
            </a:r>
            <a:endParaRPr lang="en-US" b="0" dirty="0"/>
          </a:p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464EF2-47F7-1626-0D04-68182BC747AB}"/>
              </a:ext>
            </a:extLst>
          </p:cNvPr>
          <p:cNvSpPr txBox="1"/>
          <p:nvPr/>
        </p:nvSpPr>
        <p:spPr>
          <a:xfrm>
            <a:off x="119221" y="2819862"/>
            <a:ext cx="284702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>
                <a:latin typeface="Arial Rounded MT Bold" panose="020F0704030504030204" pitchFamily="34" charset="0"/>
              </a:rPr>
              <a:t>Between each patient</a:t>
            </a:r>
            <a:r>
              <a:rPr lang="en-US" sz="1200" dirty="0">
                <a:latin typeface="Arial Rounded MT Bold" panose="020F0704030504030204" pitchFamily="34" charset="0"/>
              </a:rPr>
              <a:t>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41172DE-9B34-BDFB-E25A-A0C75450F26F}"/>
              </a:ext>
            </a:extLst>
          </p:cNvPr>
          <p:cNvGrpSpPr/>
          <p:nvPr/>
        </p:nvGrpSpPr>
        <p:grpSpPr>
          <a:xfrm>
            <a:off x="140619" y="3793186"/>
            <a:ext cx="2825624" cy="2074214"/>
            <a:chOff x="130931" y="4042010"/>
            <a:chExt cx="2825624" cy="1800115"/>
          </a:xfrm>
        </p:grpSpPr>
        <p:pic>
          <p:nvPicPr>
            <p:cNvPr id="26" name="Picture 2" descr="Reminder Finger">
              <a:extLst>
                <a:ext uri="{FF2B5EF4-FFF2-40B4-BE49-F238E27FC236}">
                  <a16:creationId xmlns:a16="http://schemas.microsoft.com/office/drawing/2014/main" id="{9DD802E7-4CD7-E334-12A3-A9E030AF30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21564" y="5237223"/>
              <a:ext cx="604903" cy="604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2148FC-0461-7F0C-B79A-59BF59C9F4F2}"/>
                </a:ext>
              </a:extLst>
            </p:cNvPr>
            <p:cNvSpPr txBox="1"/>
            <p:nvPr/>
          </p:nvSpPr>
          <p:spPr>
            <a:xfrm>
              <a:off x="130931" y="4042010"/>
              <a:ext cx="2825624" cy="1201973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800" dirty="0">
                  <a:latin typeface="Arial Rounded MT Bold" panose="020F0704030504030204" pitchFamily="34" charset="0"/>
                </a:rPr>
                <a:t>Date All Opened Vials And Strips</a:t>
              </a:r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BCCC4808-02A1-B692-186B-8B889BF6B640}"/>
              </a:ext>
            </a:extLst>
          </p:cNvPr>
          <p:cNvSpPr txBox="1"/>
          <p:nvPr/>
        </p:nvSpPr>
        <p:spPr>
          <a:xfrm>
            <a:off x="99810" y="6894493"/>
            <a:ext cx="284637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Broken Glucometer?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BC464BC-33EE-5B4E-653E-9C4FDB633752}"/>
              </a:ext>
            </a:extLst>
          </p:cNvPr>
          <p:cNvSpPr txBox="1"/>
          <p:nvPr/>
        </p:nvSpPr>
        <p:spPr>
          <a:xfrm>
            <a:off x="106696" y="8816786"/>
            <a:ext cx="2854017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Arial Rounded MT Bold" panose="020F0704030504030204" pitchFamily="34" charset="0"/>
              </a:rPr>
              <a:t>POC Contact Info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A33D87-DB1D-4CE1-D355-BB45E70869DE}"/>
              </a:ext>
            </a:extLst>
          </p:cNvPr>
          <p:cNvSpPr/>
          <p:nvPr/>
        </p:nvSpPr>
        <p:spPr>
          <a:xfrm>
            <a:off x="99024" y="158669"/>
            <a:ext cx="7571422" cy="9705767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7CFEB2A4-657E-1D6B-9268-3162D16632EE}"/>
              </a:ext>
            </a:extLst>
          </p:cNvPr>
          <p:cNvSpPr/>
          <p:nvPr/>
        </p:nvSpPr>
        <p:spPr>
          <a:xfrm rot="16200000">
            <a:off x="6655029" y="2098010"/>
            <a:ext cx="146861" cy="45719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D155651C-1ABB-C935-6A60-D8CBD01CB84C}"/>
              </a:ext>
            </a:extLst>
          </p:cNvPr>
          <p:cNvSpPr/>
          <p:nvPr/>
        </p:nvSpPr>
        <p:spPr>
          <a:xfrm>
            <a:off x="6858000" y="1907622"/>
            <a:ext cx="146861" cy="45719"/>
          </a:xfrm>
          <a:prstGeom prst="left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314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2266</TotalTime>
  <Words>166</Words>
  <Application>Microsoft Office PowerPoint</Application>
  <PresentationFormat>Custom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Rounded MT 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Khang, Sheng</dc:creator>
  <cp:lastModifiedBy>Pattison, Lori</cp:lastModifiedBy>
  <cp:revision>103</cp:revision>
  <cp:lastPrinted>2025-06-05T11:43:23Z</cp:lastPrinted>
  <dcterms:created xsi:type="dcterms:W3CDTF">2025-05-02T00:27:46Z</dcterms:created>
  <dcterms:modified xsi:type="dcterms:W3CDTF">2025-06-24T13:02:45Z</dcterms:modified>
</cp:coreProperties>
</file>