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06A0-739C-F049-5FCF-DBF9AC451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A61909-5ACC-F26C-70DE-BB3A81D0B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04B73-D5B3-9453-E77E-31996205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89-DB31-4269-8169-14CB7A6317C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1AF85-2A56-2CA8-CC8A-E9BDA120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CF94E-588F-8003-BEC2-0C633C43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B1F-3C02-413E-82AB-E9D51365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0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79DE2-EDE6-AFB6-0404-05D2805C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0D79B-2CF0-81E0-8D8C-FE704F33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5FB87-C8AC-EFC3-C05F-86DD3638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89-DB31-4269-8169-14CB7A6317C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04B75-CE0E-E5F8-E1BB-55FF150D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E690A-2339-151D-D7EA-8A0320FC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B1F-3C02-413E-82AB-E9D51365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4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0BC59F-3528-7BA2-5DFC-E3D984226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C259F2-3F3F-BC5E-B95A-B728FF3C4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FF417-DBF3-A947-2A3E-FA08777C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89-DB31-4269-8169-14CB7A6317C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D98DC-C4FE-B379-4E68-B90CE8BC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BE0D-DB5E-7D0F-D4E5-C60B373B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B1F-3C02-413E-82AB-E9D51365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8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47F79-4D3C-6863-8E85-39BED0FD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61991-10A0-CDD5-EA5B-0DAFDC32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62915-C18C-3A3F-9EC1-CB77E44C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89-DB31-4269-8169-14CB7A6317C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727FE-2FC6-A09E-2D64-031B59FC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214CD-CC91-A712-FCE0-8DFF5589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B1F-3C02-413E-82AB-E9D51365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8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FD6B4-E03B-43D3-F31A-A2E5F2B6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D291A-E0CB-AFF7-7B5A-D397F2E4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62A84-87EC-7B8E-72C8-64E642E8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89-DB31-4269-8169-14CB7A6317C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82666-E1F0-2D40-C7CB-B8186C6A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71A13-7832-5EC4-A4AF-659522BD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B1F-3C02-413E-82AB-E9D51365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0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5C549-09A9-443C-FD9D-6C0035FB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36A86-B997-964D-498D-3FF1BD0D5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2EF70-FC01-357B-6635-06ACCADF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20534-A2C3-7C9F-1AE7-D8EA6529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89-DB31-4269-8169-14CB7A6317C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D4AB6-BEB5-84C0-101C-0D2B2015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73F69-D02E-FA3B-E28F-C8C1AA7D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B1F-3C02-413E-82AB-E9D51365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4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5F613-A622-B4D6-0603-6C243D0C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1DCB1-4EE8-CB21-2E83-9EEDE2936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543CB-43C3-7043-5478-20A89A159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88BE5D-5A97-C92F-22E3-221105161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5AF751-F383-EF3B-649B-05149D6D9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CB0E7F-B587-8946-1ABF-242D2F2E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89-DB31-4269-8169-14CB7A6317C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E62CF7-961C-F8BF-E0B3-42D11EB6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30E3E0-ACE7-D360-C72F-108DA331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B1F-3C02-413E-82AB-E9D51365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7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83DAF-4960-D4B9-7034-E23B034A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4F4FC0-6542-189D-DA5B-4512B4E6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89-DB31-4269-8169-14CB7A6317C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6819B-AC1D-9239-DF3D-51E2129E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F4C530-5254-BF77-6361-E218C0B5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B1F-3C02-413E-82AB-E9D51365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5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FF3A01-C146-851D-17B9-08FA5B1C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89-DB31-4269-8169-14CB7A6317C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523EC-F410-B2E2-75DB-DAADFAEA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B1498-2DF6-2E76-4F5D-8E3219CE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B1F-3C02-413E-82AB-E9D51365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0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AF833-E33B-E5FF-DB56-28C2DD7E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4E528-EFDB-6894-95F2-343E0F76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AC64E-7FAB-4C43-D813-F43307E8B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2DC83-2F49-42ED-1DD9-39801B57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89-DB31-4269-8169-14CB7A6317C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35F9E-9897-1EF8-9F5E-F95372BE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488E8-B262-09D8-616F-BCA79942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B1F-3C02-413E-82AB-E9D51365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5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2BCD4-E67E-131D-6BEB-1B6CAB66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DEC6F-D699-1ED4-E415-B5231EB52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BC7F1-EC6F-6368-6510-1CAE947BE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11533-B4C2-6AC4-C4C4-263237BB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BE89-DB31-4269-8169-14CB7A6317C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C22FF-98F0-E519-E187-54CB3AC0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D01C2-2143-BC35-26E5-E758FC64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EB1F-3C02-413E-82AB-E9D51365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40BBEC-80E5-BC37-6954-DEE66E54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D9CB8-02AE-29CA-A66E-E32D5C992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EB1A2-D8F2-6CDD-FBC4-B679C261A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BE89-DB31-4269-8169-14CB7A6317C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D6598-BC9F-A757-3725-A077D2BC7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A015E-CB71-107C-BF8C-9510759E5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EB1F-3C02-413E-82AB-E9D51365C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1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6D20C-9134-48C0-7BE7-30D8C3C21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점프 투 </a:t>
            </a:r>
            <a:r>
              <a:rPr lang="en-US" altLang="ko-KR" dirty="0" err="1"/>
              <a:t>FastAPI</a:t>
            </a:r>
            <a:br>
              <a:rPr lang="en-US" altLang="ko-KR" dirty="0"/>
            </a:br>
            <a:r>
              <a:rPr lang="ko-KR" altLang="en-US" dirty="0"/>
              <a:t>기능 구현 화면 캡처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A751D-577F-576B-F2D6-062626FE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120" y="4678680"/>
            <a:ext cx="2849880" cy="579120"/>
          </a:xfrm>
        </p:spPr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강민혁</a:t>
            </a:r>
          </a:p>
        </p:txBody>
      </p:sp>
    </p:spTree>
    <p:extLst>
      <p:ext uri="{BB962C8B-B14F-4D97-AF65-F5344CB8AC3E}">
        <p14:creationId xmlns:p14="http://schemas.microsoft.com/office/powerpoint/2010/main" val="22009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466E9-5D10-74FE-9287-56C289865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7E550-C857-EA91-AD76-08379E2B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976A3-EF8B-FD52-1351-AEC92D64C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7DB30F-6800-2266-872D-A767B1CC5080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25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AEB90-82E6-F98B-1B58-A9EF51946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4B6B4-5885-80EA-FBFD-1F779544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DE6E3-C043-51C6-86AA-7ED245CD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E34A0-6D3D-6F0B-C0F0-E7E73786BB27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07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BA289-778C-2C73-77EC-591C69C8D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2BDBE-A35E-9857-F9FE-9B197D50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5AC03-5705-2AEB-4B3E-43D91665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DE1478-93EE-34EB-D0EA-1CB1EEF4B5D9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31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4D25F-4440-E83E-B363-B2CAE55CE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E8B2F-1299-38CB-4AFB-05D82A8F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C4BF6-AD3E-796E-83D0-63320AFA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C6039D-9844-3A11-D343-DD2C3977E315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82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A3858-E6D0-12AA-611A-3583A09F6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875AA-B1C3-E46F-B30D-A04E6E6F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44086-9FD1-6617-B147-9B3DC091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782819-E258-CF0C-E19B-D1CF690D8E18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71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77FDD-BBF8-E341-FFE7-BAAF20220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671BD-AA79-7672-2FFE-EB9F5C65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D391C-CF4F-B4FA-FA65-BF4240F1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8F1E74-B3D9-4B64-38F3-89A8BA81024E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77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42188-C324-20D0-BE26-CE5364080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EAC58-FB82-4A3E-B24B-F77CEBA6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3AAE8-657C-E328-1E88-2021E7C4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664F4-5232-77DA-47B6-E85A886E2B34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059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385C8-7613-BE6D-996A-57DB32916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3ECA-26AE-4030-2408-41ACCE9A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A06FD-F32A-3B5D-CFC9-62080C12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692F15-1300-81F2-2607-68D7A76CBB01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74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3DC8D-0274-977F-51AD-C70FDC88D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618FD-6084-DA87-0686-76BC97F8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A305A-7E84-210B-7690-D37E1F2A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3C9F7B-61A5-16DE-0538-605D992912D8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280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A7AF-CFF4-C1FA-B6A6-F2F4FF297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EEDCB-25A0-EDF7-C27B-12D80939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462BA-1F16-5254-5B04-31DD482D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08DF25-C461-D351-F523-7C77287B4286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7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67C4A-2E25-EDE5-EF74-13C36BFE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B7180-4BF9-4A0A-99C1-9F0AAC2A4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6D8C99-1606-02CB-B064-337912C81746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235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1C717-E846-6E8B-0475-D084062BF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F3054-FA7B-266A-0F1F-555BACBC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40160-8C60-7548-6930-55552EAF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DDC0FC-8CBD-F3CA-F64A-E3D79E6BC6E7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817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1810C-CFC1-504C-1DC5-B31AB0BAB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38943-F465-1946-44E3-243FAB0D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6EF96-564D-4402-6F03-94CB961C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176017-42A3-3C38-5827-5A6F7F33980A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60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1338B-0B95-4829-7E0E-77F2F0A9E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FDA6E-DF8E-F387-4718-4621B5EE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FD794-48B9-B8DF-7BAE-6F236600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41D58-D0C5-029C-9060-CAA2D754CB3A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934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3864B-AE45-945F-7385-1BBCF2840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65C6D-D9E5-F5AE-2B78-5A44B143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DB87C-5EE0-6C24-63D0-15AA58BE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778C8C-3CD6-DDA9-9E47-985F89836BF4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442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C94EA-0C50-A2D9-B328-711629E14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EB5EA-4462-85D5-9C54-436E155C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8483A-A65E-01E9-D0E0-94150687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AC45CE-E303-A851-531A-0467B5B91465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233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21365-22D4-AD71-475F-32FC04861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F31ED-1C7E-C141-6920-9CC0D9E8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7FE4C-52EC-EA2F-E57E-A3CE4086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330EA-A912-AAB6-84A6-056C103F6CCB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020A6-47AF-5A7C-EC9C-33661FDA0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E918-2558-2BA8-2BE4-40FAEAED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98AC7-071B-1188-0D09-7526562B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3A22DB-1814-CEF3-D318-701552E66A6B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53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D33B7-03D3-0D86-3C68-7EBFDB57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50470-57B1-CD6B-EE27-E3780194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B22A6-10C2-C54D-C6FA-6D821A07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1BF857-705F-6D17-3F29-87A88903309D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392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569CB-59D0-6055-906E-58CD3EFD3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36C1-27A3-A0B7-F738-9233CB8A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132FB-0073-1FB9-2562-1C98649A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A2F393-8BD3-416D-5366-EFEB655F3EC7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8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93FFB-FD2B-6FFB-2723-1E6DC2CA7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93A9-548B-D478-B3BA-D2CCF437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6295E-4CE3-C5F5-E679-3673C7F3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45B7E8-9A63-58E7-C681-05B7806983A2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3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B49E-FB98-35D3-2D50-EC5ADAEA2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818E2-D48F-9BE7-594D-4B5C5F57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6142B-CED9-501C-DB22-D696F15B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90B8C2-E087-D55C-8EA0-85B100649085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953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74B2E-22FF-D6CD-AFED-1B06A457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3EB61-00B0-9884-F71D-171B568A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7DA23-BDB0-1484-9BBB-F6BD2E6B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1A4402-C608-1135-76BB-FA8BAB58EE55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419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EB691-1D40-E603-113F-C8F4E2082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B2C9D-9ABA-5888-7B35-50775CD2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F68F9-DC19-F509-18CC-77131889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635F94-28F5-FFEC-B0F1-1E33D14BE4EE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891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AC198-9A6B-7DEB-D2A3-64C242383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3869-D8E6-6B75-9B4E-F9222B6B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44061-C645-54BC-72CF-E38226D5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BB67D7-B119-0A71-96DD-9A1B3D44491B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914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BE955-1816-75EC-9B94-AF1C7505F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9189-84EC-D423-582C-18B0F7B6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ACFB1-D34C-11DD-595E-9B25D11F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2E5D1B-AEB2-BD3E-334F-46A4F8446100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22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D9665-840A-4D40-4664-2F68A9CCD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CEC6-C164-8F76-179C-B0310F5A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34587-7EA0-8BEE-0D10-8F7D8E7F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711C6B-DBAD-067A-D0AF-8CFE8699B5E0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946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7BF3A-3C37-865A-BA69-A94DCD41F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BB89-D094-83B9-FA4C-27841E4D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A63C6-5876-4694-27D6-E0E94BE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4E1084-4317-A125-91D0-78CE5E09FBE9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873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DF8C-AC47-5E31-AEFC-B30011164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4EE68-E2BF-62B8-0D73-82E3C62E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73EFD-9706-271E-6614-05D235EB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C4D614-0677-9013-FD9F-5EBB3E8CE23E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9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6DF6D-4FAA-4CB9-BF7C-60C8BA89C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AFFD-66BB-0AAD-6A6E-94C53E8E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D3DAB-8D29-1B10-A8EF-68B5F0DA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75EC8B-C75E-DD68-79D5-8F4712B95ABC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298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FE2D9-86B0-3E04-CE79-C720107E9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DBD02-8378-7C1A-5B81-0354799A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DD28E-D8D2-DF5A-D92E-3D0879E3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CD0C18-7E80-EAA2-F25C-367E05A0DE73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991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0050E-07EB-C535-AA61-4CD3FBD92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5156B-B958-2FAA-9DE0-9FF34328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B60C9-AACD-BB55-532F-DC28800C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A6F959-BFBE-77F8-9E39-EC4D27381E04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54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B0200-31BA-2954-398F-AE641C3D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1E714-F794-7042-E82B-8BE5E7AC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BEBE5-042A-6946-297B-7DC00DF39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2EFD7E-07EE-B06E-3477-FC30705F96A0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04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D006F-1ADB-8488-AD68-F5E4DE6CF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A44D0-3AD9-41C7-6278-F3FE8499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CC8A1-7140-FB1D-4A1A-747D2C06B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1A85C5-8808-31C7-992C-A7AA5ED2B4DF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8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5BE42-24A3-8D34-CFF4-718CF12F9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91E97-FC70-8F8F-0600-6EF2019C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78F9C-DE5E-C5FF-4718-575172C0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94AC94-F1E0-3B55-B3A7-DAC1FEBD0485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35936-997C-6414-B5BF-B5AA3FF9A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572D8-2386-512B-C0B2-0BCA0FC7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1EB6B-8F29-21FC-D27D-4CEE6B7C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56586C-380A-D228-CD80-4856A4EE8AC0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32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79971-E65B-D02B-8570-F73A2D045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BAE98-D3A2-9B62-E025-79C1FCB8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26DAA-D373-5ECF-F8D7-394A8D40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F9C09B-B80B-6747-24BD-8A45EDB8ADAE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32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0B98-5A64-0F3C-FC79-3C0270785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53C5C-9396-9ADD-46CE-5C7FCCB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71732-F12A-9A19-19C3-B9768C74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5FAB11-BDFD-54B9-4FD2-124B3A35FCBD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23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5B1CE-96B1-097D-DE8C-8470BCC0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6D3D-8025-7264-C21B-30359B2A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EA79-0764-1174-52F3-23CFB5CF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7D7806-6B1E-D92E-2A4E-3250B63DD818}"/>
              </a:ext>
            </a:extLst>
          </p:cNvPr>
          <p:cNvSpPr/>
          <p:nvPr/>
        </p:nvSpPr>
        <p:spPr>
          <a:xfrm>
            <a:off x="1610774" y="1825625"/>
            <a:ext cx="8970451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65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와이드스크린</PresentationFormat>
  <Paragraphs>41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점프 투 FastAPI 기능 구현 화면 캡처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  <vt:lpstr>회원가입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민혁 강</dc:creator>
  <cp:lastModifiedBy>민혁 강</cp:lastModifiedBy>
  <cp:revision>2</cp:revision>
  <dcterms:created xsi:type="dcterms:W3CDTF">2025-06-09T05:52:13Z</dcterms:created>
  <dcterms:modified xsi:type="dcterms:W3CDTF">2025-06-09T05:56:50Z</dcterms:modified>
</cp:coreProperties>
</file>