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4" r:id="rId7"/>
    <p:sldId id="332" r:id="rId8"/>
    <p:sldId id="312" r:id="rId9"/>
    <p:sldId id="317" r:id="rId10"/>
    <p:sldId id="333" r:id="rId11"/>
    <p:sldId id="334" r:id="rId12"/>
    <p:sldId id="314" r:id="rId13"/>
    <p:sldId id="318" r:id="rId14"/>
    <p:sldId id="319" r:id="rId15"/>
    <p:sldId id="320" r:id="rId16"/>
    <p:sldId id="322" r:id="rId17"/>
    <p:sldId id="321" r:id="rId18"/>
    <p:sldId id="316" r:id="rId19"/>
    <p:sldId id="323" r:id="rId20"/>
    <p:sldId id="325" r:id="rId21"/>
    <p:sldId id="326" r:id="rId22"/>
    <p:sldId id="327" r:id="rId23"/>
    <p:sldId id="335" r:id="rId24"/>
    <p:sldId id="267" r:id="rId25"/>
  </p:sldIdLst>
  <p:sldSz cx="9144000" cy="5143500"/>
  <p:notesSz cx="6858000" cy="9144000"/>
  <p:embeddedFontLst>
    <p:embeddedFont>
      <p:font typeface="Heebo"/>
      <p:regular r:id="rId29"/>
    </p:embeddedFont>
    <p:embeddedFont>
      <p:font typeface="Noto Sans" panose="020B0502040504020204"/>
      <p:regular r:id="rId30"/>
    </p:embeddedFont>
    <p:embeddedFont>
      <p:font typeface="Nunito Light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586ef7bddd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586ef7bddd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586ef7bddd_0_2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586ef7bddd_0_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54dda1946d_6_3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54dda1946d_6_3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586ef7bddd_0_1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586ef7bddd_0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586ef7bddd_0_2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586ef7bddd_0_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586ef7bddd_0_2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586ef7bddd_0_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586ef7bddd_0_2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586ef7bddd_0_2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54dda1946d_6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54dda1946d_6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" name="Google Shape;36;p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49;p2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50" name="Google Shape;50;p2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" name="Google Shape;54;p2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2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" name="Google Shape;58;p2"/>
          <p:cNvSpPr txBox="1"/>
          <p:nvPr>
            <p:ph type="ctrTitle"/>
          </p:nvPr>
        </p:nvSpPr>
        <p:spPr>
          <a:xfrm>
            <a:off x="1391350" y="1383775"/>
            <a:ext cx="63615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9" name="Google Shape;59;p2"/>
          <p:cNvSpPr txBox="1"/>
          <p:nvPr>
            <p:ph type="subTitle" idx="1"/>
          </p:nvPr>
        </p:nvSpPr>
        <p:spPr>
          <a:xfrm>
            <a:off x="1391385" y="3283925"/>
            <a:ext cx="636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1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423" name="Google Shape;423;p11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424" name="Google Shape;424;p11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1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11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11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1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11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1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1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1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1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1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1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1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1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1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1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1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1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1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9" name="Google Shape;449;p11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2" name="Google Shape;462;p11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463" name="Google Shape;463;p11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7" name="Google Shape;467;p11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469" name="Google Shape;469;p1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0" name="Google Shape;470;p11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71" name="Google Shape;471;p11"/>
          <p:cNvSpPr txBox="1"/>
          <p:nvPr>
            <p:ph type="title" hasCustomPrompt="1"/>
          </p:nvPr>
        </p:nvSpPr>
        <p:spPr>
          <a:xfrm>
            <a:off x="2206650" y="1530137"/>
            <a:ext cx="4730700" cy="1234800"/>
          </a:xfrm>
          <a:prstGeom prst="rect">
            <a:avLst/>
          </a:prstGeom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2" name="Google Shape;472;p11"/>
          <p:cNvSpPr txBox="1"/>
          <p:nvPr>
            <p:ph type="subTitle" idx="1"/>
          </p:nvPr>
        </p:nvSpPr>
        <p:spPr>
          <a:xfrm>
            <a:off x="2206650" y="3005898"/>
            <a:ext cx="47307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3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476" name="Google Shape;476;p13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477" name="Google Shape;477;p13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3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3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3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3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3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3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3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3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3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3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3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3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3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3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3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3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3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3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13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13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3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02" name="Google Shape;502;p13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5" name="Google Shape;515;p13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516" name="Google Shape;516;p13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7" name="Google Shape;517;p13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518" name="Google Shape;518;p13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519" name="Google Shape;519;p1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" name="Google Shape;520;p13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21" name="Google Shape;521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22" name="Google Shape;522;p13"/>
          <p:cNvSpPr txBox="1"/>
          <p:nvPr>
            <p:ph type="subTitle" idx="1"/>
          </p:nvPr>
        </p:nvSpPr>
        <p:spPr>
          <a:xfrm>
            <a:off x="858463" y="22472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13"/>
          <p:cNvSpPr txBox="1"/>
          <p:nvPr>
            <p:ph type="subTitle" idx="2"/>
          </p:nvPr>
        </p:nvSpPr>
        <p:spPr>
          <a:xfrm>
            <a:off x="3319609" y="22472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3"/>
          <p:cNvSpPr txBox="1"/>
          <p:nvPr>
            <p:ph type="subTitle" idx="3"/>
          </p:nvPr>
        </p:nvSpPr>
        <p:spPr>
          <a:xfrm>
            <a:off x="858463" y="39804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13"/>
          <p:cNvSpPr txBox="1"/>
          <p:nvPr>
            <p:ph type="subTitle" idx="4"/>
          </p:nvPr>
        </p:nvSpPr>
        <p:spPr>
          <a:xfrm>
            <a:off x="3319609" y="39804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13"/>
          <p:cNvSpPr txBox="1"/>
          <p:nvPr>
            <p:ph type="subTitle" idx="5"/>
          </p:nvPr>
        </p:nvSpPr>
        <p:spPr>
          <a:xfrm>
            <a:off x="5780762" y="22472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13"/>
          <p:cNvSpPr txBox="1"/>
          <p:nvPr>
            <p:ph type="subTitle" idx="6"/>
          </p:nvPr>
        </p:nvSpPr>
        <p:spPr>
          <a:xfrm>
            <a:off x="5780762" y="39804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3"/>
          <p:cNvSpPr txBox="1"/>
          <p:nvPr>
            <p:ph type="title" idx="7" hasCustomPrompt="1"/>
          </p:nvPr>
        </p:nvSpPr>
        <p:spPr>
          <a:xfrm>
            <a:off x="1643863" y="1334058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9" name="Google Shape;529;p13"/>
          <p:cNvSpPr txBox="1"/>
          <p:nvPr>
            <p:ph type="title" idx="8" hasCustomPrompt="1"/>
          </p:nvPr>
        </p:nvSpPr>
        <p:spPr>
          <a:xfrm>
            <a:off x="1643863" y="3066654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/>
          <p:nvPr>
            <p:ph type="title" idx="9" hasCustomPrompt="1"/>
          </p:nvPr>
        </p:nvSpPr>
        <p:spPr>
          <a:xfrm>
            <a:off x="4105009" y="1334058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type="title" idx="13" hasCustomPrompt="1"/>
          </p:nvPr>
        </p:nvSpPr>
        <p:spPr>
          <a:xfrm>
            <a:off x="4105009" y="3066654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/>
          <p:nvPr>
            <p:ph type="title" idx="14" hasCustomPrompt="1"/>
          </p:nvPr>
        </p:nvSpPr>
        <p:spPr>
          <a:xfrm>
            <a:off x="6566162" y="1334058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/>
          <p:nvPr>
            <p:ph type="title" idx="15" hasCustomPrompt="1"/>
          </p:nvPr>
        </p:nvSpPr>
        <p:spPr>
          <a:xfrm>
            <a:off x="6566162" y="3066654"/>
            <a:ext cx="734700" cy="447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/>
          <p:nvPr>
            <p:ph type="subTitle" idx="16"/>
          </p:nvPr>
        </p:nvSpPr>
        <p:spPr>
          <a:xfrm>
            <a:off x="858463" y="18274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535" name="Google Shape;535;p13"/>
          <p:cNvSpPr txBox="1"/>
          <p:nvPr>
            <p:ph type="subTitle" idx="17"/>
          </p:nvPr>
        </p:nvSpPr>
        <p:spPr>
          <a:xfrm>
            <a:off x="3319609" y="18274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536" name="Google Shape;536;p13"/>
          <p:cNvSpPr txBox="1"/>
          <p:nvPr>
            <p:ph type="subTitle" idx="18"/>
          </p:nvPr>
        </p:nvSpPr>
        <p:spPr>
          <a:xfrm>
            <a:off x="5780762" y="18274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537" name="Google Shape;537;p13"/>
          <p:cNvSpPr txBox="1"/>
          <p:nvPr>
            <p:ph type="subTitle" idx="19"/>
          </p:nvPr>
        </p:nvSpPr>
        <p:spPr>
          <a:xfrm>
            <a:off x="858463" y="3560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538" name="Google Shape;538;p13"/>
          <p:cNvSpPr txBox="1"/>
          <p:nvPr>
            <p:ph type="subTitle" idx="20"/>
          </p:nvPr>
        </p:nvSpPr>
        <p:spPr>
          <a:xfrm>
            <a:off x="3319609" y="3560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539" name="Google Shape;539;p13"/>
          <p:cNvSpPr txBox="1"/>
          <p:nvPr>
            <p:ph type="subTitle" idx="21"/>
          </p:nvPr>
        </p:nvSpPr>
        <p:spPr>
          <a:xfrm>
            <a:off x="5780762" y="3560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14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542" name="Google Shape;542;p14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543" name="Google Shape;543;p14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4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4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4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4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4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4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4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4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4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4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4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4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4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4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4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4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4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4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4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4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4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4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4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8" name="Google Shape;568;p14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4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14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4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4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1" name="Google Shape;581;p14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582" name="Google Shape;582;p14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4" name="Google Shape;584;p14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585" name="Google Shape;585;p14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586" name="Google Shape;586;p1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7" name="Google Shape;587;p14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8" name="Google Shape;588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15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591" name="Google Shape;591;p15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592" name="Google Shape;592;p15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5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5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5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5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5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5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5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5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5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5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5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5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5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5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5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5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15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5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5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5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5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5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15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5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7" name="Google Shape;617;p15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5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5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5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5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5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15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5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5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30" name="Google Shape;630;p15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631" name="Google Shape;631;p15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632" name="Google Shape;632;p15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633" name="Google Shape;633;p1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4" name="Google Shape;634;p15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5" name="Google Shape;635;p15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5"/>
            <p:cNvSpPr/>
            <p:nvPr/>
          </p:nvSpPr>
          <p:spPr>
            <a:xfrm rot="5400000">
              <a:off x="8438250" y="26487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5"/>
            <p:cNvSpPr/>
            <p:nvPr/>
          </p:nvSpPr>
          <p:spPr>
            <a:xfrm rot="5400000">
              <a:off x="8447100" y="3464675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8" name="Google Shape;638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16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641" name="Google Shape;641;p16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642" name="Google Shape;642;p16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6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6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6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6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6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6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16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6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6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6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6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6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6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6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6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6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6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6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6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6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6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6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6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67" name="Google Shape;667;p16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6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6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6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6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6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6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6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6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6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6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0" name="Google Shape;680;p16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681" name="Google Shape;681;p16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682" name="Google Shape;682;p16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683" name="Google Shape;683;p1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4" name="Google Shape;684;p16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5" name="Google Shape;685;p16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6" name="Google Shape;686;p16"/>
          <p:cNvSpPr txBox="1"/>
          <p:nvPr>
            <p:ph type="title"/>
          </p:nvPr>
        </p:nvSpPr>
        <p:spPr>
          <a:xfrm>
            <a:off x="1882788" y="3144888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7" name="Google Shape;687;p16"/>
          <p:cNvSpPr txBox="1"/>
          <p:nvPr>
            <p:ph type="subTitle" idx="1"/>
          </p:nvPr>
        </p:nvSpPr>
        <p:spPr>
          <a:xfrm>
            <a:off x="1226388" y="1336813"/>
            <a:ext cx="6691200" cy="16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 1">
  <p:cSld name="SECTION_HEADER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7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690" name="Google Shape;690;p17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691" name="Google Shape;691;p17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7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7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7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7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7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7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7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7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7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7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7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7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7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7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7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7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7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7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7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7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7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7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7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7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16" name="Google Shape;716;p17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7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7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7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7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7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7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7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7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7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7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9" name="Google Shape;729;p17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730" name="Google Shape;730;p17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731" name="Google Shape;731;p17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732" name="Google Shape;732;p1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3" name="Google Shape;733;p17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4" name="Google Shape;734;p17"/>
            <p:cNvSpPr/>
            <p:nvPr/>
          </p:nvSpPr>
          <p:spPr>
            <a:xfrm rot="5400000">
              <a:off x="8438250" y="3284852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7"/>
            <p:cNvSpPr/>
            <p:nvPr/>
          </p:nvSpPr>
          <p:spPr>
            <a:xfrm rot="5400000">
              <a:off x="8447100" y="4100750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6" name="Google Shape;736;p17"/>
          <p:cNvSpPr txBox="1"/>
          <p:nvPr>
            <p:ph type="title"/>
          </p:nvPr>
        </p:nvSpPr>
        <p:spPr>
          <a:xfrm>
            <a:off x="3394263" y="1949175"/>
            <a:ext cx="4460700" cy="7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7" name="Google Shape;737;p17"/>
          <p:cNvSpPr txBox="1"/>
          <p:nvPr>
            <p:ph type="title" idx="2" hasCustomPrompt="1"/>
          </p:nvPr>
        </p:nvSpPr>
        <p:spPr>
          <a:xfrm>
            <a:off x="1330113" y="2125938"/>
            <a:ext cx="1652100" cy="915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7"/>
          <p:cNvSpPr txBox="1"/>
          <p:nvPr>
            <p:ph type="subTitle" idx="1"/>
          </p:nvPr>
        </p:nvSpPr>
        <p:spPr>
          <a:xfrm>
            <a:off x="3394263" y="2843600"/>
            <a:ext cx="4460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18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741" name="Google Shape;741;p18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742" name="Google Shape;742;p18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8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8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8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8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8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8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8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8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8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8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8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8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8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8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8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8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8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8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8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8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8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8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8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8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67" name="Google Shape;767;p18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18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18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18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18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0" name="Google Shape;780;p18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781" name="Google Shape;781;p18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84" name="Google Shape;784;p18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785" name="Google Shape;785;p18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786" name="Google Shape;786;p1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7" name="Google Shape;787;p18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88" name="Google Shape;788;p18"/>
          <p:cNvSpPr txBox="1"/>
          <p:nvPr>
            <p:ph type="title"/>
          </p:nvPr>
        </p:nvSpPr>
        <p:spPr>
          <a:xfrm>
            <a:off x="1424675" y="979300"/>
            <a:ext cx="29100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789" name="Google Shape;789;p18"/>
          <p:cNvSpPr txBox="1"/>
          <p:nvPr>
            <p:ph type="subTitle" idx="1"/>
          </p:nvPr>
        </p:nvSpPr>
        <p:spPr>
          <a:xfrm>
            <a:off x="1424675" y="3047900"/>
            <a:ext cx="29100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8"/>
          <p:cNvSpPr/>
          <p:nvPr>
            <p:ph type="pic" idx="2"/>
          </p:nvPr>
        </p:nvSpPr>
        <p:spPr>
          <a:xfrm>
            <a:off x="4809300" y="1063625"/>
            <a:ext cx="2910000" cy="301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9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793" name="Google Shape;793;p19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794" name="Google Shape;794;p19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19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19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9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9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9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19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9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9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9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9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9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9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9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9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9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19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19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19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19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19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19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19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19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19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19" name="Google Shape;819;p19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2" name="Google Shape;832;p19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833" name="Google Shape;833;p19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5" name="Google Shape;835;p19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836" name="Google Shape;836;p19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837" name="Google Shape;837;p1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8" name="Google Shape;838;p19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39" name="Google Shape;839;p19"/>
          <p:cNvSpPr txBox="1"/>
          <p:nvPr>
            <p:ph type="title"/>
          </p:nvPr>
        </p:nvSpPr>
        <p:spPr>
          <a:xfrm>
            <a:off x="1246625" y="1464900"/>
            <a:ext cx="2586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40" name="Google Shape;840;p19"/>
          <p:cNvSpPr txBox="1"/>
          <p:nvPr>
            <p:ph type="subTitle" idx="1"/>
          </p:nvPr>
        </p:nvSpPr>
        <p:spPr>
          <a:xfrm>
            <a:off x="1246625" y="2528100"/>
            <a:ext cx="25860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0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843" name="Google Shape;843;p20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844" name="Google Shape;844;p20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5" name="Google Shape;845;p20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6" name="Google Shape;846;p20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7" name="Google Shape;847;p20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20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0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20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20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20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0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20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20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20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20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20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20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0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0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20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20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20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0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20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20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0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9" name="Google Shape;869;p20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0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0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0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0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0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20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883" name="Google Shape;883;p20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86" name="Google Shape;886;p20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887" name="Google Shape;887;p20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888" name="Google Shape;888;p20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9" name="Google Shape;889;p20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0" name="Google Shape;890;p20"/>
          <p:cNvSpPr txBox="1"/>
          <p:nvPr>
            <p:ph type="title"/>
          </p:nvPr>
        </p:nvSpPr>
        <p:spPr>
          <a:xfrm>
            <a:off x="5292724" y="1501200"/>
            <a:ext cx="26046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891" name="Google Shape;891;p20"/>
          <p:cNvSpPr txBox="1"/>
          <p:nvPr>
            <p:ph type="subTitle" idx="1"/>
          </p:nvPr>
        </p:nvSpPr>
        <p:spPr>
          <a:xfrm>
            <a:off x="5292850" y="2562000"/>
            <a:ext cx="26046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63" name="Google Shape;63;p3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8" name="Google Shape;88;p3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102" name="Google Shape;102;p3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04" name="Google Shape;104;p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3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" name="Google Shape;106;p3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8447100" y="1832875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" name="Google Shape;108;p3"/>
          <p:cNvSpPr txBox="1"/>
          <p:nvPr>
            <p:ph type="title"/>
          </p:nvPr>
        </p:nvSpPr>
        <p:spPr>
          <a:xfrm>
            <a:off x="2038200" y="2417925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3"/>
          <p:cNvSpPr txBox="1"/>
          <p:nvPr>
            <p:ph type="title" idx="2" hasCustomPrompt="1"/>
          </p:nvPr>
        </p:nvSpPr>
        <p:spPr>
          <a:xfrm>
            <a:off x="3745950" y="1308225"/>
            <a:ext cx="1652100" cy="915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3"/>
          <p:cNvSpPr txBox="1"/>
          <p:nvPr>
            <p:ph type="subTitle" idx="1"/>
          </p:nvPr>
        </p:nvSpPr>
        <p:spPr>
          <a:xfrm>
            <a:off x="2038200" y="3484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1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894" name="Google Shape;894;p21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895" name="Google Shape;895;p21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21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21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21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21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21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21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21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21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21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1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1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1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1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1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1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21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21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1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1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1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21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21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21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1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20" name="Google Shape;920;p21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Google Shape;921;p21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2" name="Google Shape;922;p21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21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21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21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21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21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21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21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21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21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21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3" name="Google Shape;933;p21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934" name="Google Shape;934;p21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6" name="Google Shape;936;p21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937" name="Google Shape;937;p21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938" name="Google Shape;938;p2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9" name="Google Shape;939;p21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40" name="Google Shape;940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41" name="Google Shape;941;p21"/>
          <p:cNvSpPr txBox="1"/>
          <p:nvPr>
            <p:ph type="subTitle" idx="1"/>
          </p:nvPr>
        </p:nvSpPr>
        <p:spPr>
          <a:xfrm>
            <a:off x="2828350" y="3375600"/>
            <a:ext cx="41079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21"/>
          <p:cNvSpPr txBox="1"/>
          <p:nvPr>
            <p:ph type="subTitle" idx="2"/>
          </p:nvPr>
        </p:nvSpPr>
        <p:spPr>
          <a:xfrm>
            <a:off x="2828354" y="1813500"/>
            <a:ext cx="41079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21"/>
          <p:cNvSpPr txBox="1"/>
          <p:nvPr>
            <p:ph type="subTitle" idx="3"/>
          </p:nvPr>
        </p:nvSpPr>
        <p:spPr>
          <a:xfrm>
            <a:off x="2828353" y="1412275"/>
            <a:ext cx="4107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944" name="Google Shape;944;p21"/>
          <p:cNvSpPr txBox="1"/>
          <p:nvPr>
            <p:ph type="subTitle" idx="4"/>
          </p:nvPr>
        </p:nvSpPr>
        <p:spPr>
          <a:xfrm>
            <a:off x="2828354" y="2974375"/>
            <a:ext cx="4107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2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947" name="Google Shape;947;p2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948" name="Google Shape;948;p2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2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2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73" name="Google Shape;973;p2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6" name="Google Shape;986;p22"/>
          <p:cNvGrpSpPr/>
          <p:nvPr/>
        </p:nvGrpSpPr>
        <p:grpSpPr>
          <a:xfrm>
            <a:off x="275216" y="297563"/>
            <a:ext cx="8406168" cy="4788000"/>
            <a:chOff x="275216" y="297563"/>
            <a:chExt cx="8406168" cy="4788000"/>
          </a:xfrm>
        </p:grpSpPr>
        <p:grpSp>
          <p:nvGrpSpPr>
            <p:cNvPr id="987" name="Google Shape;987;p22"/>
            <p:cNvGrpSpPr/>
            <p:nvPr/>
          </p:nvGrpSpPr>
          <p:grpSpPr>
            <a:xfrm>
              <a:off x="275216" y="297563"/>
              <a:ext cx="8406168" cy="4559400"/>
              <a:chOff x="155350" y="382538"/>
              <a:chExt cx="8686750" cy="4559400"/>
            </a:xfrm>
          </p:grpSpPr>
          <p:sp>
            <p:nvSpPr>
              <p:cNvPr id="988" name="Google Shape;988;p2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989" name="Google Shape;989;p2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0" name="Google Shape;990;p22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1" name="Google Shape;991;p22"/>
            <p:cNvSpPr/>
            <p:nvPr/>
          </p:nvSpPr>
          <p:spPr>
            <a:xfrm rot="10800000" flipH="1">
              <a:off x="946897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2"/>
            <p:cNvSpPr/>
            <p:nvPr/>
          </p:nvSpPr>
          <p:spPr>
            <a:xfrm rot="10800000" flipH="1">
              <a:off x="2807687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2"/>
            <p:cNvSpPr/>
            <p:nvPr/>
          </p:nvSpPr>
          <p:spPr>
            <a:xfrm rot="10800000" flipH="1">
              <a:off x="4668477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2"/>
            <p:cNvSpPr/>
            <p:nvPr/>
          </p:nvSpPr>
          <p:spPr>
            <a:xfrm rot="10800000" flipH="1">
              <a:off x="6529268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5" name="Google Shape;995;p22"/>
          <p:cNvSpPr/>
          <p:nvPr/>
        </p:nvSpPr>
        <p:spPr>
          <a:xfrm>
            <a:off x="946897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22"/>
          <p:cNvSpPr/>
          <p:nvPr/>
        </p:nvSpPr>
        <p:spPr>
          <a:xfrm>
            <a:off x="2807687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7" name="Google Shape;997;p22"/>
          <p:cNvSpPr/>
          <p:nvPr/>
        </p:nvSpPr>
        <p:spPr>
          <a:xfrm>
            <a:off x="4668477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22"/>
          <p:cNvSpPr/>
          <p:nvPr/>
        </p:nvSpPr>
        <p:spPr>
          <a:xfrm>
            <a:off x="6529268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9" name="Google Shape;999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000" name="Google Shape;1000;p22"/>
          <p:cNvSpPr txBox="1"/>
          <p:nvPr>
            <p:ph type="subTitle" idx="1"/>
          </p:nvPr>
        </p:nvSpPr>
        <p:spPr>
          <a:xfrm>
            <a:off x="4798232" y="1698800"/>
            <a:ext cx="28305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1" name="Google Shape;1001;p22"/>
          <p:cNvSpPr txBox="1"/>
          <p:nvPr>
            <p:ph type="subTitle" idx="2"/>
          </p:nvPr>
        </p:nvSpPr>
        <p:spPr>
          <a:xfrm>
            <a:off x="1515350" y="1698800"/>
            <a:ext cx="28305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3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004" name="Google Shape;1004;p23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005" name="Google Shape;1005;p23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23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23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3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23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3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3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23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3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3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3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3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3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3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3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23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23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3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3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3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3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3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3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3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3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30" name="Google Shape;1030;p23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3" name="Google Shape;1043;p23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1044" name="Google Shape;1044;p23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7" name="Google Shape;1047;p23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049" name="Google Shape;1049;p23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0" name="Google Shape;1050;p23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51" name="Google Shape;1051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052" name="Google Shape;1052;p23"/>
          <p:cNvSpPr txBox="1"/>
          <p:nvPr>
            <p:ph type="subTitle" idx="1"/>
          </p:nvPr>
        </p:nvSpPr>
        <p:spPr>
          <a:xfrm>
            <a:off x="4631913" y="1965500"/>
            <a:ext cx="37476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3" name="Google Shape;1053;p23"/>
          <p:cNvSpPr txBox="1"/>
          <p:nvPr>
            <p:ph type="subTitle" idx="2"/>
          </p:nvPr>
        </p:nvSpPr>
        <p:spPr>
          <a:xfrm>
            <a:off x="764488" y="1965500"/>
            <a:ext cx="37476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4" name="Google Shape;1054;p23"/>
          <p:cNvSpPr txBox="1"/>
          <p:nvPr>
            <p:ph type="subTitle" idx="3"/>
          </p:nvPr>
        </p:nvSpPr>
        <p:spPr>
          <a:xfrm>
            <a:off x="764487" y="1541500"/>
            <a:ext cx="374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055" name="Google Shape;1055;p23"/>
          <p:cNvSpPr txBox="1"/>
          <p:nvPr>
            <p:ph type="subTitle" idx="4"/>
          </p:nvPr>
        </p:nvSpPr>
        <p:spPr>
          <a:xfrm>
            <a:off x="4631918" y="1541500"/>
            <a:ext cx="374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4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058" name="Google Shape;1058;p24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059" name="Google Shape;1059;p24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24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24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24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24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24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24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24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24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24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24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24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24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24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24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24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24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24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24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24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24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4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4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4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24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84" name="Google Shape;1084;p24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7" name="Google Shape;1097;p24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1098" name="Google Shape;1098;p24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0" name="Google Shape;1100;p24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101" name="Google Shape;1101;p24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102" name="Google Shape;1102;p2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3" name="Google Shape;1103;p24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04" name="Google Shape;110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105" name="Google Shape;1105;p24"/>
          <p:cNvSpPr txBox="1"/>
          <p:nvPr>
            <p:ph type="subTitle" idx="1"/>
          </p:nvPr>
        </p:nvSpPr>
        <p:spPr>
          <a:xfrm>
            <a:off x="939075" y="2903300"/>
            <a:ext cx="23055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6" name="Google Shape;1106;p24"/>
          <p:cNvSpPr txBox="1"/>
          <p:nvPr>
            <p:ph type="subTitle" idx="2"/>
          </p:nvPr>
        </p:nvSpPr>
        <p:spPr>
          <a:xfrm>
            <a:off x="3419246" y="2903300"/>
            <a:ext cx="23055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24"/>
          <p:cNvSpPr txBox="1"/>
          <p:nvPr>
            <p:ph type="subTitle" idx="3"/>
          </p:nvPr>
        </p:nvSpPr>
        <p:spPr>
          <a:xfrm>
            <a:off x="5899424" y="2903300"/>
            <a:ext cx="23055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24"/>
          <p:cNvSpPr txBox="1"/>
          <p:nvPr>
            <p:ph type="subTitle" idx="4"/>
          </p:nvPr>
        </p:nvSpPr>
        <p:spPr>
          <a:xfrm>
            <a:off x="939075" y="24950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109" name="Google Shape;1109;p24"/>
          <p:cNvSpPr txBox="1"/>
          <p:nvPr>
            <p:ph type="subTitle" idx="5"/>
          </p:nvPr>
        </p:nvSpPr>
        <p:spPr>
          <a:xfrm>
            <a:off x="3419250" y="24950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110" name="Google Shape;1110;p24"/>
          <p:cNvSpPr txBox="1"/>
          <p:nvPr>
            <p:ph type="subTitle" idx="6"/>
          </p:nvPr>
        </p:nvSpPr>
        <p:spPr>
          <a:xfrm>
            <a:off x="5899423" y="24950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25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113" name="Google Shape;1113;p25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114" name="Google Shape;1114;p25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25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25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25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25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25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25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25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25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25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25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5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5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5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5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5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5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5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5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5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5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5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5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5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5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39" name="Google Shape;1139;p25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2" name="Google Shape;1152;p25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1153" name="Google Shape;1153;p25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55" name="Google Shape;1155;p25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156" name="Google Shape;1156;p25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157" name="Google Shape;1157;p2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8" name="Google Shape;1158;p25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59" name="Google Shape;1159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160" name="Google Shape;1160;p25"/>
          <p:cNvSpPr txBox="1"/>
          <p:nvPr>
            <p:ph type="subTitle" idx="1"/>
          </p:nvPr>
        </p:nvSpPr>
        <p:spPr>
          <a:xfrm>
            <a:off x="2362623" y="18576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p25"/>
          <p:cNvSpPr txBox="1"/>
          <p:nvPr>
            <p:ph type="subTitle" idx="2"/>
          </p:nvPr>
        </p:nvSpPr>
        <p:spPr>
          <a:xfrm>
            <a:off x="5307802" y="18576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2" name="Google Shape;1162;p25"/>
          <p:cNvSpPr txBox="1"/>
          <p:nvPr>
            <p:ph type="subTitle" idx="3"/>
          </p:nvPr>
        </p:nvSpPr>
        <p:spPr>
          <a:xfrm>
            <a:off x="2362623" y="3500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3" name="Google Shape;1163;p25"/>
          <p:cNvSpPr txBox="1"/>
          <p:nvPr>
            <p:ph type="subTitle" idx="4"/>
          </p:nvPr>
        </p:nvSpPr>
        <p:spPr>
          <a:xfrm>
            <a:off x="5307802" y="35005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4" name="Google Shape;1164;p25"/>
          <p:cNvSpPr txBox="1"/>
          <p:nvPr>
            <p:ph type="subTitle" idx="5"/>
          </p:nvPr>
        </p:nvSpPr>
        <p:spPr>
          <a:xfrm>
            <a:off x="2362613" y="144155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165" name="Google Shape;1165;p25"/>
          <p:cNvSpPr txBox="1"/>
          <p:nvPr>
            <p:ph type="subTitle" idx="6"/>
          </p:nvPr>
        </p:nvSpPr>
        <p:spPr>
          <a:xfrm>
            <a:off x="2362613" y="30845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166" name="Google Shape;1166;p25"/>
          <p:cNvSpPr txBox="1"/>
          <p:nvPr>
            <p:ph type="subTitle" idx="7"/>
          </p:nvPr>
        </p:nvSpPr>
        <p:spPr>
          <a:xfrm>
            <a:off x="5307788" y="144155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167" name="Google Shape;1167;p25"/>
          <p:cNvSpPr txBox="1"/>
          <p:nvPr>
            <p:ph type="subTitle" idx="8"/>
          </p:nvPr>
        </p:nvSpPr>
        <p:spPr>
          <a:xfrm>
            <a:off x="5307788" y="30845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oogle Shape;1169;p26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170" name="Google Shape;1170;p26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171" name="Google Shape;1171;p26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26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26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26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26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26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26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26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6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6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6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6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6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6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6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6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6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6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6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6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6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6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6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6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6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6" name="Google Shape;1196;p26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9" name="Google Shape;1209;p26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1210" name="Google Shape;1210;p26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12" name="Google Shape;1212;p26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14" name="Google Shape;1214;p2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5" name="Google Shape;1215;p26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16" name="Google Shape;1216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217" name="Google Shape;1217;p26"/>
          <p:cNvSpPr txBox="1"/>
          <p:nvPr>
            <p:ph type="subTitle" idx="1"/>
          </p:nvPr>
        </p:nvSpPr>
        <p:spPr>
          <a:xfrm>
            <a:off x="987425" y="2163175"/>
            <a:ext cx="2229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6"/>
          <p:cNvSpPr txBox="1"/>
          <p:nvPr>
            <p:ph type="subTitle" idx="2"/>
          </p:nvPr>
        </p:nvSpPr>
        <p:spPr>
          <a:xfrm>
            <a:off x="3461700" y="2163175"/>
            <a:ext cx="222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6"/>
          <p:cNvSpPr txBox="1"/>
          <p:nvPr>
            <p:ph type="subTitle" idx="3"/>
          </p:nvPr>
        </p:nvSpPr>
        <p:spPr>
          <a:xfrm>
            <a:off x="987425" y="3802950"/>
            <a:ext cx="2229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6"/>
          <p:cNvSpPr txBox="1"/>
          <p:nvPr>
            <p:ph type="subTitle" idx="4"/>
          </p:nvPr>
        </p:nvSpPr>
        <p:spPr>
          <a:xfrm>
            <a:off x="3461700" y="3802950"/>
            <a:ext cx="222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6"/>
          <p:cNvSpPr txBox="1"/>
          <p:nvPr>
            <p:ph type="subTitle" idx="5"/>
          </p:nvPr>
        </p:nvSpPr>
        <p:spPr>
          <a:xfrm>
            <a:off x="5927200" y="2163175"/>
            <a:ext cx="2229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6"/>
          <p:cNvSpPr txBox="1"/>
          <p:nvPr>
            <p:ph type="subTitle" idx="6"/>
          </p:nvPr>
        </p:nvSpPr>
        <p:spPr>
          <a:xfrm>
            <a:off x="5927200" y="3802950"/>
            <a:ext cx="22293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6"/>
          <p:cNvSpPr txBox="1"/>
          <p:nvPr>
            <p:ph type="subTitle" idx="7"/>
          </p:nvPr>
        </p:nvSpPr>
        <p:spPr>
          <a:xfrm>
            <a:off x="991800" y="1747950"/>
            <a:ext cx="22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224" name="Google Shape;1224;p26"/>
          <p:cNvSpPr txBox="1"/>
          <p:nvPr>
            <p:ph type="subTitle" idx="8"/>
          </p:nvPr>
        </p:nvSpPr>
        <p:spPr>
          <a:xfrm>
            <a:off x="3466058" y="1747950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225" name="Google Shape;1225;p26"/>
          <p:cNvSpPr txBox="1"/>
          <p:nvPr>
            <p:ph type="subTitle" idx="9"/>
          </p:nvPr>
        </p:nvSpPr>
        <p:spPr>
          <a:xfrm>
            <a:off x="5931576" y="1747950"/>
            <a:ext cx="22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226" name="Google Shape;1226;p26"/>
          <p:cNvSpPr txBox="1"/>
          <p:nvPr>
            <p:ph type="subTitle" idx="13"/>
          </p:nvPr>
        </p:nvSpPr>
        <p:spPr>
          <a:xfrm>
            <a:off x="991800" y="3387700"/>
            <a:ext cx="22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227" name="Google Shape;1227;p26"/>
          <p:cNvSpPr txBox="1"/>
          <p:nvPr>
            <p:ph type="subTitle" idx="14"/>
          </p:nvPr>
        </p:nvSpPr>
        <p:spPr>
          <a:xfrm>
            <a:off x="3466058" y="3387700"/>
            <a:ext cx="221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228" name="Google Shape;1228;p26"/>
          <p:cNvSpPr txBox="1"/>
          <p:nvPr>
            <p:ph type="subTitle" idx="15"/>
          </p:nvPr>
        </p:nvSpPr>
        <p:spPr>
          <a:xfrm>
            <a:off x="5931576" y="3387700"/>
            <a:ext cx="22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10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27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231" name="Google Shape;1231;p27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232" name="Google Shape;1232;p27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7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7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7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7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27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27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27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7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7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7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7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7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7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7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7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7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7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7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7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7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7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7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7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7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7" name="Google Shape;1257;p27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27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27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27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0" name="Google Shape;1270;p27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1271" name="Google Shape;1271;p27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1272" name="Google Shape;1272;p27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73" name="Google Shape;1273;p2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4" name="Google Shape;1274;p27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5" name="Google Shape;1275;p27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7"/>
            <p:cNvSpPr/>
            <p:nvPr/>
          </p:nvSpPr>
          <p:spPr>
            <a:xfrm rot="5400000">
              <a:off x="8447100" y="1832875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7" name="Google Shape;1277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9pPr>
          </a:lstStyle>
          <a:p/>
        </p:txBody>
      </p:sp>
      <p:sp>
        <p:nvSpPr>
          <p:cNvPr id="1278" name="Google Shape;1278;p27"/>
          <p:cNvSpPr txBox="1"/>
          <p:nvPr>
            <p:ph type="subTitle" idx="1"/>
          </p:nvPr>
        </p:nvSpPr>
        <p:spPr>
          <a:xfrm>
            <a:off x="1955100" y="1464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9" name="Google Shape;1279;p27"/>
          <p:cNvSpPr txBox="1"/>
          <p:nvPr>
            <p:ph type="title" idx="2" hasCustomPrompt="1"/>
          </p:nvPr>
        </p:nvSpPr>
        <p:spPr>
          <a:xfrm>
            <a:off x="780775" y="146497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0" name="Google Shape;1280;p27"/>
          <p:cNvSpPr txBox="1"/>
          <p:nvPr>
            <p:ph type="subTitle" idx="3"/>
          </p:nvPr>
        </p:nvSpPr>
        <p:spPr>
          <a:xfrm>
            <a:off x="1955100" y="22079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1" name="Google Shape;1281;p27"/>
          <p:cNvSpPr txBox="1"/>
          <p:nvPr>
            <p:ph type="title" idx="4" hasCustomPrompt="1"/>
          </p:nvPr>
        </p:nvSpPr>
        <p:spPr>
          <a:xfrm>
            <a:off x="780775" y="220792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2" name="Google Shape;1282;p27"/>
          <p:cNvSpPr txBox="1"/>
          <p:nvPr>
            <p:ph type="subTitle" idx="5"/>
          </p:nvPr>
        </p:nvSpPr>
        <p:spPr>
          <a:xfrm>
            <a:off x="1955100" y="29508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7"/>
          <p:cNvSpPr txBox="1"/>
          <p:nvPr>
            <p:ph type="title" idx="6" hasCustomPrompt="1"/>
          </p:nvPr>
        </p:nvSpPr>
        <p:spPr>
          <a:xfrm>
            <a:off x="780775" y="295087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4" name="Google Shape;1284;p27"/>
          <p:cNvSpPr txBox="1"/>
          <p:nvPr>
            <p:ph type="subTitle" idx="7"/>
          </p:nvPr>
        </p:nvSpPr>
        <p:spPr>
          <a:xfrm>
            <a:off x="1955100" y="36938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5" name="Google Shape;1285;p27"/>
          <p:cNvSpPr txBox="1"/>
          <p:nvPr>
            <p:ph type="title" idx="8" hasCustomPrompt="1"/>
          </p:nvPr>
        </p:nvSpPr>
        <p:spPr>
          <a:xfrm>
            <a:off x="780775" y="369382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6" name="Google Shape;1286;p27"/>
          <p:cNvSpPr txBox="1"/>
          <p:nvPr>
            <p:ph type="subTitle" idx="9"/>
          </p:nvPr>
        </p:nvSpPr>
        <p:spPr>
          <a:xfrm>
            <a:off x="5831775" y="14649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27"/>
          <p:cNvSpPr txBox="1"/>
          <p:nvPr>
            <p:ph type="title" idx="13" hasCustomPrompt="1"/>
          </p:nvPr>
        </p:nvSpPr>
        <p:spPr>
          <a:xfrm>
            <a:off x="4657450" y="146497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88" name="Google Shape;1288;p27"/>
          <p:cNvSpPr txBox="1"/>
          <p:nvPr>
            <p:ph type="subTitle" idx="14"/>
          </p:nvPr>
        </p:nvSpPr>
        <p:spPr>
          <a:xfrm>
            <a:off x="5831775" y="22079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9" name="Google Shape;1289;p27"/>
          <p:cNvSpPr txBox="1"/>
          <p:nvPr>
            <p:ph type="title" idx="15" hasCustomPrompt="1"/>
          </p:nvPr>
        </p:nvSpPr>
        <p:spPr>
          <a:xfrm>
            <a:off x="4657450" y="220792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0" name="Google Shape;1290;p27"/>
          <p:cNvSpPr txBox="1"/>
          <p:nvPr>
            <p:ph type="subTitle" idx="16"/>
          </p:nvPr>
        </p:nvSpPr>
        <p:spPr>
          <a:xfrm>
            <a:off x="5831775" y="295087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1" name="Google Shape;1291;p27"/>
          <p:cNvSpPr txBox="1"/>
          <p:nvPr>
            <p:ph type="title" idx="17" hasCustomPrompt="1"/>
          </p:nvPr>
        </p:nvSpPr>
        <p:spPr>
          <a:xfrm>
            <a:off x="4657450" y="295087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92" name="Google Shape;1292;p27"/>
          <p:cNvSpPr txBox="1"/>
          <p:nvPr>
            <p:ph type="subTitle" idx="18"/>
          </p:nvPr>
        </p:nvSpPr>
        <p:spPr>
          <a:xfrm>
            <a:off x="5831775" y="36938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p27"/>
          <p:cNvSpPr txBox="1"/>
          <p:nvPr>
            <p:ph type="title" idx="19" hasCustomPrompt="1"/>
          </p:nvPr>
        </p:nvSpPr>
        <p:spPr>
          <a:xfrm>
            <a:off x="4657450" y="3693825"/>
            <a:ext cx="1039200" cy="618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28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296" name="Google Shape;1296;p28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297" name="Google Shape;1297;p28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8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8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8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8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8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28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28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28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8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8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8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8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8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8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8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8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8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8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8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8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8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8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8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8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22" name="Google Shape;1322;p28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28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28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8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8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8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28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8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8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8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8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28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8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5" name="Google Shape;1335;p28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1336" name="Google Shape;1336;p28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39" name="Google Shape;1339;p28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340" name="Google Shape;1340;p28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341" name="Google Shape;1341;p2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2" name="Google Shape;1342;p28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43" name="Google Shape;1343;p28"/>
          <p:cNvSpPr txBox="1"/>
          <p:nvPr>
            <p:ph type="title" hasCustomPrompt="1"/>
          </p:nvPr>
        </p:nvSpPr>
        <p:spPr>
          <a:xfrm>
            <a:off x="3030650" y="1140600"/>
            <a:ext cx="30828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4" name="Google Shape;1344;p28"/>
          <p:cNvSpPr txBox="1"/>
          <p:nvPr>
            <p:ph type="subTitle" idx="1"/>
          </p:nvPr>
        </p:nvSpPr>
        <p:spPr>
          <a:xfrm>
            <a:off x="3030650" y="2042849"/>
            <a:ext cx="3082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5" name="Google Shape;1345;p28"/>
          <p:cNvSpPr txBox="1"/>
          <p:nvPr>
            <p:ph type="title" idx="2" hasCustomPrompt="1"/>
          </p:nvPr>
        </p:nvSpPr>
        <p:spPr>
          <a:xfrm>
            <a:off x="1354263" y="2711925"/>
            <a:ext cx="30828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6" name="Google Shape;1346;p28"/>
          <p:cNvSpPr txBox="1"/>
          <p:nvPr>
            <p:ph type="subTitle" idx="3"/>
          </p:nvPr>
        </p:nvSpPr>
        <p:spPr>
          <a:xfrm>
            <a:off x="1354263" y="3614174"/>
            <a:ext cx="3082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7" name="Google Shape;1347;p28"/>
          <p:cNvSpPr txBox="1"/>
          <p:nvPr>
            <p:ph type="title" idx="4" hasCustomPrompt="1"/>
          </p:nvPr>
        </p:nvSpPr>
        <p:spPr>
          <a:xfrm>
            <a:off x="4706938" y="2716625"/>
            <a:ext cx="30828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28"/>
          <p:cNvSpPr txBox="1"/>
          <p:nvPr>
            <p:ph type="subTitle" idx="5"/>
          </p:nvPr>
        </p:nvSpPr>
        <p:spPr>
          <a:xfrm>
            <a:off x="4706938" y="3618876"/>
            <a:ext cx="3082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29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351" name="Google Shape;1351;p29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352" name="Google Shape;1352;p29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9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9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9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9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9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9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9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9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9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9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9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9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9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9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9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9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9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9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9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9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9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9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9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9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7" name="Google Shape;1377;p29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29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9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29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29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9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9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29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29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9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9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9" name="Google Shape;1389;p29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0" name="Google Shape;1390;p29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1391" name="Google Shape;1391;p29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1392" name="Google Shape;1392;p29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393" name="Google Shape;1393;p2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4" name="Google Shape;1394;p29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5" name="Google Shape;1395;p29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6" name="Google Shape;1396;p29"/>
          <p:cNvSpPr txBox="1"/>
          <p:nvPr>
            <p:ph type="title" hasCustomPrompt="1"/>
          </p:nvPr>
        </p:nvSpPr>
        <p:spPr>
          <a:xfrm>
            <a:off x="1325650" y="1343425"/>
            <a:ext cx="139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7" name="Google Shape;1397;p29"/>
          <p:cNvSpPr txBox="1"/>
          <p:nvPr>
            <p:ph type="subTitle" idx="1"/>
          </p:nvPr>
        </p:nvSpPr>
        <p:spPr>
          <a:xfrm>
            <a:off x="938500" y="372230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8" name="Google Shape;1398;p29"/>
          <p:cNvSpPr txBox="1"/>
          <p:nvPr>
            <p:ph type="subTitle" idx="2"/>
          </p:nvPr>
        </p:nvSpPr>
        <p:spPr>
          <a:xfrm>
            <a:off x="938500" y="3309950"/>
            <a:ext cx="217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399" name="Google Shape;1399;p29"/>
          <p:cNvSpPr txBox="1"/>
          <p:nvPr>
            <p:ph type="title" idx="3" hasCustomPrompt="1"/>
          </p:nvPr>
        </p:nvSpPr>
        <p:spPr>
          <a:xfrm>
            <a:off x="3873100" y="1343425"/>
            <a:ext cx="13977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0" name="Google Shape;1400;p29"/>
          <p:cNvSpPr txBox="1"/>
          <p:nvPr>
            <p:ph type="subTitle" idx="4"/>
          </p:nvPr>
        </p:nvSpPr>
        <p:spPr>
          <a:xfrm>
            <a:off x="3485400" y="372230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1" name="Google Shape;1401;p29"/>
          <p:cNvSpPr txBox="1"/>
          <p:nvPr>
            <p:ph type="subTitle" idx="5"/>
          </p:nvPr>
        </p:nvSpPr>
        <p:spPr>
          <a:xfrm>
            <a:off x="3485400" y="3309950"/>
            <a:ext cx="217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402" name="Google Shape;1402;p29"/>
          <p:cNvSpPr txBox="1"/>
          <p:nvPr>
            <p:ph type="title" idx="6" hasCustomPrompt="1"/>
          </p:nvPr>
        </p:nvSpPr>
        <p:spPr>
          <a:xfrm>
            <a:off x="6417675" y="1343425"/>
            <a:ext cx="13977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3" name="Google Shape;1403;p29"/>
          <p:cNvSpPr txBox="1"/>
          <p:nvPr>
            <p:ph type="subTitle" idx="7"/>
          </p:nvPr>
        </p:nvSpPr>
        <p:spPr>
          <a:xfrm>
            <a:off x="6032300" y="3722300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4" name="Google Shape;1404;p29"/>
          <p:cNvSpPr txBox="1"/>
          <p:nvPr>
            <p:ph type="subTitle" idx="8"/>
          </p:nvPr>
        </p:nvSpPr>
        <p:spPr>
          <a:xfrm>
            <a:off x="6032300" y="3309950"/>
            <a:ext cx="217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ebo"/>
              <a:buNone/>
              <a:defRPr sz="24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405" name="Google Shape;1405;p29"/>
          <p:cNvSpPr txBox="1"/>
          <p:nvPr>
            <p:ph type="title" idx="9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30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408" name="Google Shape;1408;p30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409" name="Google Shape;1409;p30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30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30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30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30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30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30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30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30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30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30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30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30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30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30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30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30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30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30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30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30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30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30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30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30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34" name="Google Shape;1434;p30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30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30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30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30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30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30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30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30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30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30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30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30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7" name="Google Shape;1447;p30"/>
          <p:cNvGrpSpPr/>
          <p:nvPr/>
        </p:nvGrpSpPr>
        <p:grpSpPr>
          <a:xfrm>
            <a:off x="102625" y="111125"/>
            <a:ext cx="8739475" cy="4740375"/>
            <a:chOff x="102625" y="111125"/>
            <a:chExt cx="8739475" cy="4740375"/>
          </a:xfrm>
        </p:grpSpPr>
        <p:sp>
          <p:nvSpPr>
            <p:cNvPr id="1448" name="Google Shape;1448;p30"/>
            <p:cNvSpPr/>
            <p:nvPr/>
          </p:nvSpPr>
          <p:spPr>
            <a:xfrm>
              <a:off x="849450" y="111125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2772350" y="111125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4695250" y="111125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6618150" y="111125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302000" y="292100"/>
              <a:ext cx="8540100" cy="4559400"/>
            </a:xfrm>
            <a:prstGeom prst="roundRect">
              <a:avLst>
                <a:gd name="adj" fmla="val 2747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400000" algn="bl" rotWithShape="0">
                <a:schemeClr val="dk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53" name="Google Shape;1453;p3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02625" y="592528"/>
              <a:ext cx="419432" cy="3958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4" name="Google Shape;1454;p30"/>
          <p:cNvSpPr txBox="1"/>
          <p:nvPr>
            <p:ph type="title"/>
          </p:nvPr>
        </p:nvSpPr>
        <p:spPr>
          <a:xfrm>
            <a:off x="2987700" y="677525"/>
            <a:ext cx="316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455" name="Google Shape;1455;p30"/>
          <p:cNvSpPr txBox="1"/>
          <p:nvPr>
            <p:ph type="subTitle" idx="1"/>
          </p:nvPr>
        </p:nvSpPr>
        <p:spPr>
          <a:xfrm>
            <a:off x="2987673" y="1650950"/>
            <a:ext cx="316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30"/>
          <p:cNvSpPr txBox="1"/>
          <p:nvPr/>
        </p:nvSpPr>
        <p:spPr>
          <a:xfrm>
            <a:off x="2710625" y="3336925"/>
            <a:ext cx="372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  <a:hlinkClick r:id="rId4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  <a:hlinkClick r:id="rId5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rPr>
              <a:t> </a:t>
            </a:r>
            <a:endParaRPr sz="1200" b="1" u="sng">
              <a:solidFill>
                <a:schemeClr val="dk1"/>
              </a:solidFill>
              <a:latin typeface="Noto Sans" panose="020B0502040504020204"/>
              <a:ea typeface="Noto Sans" panose="020B0502040504020204"/>
              <a:cs typeface="Noto Sans" panose="020B0502040504020204"/>
              <a:sym typeface="Noto Sans" panose="020B0502040504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4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14" name="Google Shape;114;p4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4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39;p4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" name="Google Shape;152;p4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153" name="Google Shape;153;p4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7" name="Google Shape;157;p4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59" name="Google Shape;159;p4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4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1" name="Google Shape;161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62" name="Google Shape;162;p4"/>
          <p:cNvSpPr txBox="1"/>
          <p:nvPr>
            <p:ph type="body" idx="1"/>
          </p:nvPr>
        </p:nvSpPr>
        <p:spPr>
          <a:xfrm>
            <a:off x="720000" y="1112200"/>
            <a:ext cx="77040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8" name="Google Shape;1458;p31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459" name="Google Shape;1459;p31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460" name="Google Shape;1460;p31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31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31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31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31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31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31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31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31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31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31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31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31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31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31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31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31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31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31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31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31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31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31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31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31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85" name="Google Shape;1485;p31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31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1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31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31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31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31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1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1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1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1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31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31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98" name="Google Shape;1498;p31"/>
          <p:cNvGrpSpPr/>
          <p:nvPr/>
        </p:nvGrpSpPr>
        <p:grpSpPr>
          <a:xfrm flipH="1">
            <a:off x="254678" y="304200"/>
            <a:ext cx="8634634" cy="4559400"/>
            <a:chOff x="275216" y="304200"/>
            <a:chExt cx="8634634" cy="4559400"/>
          </a:xfrm>
        </p:grpSpPr>
        <p:grpSp>
          <p:nvGrpSpPr>
            <p:cNvPr id="1499" name="Google Shape;1499;p31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1500" name="Google Shape;1500;p31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501" name="Google Shape;1501;p31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2" name="Google Shape;1502;p31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03" name="Google Shape;1503;p31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4" name="Google Shape;1504;p31"/>
          <p:cNvSpPr/>
          <p:nvPr/>
        </p:nvSpPr>
        <p:spPr>
          <a:xfrm rot="-5400000" flipH="1">
            <a:off x="11678" y="1931377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5" name="Google Shape;1505;p31"/>
          <p:cNvSpPr/>
          <p:nvPr/>
        </p:nvSpPr>
        <p:spPr>
          <a:xfrm rot="-5400000" flipH="1">
            <a:off x="11678" y="2921977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6" name="Google Shape;1506;p31"/>
          <p:cNvSpPr/>
          <p:nvPr/>
        </p:nvSpPr>
        <p:spPr>
          <a:xfrm rot="-5400000" flipH="1">
            <a:off x="11678" y="3912577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509" name="Google Shape;1509;p3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510" name="Google Shape;1510;p3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3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3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3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3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3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3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3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3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3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3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3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3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3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3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3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3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3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3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3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3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3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3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3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4" name="Google Shape;1534;p3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5" name="Google Shape;1535;p3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3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8" name="Google Shape;1548;p32"/>
          <p:cNvGrpSpPr/>
          <p:nvPr/>
        </p:nvGrpSpPr>
        <p:grpSpPr>
          <a:xfrm rot="10800000" flipH="1">
            <a:off x="275216" y="201550"/>
            <a:ext cx="8406168" cy="4740375"/>
            <a:chOff x="155350" y="201563"/>
            <a:chExt cx="8686750" cy="4740375"/>
          </a:xfrm>
        </p:grpSpPr>
        <p:sp>
          <p:nvSpPr>
            <p:cNvPr id="1549" name="Google Shape;1549;p32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52" name="Google Shape;1552;p32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1553" name="Google Shape;1553;p3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554" name="Google Shape;1554;p32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5" name="Google Shape;1555;p32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5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66" name="Google Shape;166;p5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91" name="Google Shape;191;p5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4" name="Google Shape;204;p5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205" name="Google Shape;205;p5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207" name="Google Shape;207;p5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5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9" name="Google Shape;209;p5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11" name="Google Shape;211;p5"/>
          <p:cNvSpPr txBox="1"/>
          <p:nvPr>
            <p:ph type="subTitle" idx="1"/>
          </p:nvPr>
        </p:nvSpPr>
        <p:spPr>
          <a:xfrm>
            <a:off x="4845759" y="36559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5"/>
          <p:cNvSpPr txBox="1"/>
          <p:nvPr>
            <p:ph type="subTitle" idx="2"/>
          </p:nvPr>
        </p:nvSpPr>
        <p:spPr>
          <a:xfrm>
            <a:off x="1792875" y="36559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5"/>
          <p:cNvSpPr txBox="1"/>
          <p:nvPr>
            <p:ph type="subTitle" idx="3"/>
          </p:nvPr>
        </p:nvSpPr>
        <p:spPr>
          <a:xfrm>
            <a:off x="4845750" y="32368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4" name="Google Shape;214;p5"/>
          <p:cNvSpPr txBox="1"/>
          <p:nvPr>
            <p:ph type="subTitle" idx="4"/>
          </p:nvPr>
        </p:nvSpPr>
        <p:spPr>
          <a:xfrm>
            <a:off x="1792650" y="32368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 b="1"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5" name="Google Shape;215;p5"/>
          <p:cNvSpPr/>
          <p:nvPr/>
        </p:nvSpPr>
        <p:spPr>
          <a:xfrm rot="5400000">
            <a:off x="8438250" y="1896702"/>
            <a:ext cx="714600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6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218" name="Google Shape;218;p6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219" name="Google Shape;219;p6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4" name="Google Shape;244;p6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7" name="Google Shape;257;p6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258" name="Google Shape;258;p6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9" name="Google Shape;259;p6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261" name="Google Shape;261;p6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6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3" name="Google Shape;26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7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266" name="Google Shape;266;p7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267" name="Google Shape;267;p7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7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5" name="Google Shape;305;p7"/>
          <p:cNvGrpSpPr/>
          <p:nvPr/>
        </p:nvGrpSpPr>
        <p:grpSpPr>
          <a:xfrm>
            <a:off x="427616" y="129038"/>
            <a:ext cx="8406168" cy="4740375"/>
            <a:chOff x="155350" y="201563"/>
            <a:chExt cx="8686750" cy="4740375"/>
          </a:xfrm>
        </p:grpSpPr>
        <p:sp>
          <p:nvSpPr>
            <p:cNvPr id="306" name="Google Shape;306;p7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0" name="Google Shape;310;p7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312" name="Google Shape;312;p7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7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4" name="Google Shape;314;p7"/>
          <p:cNvSpPr txBox="1"/>
          <p:nvPr>
            <p:ph type="title"/>
          </p:nvPr>
        </p:nvSpPr>
        <p:spPr>
          <a:xfrm>
            <a:off x="2516250" y="953325"/>
            <a:ext cx="4111500" cy="1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15" name="Google Shape;315;p7"/>
          <p:cNvSpPr txBox="1"/>
          <p:nvPr>
            <p:ph type="subTitle" idx="1"/>
          </p:nvPr>
        </p:nvSpPr>
        <p:spPr>
          <a:xfrm>
            <a:off x="2516250" y="2031975"/>
            <a:ext cx="4111500" cy="21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318" name="Google Shape;318;p8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319" name="Google Shape;319;p8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8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8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8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8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8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8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8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8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8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8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8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8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8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8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8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8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4" name="Google Shape;344;p8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7" name="Google Shape;357;p8"/>
          <p:cNvGrpSpPr/>
          <p:nvPr/>
        </p:nvGrpSpPr>
        <p:grpSpPr>
          <a:xfrm>
            <a:off x="275216" y="304200"/>
            <a:ext cx="8634634" cy="4559400"/>
            <a:chOff x="275216" y="304200"/>
            <a:chExt cx="8634634" cy="4559400"/>
          </a:xfrm>
        </p:grpSpPr>
        <p:grpSp>
          <p:nvGrpSpPr>
            <p:cNvPr id="358" name="Google Shape;358;p8"/>
            <p:cNvGrpSpPr/>
            <p:nvPr/>
          </p:nvGrpSpPr>
          <p:grpSpPr>
            <a:xfrm>
              <a:off x="275216" y="304200"/>
              <a:ext cx="8406168" cy="4559400"/>
              <a:chOff x="155350" y="382538"/>
              <a:chExt cx="8686750" cy="4559400"/>
            </a:xfrm>
          </p:grpSpPr>
          <p:sp>
            <p:nvSpPr>
              <p:cNvPr id="359" name="Google Shape;359;p8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360" name="Google Shape;360;p8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8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2" name="Google Shape;362;p8"/>
            <p:cNvSpPr/>
            <p:nvPr/>
          </p:nvSpPr>
          <p:spPr>
            <a:xfrm rot="5400000">
              <a:off x="8438250" y="10169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8"/>
            <p:cNvSpPr/>
            <p:nvPr/>
          </p:nvSpPr>
          <p:spPr>
            <a:xfrm rot="5400000">
              <a:off x="8447100" y="1832875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8"/>
            <p:cNvSpPr/>
            <p:nvPr/>
          </p:nvSpPr>
          <p:spPr>
            <a:xfrm rot="5400000">
              <a:off x="8438250" y="2648777"/>
              <a:ext cx="7146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8"/>
            <p:cNvSpPr/>
            <p:nvPr/>
          </p:nvSpPr>
          <p:spPr>
            <a:xfrm rot="5400000">
              <a:off x="8447100" y="3464675"/>
              <a:ext cx="6969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6" name="Google Shape;366;p8"/>
          <p:cNvSpPr txBox="1"/>
          <p:nvPr>
            <p:ph type="title"/>
          </p:nvPr>
        </p:nvSpPr>
        <p:spPr>
          <a:xfrm>
            <a:off x="2139950" y="1474625"/>
            <a:ext cx="4864200" cy="21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9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369" name="Google Shape;369;p9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370" name="Google Shape;370;p9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9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9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9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9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5" name="Google Shape;395;p9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8" name="Google Shape;408;p9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409" name="Google Shape;409;p9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12" name="Google Shape;412;p9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413" name="Google Shape;413;p9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414" name="Google Shape;414;p9"/>
              <p:cNvPicPr preferRelativeResize="0"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9"/>
              <p:cNvPicPr preferRelativeResize="0"/>
              <p:nvPr/>
            </p:nvPicPr>
            <p:blipFill rotWithShape="1">
              <a:blip r:embed="rId2"/>
              <a:srcRect b="53499"/>
              <a:stretch>
                <a:fillRect/>
              </a:stretch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6" name="Google Shape;416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417" name="Google Shape;417;p9"/>
          <p:cNvSpPr txBox="1"/>
          <p:nvPr>
            <p:ph type="subTitle" idx="1"/>
          </p:nvPr>
        </p:nvSpPr>
        <p:spPr>
          <a:xfrm>
            <a:off x="2135550" y="2816924"/>
            <a:ext cx="48729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10"/>
          <p:cNvSpPr txBox="1"/>
          <p:nvPr>
            <p:ph type="title"/>
          </p:nvPr>
        </p:nvSpPr>
        <p:spPr>
          <a:xfrm>
            <a:off x="720000" y="3459025"/>
            <a:ext cx="3999600" cy="1128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●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○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■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●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○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■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●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○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 panose="020B0502040504020204"/>
              <a:buChar char="■"/>
              <a:defRPr>
                <a:solidFill>
                  <a:schemeClr val="dk1"/>
                </a:solidFill>
                <a:latin typeface="Noto Sans" panose="020B0502040504020204"/>
                <a:ea typeface="Noto Sans" panose="020B0502040504020204"/>
                <a:cs typeface="Noto Sans" panose="020B0502040504020204"/>
                <a:sym typeface="Noto Sans" panose="020B0502040504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6"/>
          <p:cNvSpPr txBox="1"/>
          <p:nvPr>
            <p:ph type="ctrTitle"/>
          </p:nvPr>
        </p:nvSpPr>
        <p:spPr>
          <a:xfrm>
            <a:off x="1391350" y="1383775"/>
            <a:ext cx="63615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Dự án cuối khóa</a:t>
            </a:r>
            <a:endParaRPr lang="en-US" sz="6600" b="0"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567" name="Google Shape;1567;p36"/>
          <p:cNvSpPr txBox="1"/>
          <p:nvPr>
            <p:ph type="subTitle" idx="1"/>
          </p:nvPr>
        </p:nvSpPr>
        <p:spPr>
          <a:xfrm>
            <a:off x="1391385" y="3283925"/>
            <a:ext cx="636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Mô Hình Chatbot về Thức ăn nhanh</a:t>
            </a:r>
            <a:endParaRPr lang="en-US" altLang="en-GB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0"/>
          <p:cNvSpPr txBox="1"/>
          <p:nvPr>
            <p:ph type="title"/>
          </p:nvPr>
        </p:nvSpPr>
        <p:spPr>
          <a:xfrm>
            <a:off x="2038200" y="2417925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Performance</a:t>
            </a:r>
            <a:endParaRPr lang="en-US" altLang="en-GB"/>
          </a:p>
        </p:txBody>
      </p:sp>
      <p:sp>
        <p:nvSpPr>
          <p:cNvPr id="1611" name="Google Shape;1611;p40"/>
          <p:cNvSpPr txBox="1"/>
          <p:nvPr>
            <p:ph type="title" idx="2"/>
          </p:nvPr>
        </p:nvSpPr>
        <p:spPr>
          <a:xfrm>
            <a:off x="3745950" y="13082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1612" name="Google Shape;1612;p40"/>
          <p:cNvSpPr txBox="1"/>
          <p:nvPr>
            <p:ph type="subTitle" idx="1"/>
          </p:nvPr>
        </p:nvSpPr>
        <p:spPr>
          <a:xfrm>
            <a:off x="2038200" y="3484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Tiêu chuẩn đánh giá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Sai số trong tọa độ và khoảng cách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140460" y="1432560"/>
            <a:ext cx="7031990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Do sự khác nhau trong cách tính, khoảng cách giữa 2 điểm trên Google Maps và thư viện Geopy sẽ có chênh lệch (không đáng kể)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Sai số trong tọa độ và khoảng cách</a:t>
            </a:r>
            <a:endParaRPr lang="en-US" alt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1317625"/>
            <a:ext cx="7467600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2682875"/>
            <a:ext cx="7579995" cy="79248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2372360" y="2277110"/>
            <a:ext cx="4288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+mn-lt"/>
                <a:cs typeface="+mn-lt"/>
              </a:rPr>
              <a:t>Trường hợp sai lệch ít (khoảng vài trăm mét)</a:t>
            </a:r>
            <a:endParaRPr lang="en-US" b="1">
              <a:latin typeface="+mn-lt"/>
              <a:cs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29840" y="3560445"/>
            <a:ext cx="4288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+mn-lt"/>
                <a:cs typeface="+mn-lt"/>
              </a:rPr>
              <a:t>Trường hợp sai lệch nhiều (khoảng gần 1 km hoặc có thể hơn)</a:t>
            </a:r>
            <a:endParaRPr lang="en-US" b="1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Sai số do cách tính của hàm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140460" y="1432560"/>
            <a:ext cx="703199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Khi dot product giữa prompt của user với vector của các cửa hàng, model chỉ nhận vào 3 cửa hàng có dot product cao nhất, dẫn tới bỏ sót một vài cửa hàng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Sai số do cách tính của hàm</a:t>
            </a:r>
            <a:endParaRPr lang="en-US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2141220" y="4186555"/>
            <a:ext cx="4861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+mn-lt"/>
                <a:cs typeface="+mn-lt"/>
              </a:rPr>
              <a:t>Hàm tìm quán ăn gần nhất</a:t>
            </a:r>
            <a:endParaRPr lang="en-US" b="1">
              <a:latin typeface="+mn-lt"/>
              <a:cs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1146810"/>
            <a:ext cx="7376160" cy="3039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Sai số do cách tính của hàm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261110"/>
            <a:ext cx="7048500" cy="234315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3133090" y="375285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+mn-lt"/>
                <a:cs typeface="+mn-lt"/>
              </a:rPr>
              <a:t>3 test case so sánh output của model với Google Map</a:t>
            </a:r>
            <a:endParaRPr lang="en-US" b="1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0"/>
          <p:cNvSpPr txBox="1"/>
          <p:nvPr>
            <p:ph type="title"/>
          </p:nvPr>
        </p:nvSpPr>
        <p:spPr>
          <a:xfrm>
            <a:off x="1475105" y="2396490"/>
            <a:ext cx="6527800" cy="915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Nhận xét - Cải thiện</a:t>
            </a:r>
            <a:endParaRPr lang="en-US" altLang="en-GB"/>
          </a:p>
        </p:txBody>
      </p:sp>
      <p:sp>
        <p:nvSpPr>
          <p:cNvPr id="1611" name="Google Shape;1611;p40"/>
          <p:cNvSpPr txBox="1"/>
          <p:nvPr>
            <p:ph type="title" idx="2"/>
          </p:nvPr>
        </p:nvSpPr>
        <p:spPr>
          <a:xfrm>
            <a:off x="3745950" y="13082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1612" name="Google Shape;1612;p40"/>
          <p:cNvSpPr txBox="1"/>
          <p:nvPr>
            <p:ph type="subTitle" idx="1"/>
          </p:nvPr>
        </p:nvSpPr>
        <p:spPr>
          <a:xfrm>
            <a:off x="2038200" y="3484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Hướng phát triển khả thi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Tự đánh giá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056005" y="1158875"/>
            <a:ext cx="703199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Bản thân phương pháp lọc sau dot product cần được cải thiện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Cần mở rộng hơn dataset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Tự đánh giá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056005" y="1158875"/>
            <a:ext cx="703199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Cải thiện chất lượng các comments được thu thập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Các hướng cải thiện khả thi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056005" y="1158875"/>
            <a:ext cx="703199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Cải thiện giao diện của chatbot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Thêm cơ chế đăng nhập cho website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Mở rộng số lượng món ăn mà chatbot có thể nhận biết được qua việc mở rộng dataset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3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Nội Dung</a:t>
            </a:r>
            <a:endParaRPr lang="en-US" altLang="en-GB" sz="3200"/>
          </a:p>
        </p:txBody>
      </p:sp>
      <p:sp>
        <p:nvSpPr>
          <p:cNvPr id="1588" name="Google Shape;1588;p38"/>
          <p:cNvSpPr txBox="1"/>
          <p:nvPr>
            <p:ph type="title" idx="7"/>
          </p:nvPr>
        </p:nvSpPr>
        <p:spPr>
          <a:xfrm>
            <a:off x="2419833" y="13340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01</a:t>
            </a:r>
            <a:endParaRPr lang="en-GB" sz="3600"/>
          </a:p>
        </p:txBody>
      </p:sp>
      <p:sp>
        <p:nvSpPr>
          <p:cNvPr id="1590" name="Google Shape;1590;p38"/>
          <p:cNvSpPr txBox="1"/>
          <p:nvPr>
            <p:ph type="title" idx="9"/>
          </p:nvPr>
        </p:nvSpPr>
        <p:spPr>
          <a:xfrm>
            <a:off x="6109704" y="13340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02</a:t>
            </a:r>
            <a:endParaRPr lang="en-GB" sz="3600"/>
          </a:p>
        </p:txBody>
      </p:sp>
      <p:sp>
        <p:nvSpPr>
          <p:cNvPr id="1592" name="Google Shape;1592;p38"/>
          <p:cNvSpPr txBox="1"/>
          <p:nvPr>
            <p:ph type="title" idx="14"/>
          </p:nvPr>
        </p:nvSpPr>
        <p:spPr>
          <a:xfrm>
            <a:off x="2420247" y="3235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03</a:t>
            </a:r>
            <a:endParaRPr lang="en-GB" sz="3200"/>
          </a:p>
        </p:txBody>
      </p:sp>
      <p:sp>
        <p:nvSpPr>
          <p:cNvPr id="1593" name="Google Shape;1593;p38"/>
          <p:cNvSpPr txBox="1"/>
          <p:nvPr>
            <p:ph type="title" idx="15"/>
          </p:nvPr>
        </p:nvSpPr>
        <p:spPr>
          <a:xfrm>
            <a:off x="6109597" y="30666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0</a:t>
            </a:r>
            <a:r>
              <a:rPr lang="en-US" altLang="en-GB" sz="3200"/>
              <a:t>4</a:t>
            </a:r>
            <a:endParaRPr lang="en-US" altLang="en-GB" sz="3200"/>
          </a:p>
        </p:txBody>
      </p:sp>
      <p:sp>
        <p:nvSpPr>
          <p:cNvPr id="1594" name="Google Shape;1594;p38"/>
          <p:cNvSpPr txBox="1"/>
          <p:nvPr>
            <p:ph type="subTitle" idx="16"/>
          </p:nvPr>
        </p:nvSpPr>
        <p:spPr>
          <a:xfrm>
            <a:off x="1634433" y="18274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T - Task</a:t>
            </a:r>
            <a:endParaRPr lang="en-US" altLang="en-GB" sz="3200"/>
          </a:p>
        </p:txBody>
      </p:sp>
      <p:sp>
        <p:nvSpPr>
          <p:cNvPr id="1595" name="Google Shape;1595;p38"/>
          <p:cNvSpPr txBox="1"/>
          <p:nvPr>
            <p:ph type="subTitle" idx="17"/>
          </p:nvPr>
        </p:nvSpPr>
        <p:spPr>
          <a:xfrm>
            <a:off x="4718050" y="1827530"/>
            <a:ext cx="3517265" cy="572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E - Experience</a:t>
            </a:r>
            <a:endParaRPr lang="en-US" altLang="en-GB" sz="3200"/>
          </a:p>
        </p:txBody>
      </p:sp>
      <p:sp>
        <p:nvSpPr>
          <p:cNvPr id="1596" name="Google Shape;1596;p38"/>
          <p:cNvSpPr txBox="1"/>
          <p:nvPr>
            <p:ph type="subTitle" idx="18"/>
          </p:nvPr>
        </p:nvSpPr>
        <p:spPr>
          <a:xfrm>
            <a:off x="859155" y="3729355"/>
            <a:ext cx="3856355" cy="572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P - Performance</a:t>
            </a:r>
            <a:endParaRPr lang="en-US" altLang="en-GB" sz="3200"/>
          </a:p>
        </p:txBody>
      </p:sp>
      <p:sp>
        <p:nvSpPr>
          <p:cNvPr id="1599" name="Google Shape;1599;p38"/>
          <p:cNvSpPr txBox="1"/>
          <p:nvPr>
            <p:ph type="subTitle" idx="21"/>
          </p:nvPr>
        </p:nvSpPr>
        <p:spPr>
          <a:xfrm>
            <a:off x="5324197" y="368336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Cải thiện</a:t>
            </a:r>
            <a:endParaRPr lang="en-US" altLang="en-GB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Các hướng cải thiện khả thi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056005" y="1158875"/>
            <a:ext cx="703199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Thêm vào 1 bản đồ tương tác bằng thư viện Folium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Thêm chức năng gợi ý món ăn và đề xuất nhà hàng dựa trên mức chi tiêu của user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Đặt câu hỏi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2090420" y="1318260"/>
            <a:ext cx="5297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600" b="1">
                <a:latin typeface="+mn-ea"/>
                <a:cs typeface="+mn-ea"/>
              </a:rPr>
              <a:t>Mọi người có câu hỏi gì không?</a:t>
            </a:r>
            <a:endParaRPr lang="en-US" sz="6600" b="1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7"/>
          <p:cNvSpPr txBox="1"/>
          <p:nvPr>
            <p:ph type="title"/>
          </p:nvPr>
        </p:nvSpPr>
        <p:spPr>
          <a:xfrm>
            <a:off x="1258570" y="1474470"/>
            <a:ext cx="6991985" cy="219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+mj-lt"/>
                <a:cs typeface="+mj-lt"/>
              </a:rPr>
              <a:t>Bài Thuyết Trình Của Em Đến  Đây Là Kết Thúc</a:t>
            </a:r>
            <a:endParaRPr lang="en-US" altLang="en-GB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0"/>
          <p:cNvSpPr txBox="1"/>
          <p:nvPr>
            <p:ph type="title"/>
          </p:nvPr>
        </p:nvSpPr>
        <p:spPr>
          <a:xfrm>
            <a:off x="2038200" y="2417925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Task</a:t>
            </a:r>
            <a:endParaRPr lang="en-US" altLang="en-GB"/>
          </a:p>
        </p:txBody>
      </p:sp>
      <p:sp>
        <p:nvSpPr>
          <p:cNvPr id="1611" name="Google Shape;1611;p40"/>
          <p:cNvSpPr txBox="1"/>
          <p:nvPr>
            <p:ph type="title" idx="2"/>
          </p:nvPr>
        </p:nvSpPr>
        <p:spPr>
          <a:xfrm>
            <a:off x="3745950" y="13082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612" name="Google Shape;1612;p40"/>
          <p:cNvSpPr txBox="1"/>
          <p:nvPr>
            <p:ph type="subTitle" idx="1"/>
          </p:nvPr>
        </p:nvSpPr>
        <p:spPr>
          <a:xfrm>
            <a:off x="2038200" y="3484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Chức năng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Giới thiệu model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056005" y="1174115"/>
            <a:ext cx="7031990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Đây là một model AI kiểu chatbot được tối ưu để tìm kiếm các quán ăn gần bạn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Model được tạo nên nhằm mục đính đẩy nhanh quá trình tìm kiếm quán ăn gần bạn chỉ bằng 1 câu nói với chatbot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Giới thiệu model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056005" y="1174115"/>
            <a:ext cx="7031990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Ngoài tìm kiếm quán ăn, chatbot còn có thể đưa ra những gợi ý hữu ích khi chọn món ăn và tính toán số tiền bạn phải trả sau bữa ăn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Tính toán được nhà hàng gần nhất giúp bạn không phải đi xa mà vẫn ăn được món ưu thích</a:t>
            </a: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0"/>
          <p:cNvSpPr txBox="1"/>
          <p:nvPr>
            <p:ph type="title"/>
          </p:nvPr>
        </p:nvSpPr>
        <p:spPr>
          <a:xfrm>
            <a:off x="2038200" y="2417925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Experience</a:t>
            </a:r>
            <a:endParaRPr lang="en-US" altLang="en-GB"/>
          </a:p>
        </p:txBody>
      </p:sp>
      <p:sp>
        <p:nvSpPr>
          <p:cNvPr id="1611" name="Google Shape;1611;p40"/>
          <p:cNvSpPr txBox="1"/>
          <p:nvPr>
            <p:ph type="title" idx="2"/>
          </p:nvPr>
        </p:nvSpPr>
        <p:spPr>
          <a:xfrm>
            <a:off x="3745950" y="13082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1612" name="Google Shape;1612;p40"/>
          <p:cNvSpPr txBox="1"/>
          <p:nvPr>
            <p:ph type="subTitle" idx="1"/>
          </p:nvPr>
        </p:nvSpPr>
        <p:spPr>
          <a:xfrm>
            <a:off x="2038200" y="34845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Dữ liệu đầu vào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Dữ liệu đầu vào</a:t>
            </a:r>
            <a:endParaRPr lang="en-US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140460" y="1432560"/>
            <a:ext cx="7031990" cy="3266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Nhận vào prompt của user, do user nhập vào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Nhận vào dataset do em cung cấp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cs typeface="+mn-lt"/>
              </a:rPr>
              <a:t>Nhận vào prompt ẩn do em cung cấp</a:t>
            </a:r>
            <a:endParaRPr lang="en-US" sz="2400">
              <a:latin typeface="+mn-lt"/>
              <a:cs typeface="+mn-lt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en-US" sz="24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18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Các loại prompt được đưa vào chatbot</a:t>
            </a:r>
            <a:endParaRPr lang="en-US" altLang="en-GB"/>
          </a:p>
        </p:txBody>
      </p:sp>
      <p:pic>
        <p:nvPicPr>
          <p:cNvPr id="5" name="Picture 4" descr="s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104900"/>
            <a:ext cx="5080000" cy="35534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24880" y="1911985"/>
            <a:ext cx="2865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b="1">
                <a:latin typeface="+mn-lt"/>
                <a:cs typeface="+mn-lt"/>
              </a:rPr>
              <a:t>&lt;= Đây là prompt do user nhập</a:t>
            </a:r>
            <a:endParaRPr lang="en-US" sz="1600" b="1">
              <a:latin typeface="+mn-lt"/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24880" y="4158615"/>
            <a:ext cx="3146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600" b="1">
                <a:latin typeface="+mn-lt"/>
                <a:cs typeface="+mn-lt"/>
              </a:rPr>
              <a:t>&lt;= Đây là vị trí nhập prompt</a:t>
            </a:r>
            <a:endParaRPr lang="en-US" sz="1600" b="1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4" name="Google Shape;1654;p44"/>
          <p:cNvSpPr txBox="1"/>
          <p:nvPr>
            <p:ph type="title"/>
          </p:nvPr>
        </p:nvSpPr>
        <p:spPr>
          <a:xfrm>
            <a:off x="720000" y="5318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Các loại prompt được đưa vào chatbot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" y="1104900"/>
            <a:ext cx="7696200" cy="26549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82265" y="3798570"/>
            <a:ext cx="3345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+mn-lt"/>
                <a:cs typeface="+mn-lt"/>
              </a:rPr>
              <a:t>Cấu trúc hàm nhập prompt và prompt ẩn</a:t>
            </a:r>
            <a:endParaRPr lang="en-US" b="1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room Rules for Back to School by Slidesgo">
  <a:themeElements>
    <a:clrScheme name="Simple Light">
      <a:dk1>
        <a:srgbClr val="58534F"/>
      </a:dk1>
      <a:lt1>
        <a:srgbClr val="F0DEDA"/>
      </a:lt1>
      <a:dk2>
        <a:srgbClr val="E1B6AA"/>
      </a:dk2>
      <a:lt2>
        <a:srgbClr val="F69480"/>
      </a:lt2>
      <a:accent1>
        <a:srgbClr val="F6C574"/>
      </a:accent1>
      <a:accent2>
        <a:srgbClr val="F7D9B3"/>
      </a:accent2>
      <a:accent3>
        <a:srgbClr val="C1D3DC"/>
      </a:accent3>
      <a:accent4>
        <a:srgbClr val="FFFFFF"/>
      </a:accent4>
      <a:accent5>
        <a:srgbClr val="FFFFFF"/>
      </a:accent5>
      <a:accent6>
        <a:srgbClr val="FFFFFF"/>
      </a:accent6>
      <a:hlink>
        <a:srgbClr val="585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Presentation</Application>
  <PresentationFormat/>
  <Paragraphs>122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Arial</vt:lpstr>
      <vt:lpstr>SimSun</vt:lpstr>
      <vt:lpstr>Wingdings</vt:lpstr>
      <vt:lpstr>Arial</vt:lpstr>
      <vt:lpstr>Heebo</vt:lpstr>
      <vt:lpstr>Noto Sans</vt:lpstr>
      <vt:lpstr>Nunito Light</vt:lpstr>
      <vt:lpstr>Heebo Black</vt:lpstr>
      <vt:lpstr>Segoe Print</vt:lpstr>
      <vt:lpstr>Anaheim</vt:lpstr>
      <vt:lpstr>Microsoft YaHei</vt:lpstr>
      <vt:lpstr>Arial Unicode MS</vt:lpstr>
      <vt:lpstr>Microsoft JhengHei</vt:lpstr>
      <vt:lpstr>Yu Gothic UI Semilight</vt:lpstr>
      <vt:lpstr>Arial Narrow</vt:lpstr>
      <vt:lpstr>Algerian</vt:lpstr>
      <vt:lpstr>Arial Black</vt:lpstr>
      <vt:lpstr>Classroom Rules for Back to School by Slidesgo</vt:lpstr>
      <vt:lpstr>Dự án cuối khóa</vt:lpstr>
      <vt:lpstr>06</vt:lpstr>
      <vt:lpstr>01</vt:lpstr>
      <vt:lpstr>Giới thiệu model</vt:lpstr>
      <vt:lpstr>Giới thiệu model</vt:lpstr>
      <vt:lpstr>02</vt:lpstr>
      <vt:lpstr>Dữ liệu đầu vào</vt:lpstr>
      <vt:lpstr>Dữ liệu đầu vào</vt:lpstr>
      <vt:lpstr>Các loại prompt được đưa vào chatbot</vt:lpstr>
      <vt:lpstr>03</vt:lpstr>
      <vt:lpstr>Sai số trong tọa độ và khoảng cách</vt:lpstr>
      <vt:lpstr>Sai số trong tọa độ và khoảng cách</vt:lpstr>
      <vt:lpstr>Sai số do cách tính của hàm</vt:lpstr>
      <vt:lpstr>Sai số do cách tính của hàm</vt:lpstr>
      <vt:lpstr>Sai số do cách tính của hàm</vt:lpstr>
      <vt:lpstr>06</vt:lpstr>
      <vt:lpstr>Tự đánh giá</vt:lpstr>
      <vt:lpstr>Tự đánh giá</vt:lpstr>
      <vt:lpstr>Các hướng cải thiện khả thi</vt:lpstr>
      <vt:lpstr>Các hướng cải thiện khả thi</vt:lpstr>
      <vt:lpstr>Các hướng cải thiện khả thi</vt:lpstr>
      <vt:lpstr>Bài Thuyết Trình Của Em Đến  Đây Là Kết Thúc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cuối khóa</dc:title>
  <dc:creator/>
  <cp:lastModifiedBy>DELL</cp:lastModifiedBy>
  <cp:revision>6</cp:revision>
  <dcterms:created xsi:type="dcterms:W3CDTF">2024-08-17T05:54:00Z</dcterms:created>
  <dcterms:modified xsi:type="dcterms:W3CDTF">2024-08-24T05:24:23Z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