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4.xml" ContentType="application/vnd.openxmlformats-officedocument.presentationml.notesSlide+xml"/>
  <Override PartName="/ppt/ink/ink3.xml" ContentType="application/inkml+xml"/>
  <Override PartName="/ppt/ink/ink4.xml" ContentType="application/inkml+xml"/>
  <Override PartName="/ppt/notesSlides/notesSlide5.xml" ContentType="application/vnd.openxmlformats-officedocument.presentationml.notesSlide+xml"/>
  <Override PartName="/ppt/ink/ink5.xml" ContentType="application/inkml+xml"/>
  <Override PartName="/ppt/ink/ink6.xml" ContentType="application/inkml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ink/ink7.xml" ContentType="application/inkml+xml"/>
  <Override PartName="/ppt/ink/ink8.xml" ContentType="application/inkml+xml"/>
  <Override PartName="/ppt/notesSlides/notesSlide8.xml" ContentType="application/vnd.openxmlformats-officedocument.presentationml.notesSlide+xml"/>
  <Override PartName="/ppt/ink/ink9.xml" ContentType="application/inkml+xml"/>
  <Override PartName="/ppt/notesSlides/notesSlide9.xml" ContentType="application/vnd.openxmlformats-officedocument.presentationml.notesSlide+xml"/>
  <Override PartName="/ppt/ink/ink10.xml" ContentType="application/inkml+xml"/>
  <Override PartName="/ppt/notesSlides/notesSlide10.xml" ContentType="application/vnd.openxmlformats-officedocument.presentationml.notesSlide+xml"/>
  <Override PartName="/ppt/ink/ink11.xml" ContentType="application/inkml+xml"/>
  <Override PartName="/ppt/ink/ink12.xml" ContentType="application/inkml+xml"/>
  <Override PartName="/ppt/notesSlides/notesSlide11.xml" ContentType="application/vnd.openxmlformats-officedocument.presentationml.notesSlide+xml"/>
  <Override PartName="/ppt/ink/ink13.xml" ContentType="application/inkml+xml"/>
  <Override PartName="/ppt/ink/ink14.xml" ContentType="application/inkml+xml"/>
  <Override PartName="/ppt/notesSlides/notesSlide12.xml" ContentType="application/vnd.openxmlformats-officedocument.presentationml.notesSlide+xml"/>
  <Override PartName="/ppt/ink/ink15.xml" ContentType="application/inkml+xml"/>
  <Override PartName="/ppt/ink/ink16.xml" ContentType="application/inkml+xml"/>
  <Override PartName="/ppt/notesSlides/notesSlide13.xml" ContentType="application/vnd.openxmlformats-officedocument.presentationml.notesSlide+xml"/>
  <Override PartName="/ppt/ink/ink17.xml" ContentType="application/inkml+xml"/>
  <Override PartName="/ppt/ink/ink18.xml" ContentType="application/inkml+xml"/>
  <Override PartName="/ppt/ink/ink19.xml" ContentType="application/inkml+xml"/>
  <Override PartName="/ppt/notesSlides/notesSlide14.xml" ContentType="application/vnd.openxmlformats-officedocument.presentationml.notesSlide+xml"/>
  <Override PartName="/ppt/ink/ink20.xml" ContentType="application/inkml+xml"/>
  <Override PartName="/ppt/ink/ink21.xml" ContentType="application/inkml+xml"/>
  <Override PartName="/ppt/ink/ink22.xml" ContentType="application/inkml+xml"/>
  <Override PartName="/ppt/notesSlides/notesSlide15.xml" ContentType="application/vnd.openxmlformats-officedocument.presentationml.notesSlide+xml"/>
  <Override PartName="/ppt/ink/ink23.xml" ContentType="application/inkml+xml"/>
  <Override PartName="/ppt/ink/ink24.xml" ContentType="application/inkml+xml"/>
  <Override PartName="/ppt/notesSlides/notesSlide16.xml" ContentType="application/vnd.openxmlformats-officedocument.presentationml.notesSlide+xml"/>
  <Override PartName="/ppt/ink/ink25.xml" ContentType="application/inkml+xml"/>
  <Override PartName="/ppt/ink/ink26.xml" ContentType="application/inkml+xml"/>
  <Override PartName="/ppt/notesSlides/notesSlide17.xml" ContentType="application/vnd.openxmlformats-officedocument.presentationml.notesSlide+xml"/>
  <Override PartName="/ppt/ink/ink27.xml" ContentType="application/inkml+xml"/>
  <Override PartName="/ppt/ink/ink28.xml" ContentType="application/inkml+xml"/>
  <Override PartName="/ppt/notesSlides/notesSlide18.xml" ContentType="application/vnd.openxmlformats-officedocument.presentationml.notesSlide+xml"/>
  <Override PartName="/ppt/ink/ink29.xml" ContentType="application/inkml+xml"/>
  <Override PartName="/ppt/ink/ink30.xml" ContentType="application/inkml+xml"/>
  <Override PartName="/ppt/notesSlides/notesSlide19.xml" ContentType="application/vnd.openxmlformats-officedocument.presentationml.notesSlide+xml"/>
  <Override PartName="/ppt/ink/ink31.xml" ContentType="application/inkml+xml"/>
  <Override PartName="/ppt/ink/ink32.xml" ContentType="application/inkml+xml"/>
  <Override PartName="/ppt/notesSlides/notesSlide20.xml" ContentType="application/vnd.openxmlformats-officedocument.presentationml.notesSlide+xml"/>
  <Override PartName="/ppt/ink/ink33.xml" ContentType="application/inkml+xml"/>
  <Override PartName="/ppt/ink/ink34.xml" ContentType="application/inkml+xml"/>
  <Override PartName="/ppt/notesSlides/notesSlide21.xml" ContentType="application/vnd.openxmlformats-officedocument.presentationml.notesSlide+xml"/>
  <Override PartName="/ppt/ink/ink35.xml" ContentType="application/inkml+xml"/>
  <Override PartName="/ppt/ink/ink36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3"/>
  </p:notesMasterIdLst>
  <p:sldIdLst>
    <p:sldId id="456" r:id="rId5"/>
    <p:sldId id="459" r:id="rId6"/>
    <p:sldId id="465" r:id="rId7"/>
    <p:sldId id="332" r:id="rId8"/>
    <p:sldId id="472" r:id="rId9"/>
    <p:sldId id="490" r:id="rId10"/>
    <p:sldId id="392" r:id="rId11"/>
    <p:sldId id="492" r:id="rId12"/>
    <p:sldId id="477" r:id="rId13"/>
    <p:sldId id="487" r:id="rId14"/>
    <p:sldId id="488" r:id="rId15"/>
    <p:sldId id="483" r:id="rId16"/>
    <p:sldId id="473" r:id="rId17"/>
    <p:sldId id="478" r:id="rId18"/>
    <p:sldId id="474" r:id="rId19"/>
    <p:sldId id="493" r:id="rId20"/>
    <p:sldId id="480" r:id="rId21"/>
    <p:sldId id="491" r:id="rId22"/>
    <p:sldId id="489" r:id="rId23"/>
    <p:sldId id="466" r:id="rId24"/>
    <p:sldId id="484" r:id="rId25"/>
    <p:sldId id="481" r:id="rId26"/>
    <p:sldId id="482" r:id="rId27"/>
    <p:sldId id="468" r:id="rId28"/>
    <p:sldId id="469" r:id="rId29"/>
    <p:sldId id="467" r:id="rId30"/>
    <p:sldId id="284" r:id="rId31"/>
    <p:sldId id="470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BF5"/>
    <a:srgbClr val="E86718"/>
    <a:srgbClr val="1A0D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C2C7D4C-9D49-E113-6C6B-D057AFE1D4F2}" v="708" dt="2023-07-01T09:22:12.444"/>
    <p1510:client id="{2F9BB715-E4A9-18C5-CBEE-4EFBAC4C9502}" v="358" dt="2023-07-01T09:06:15.856"/>
    <p1510:client id="{61928D8C-2874-43EE-ACF1-137BF821D3AB}" v="10" dt="2023-07-01T09:24:51.350"/>
    <p1510:client id="{870BA38F-DCFF-ACDB-1B88-ADB4D3D78792}" v="1" dt="2023-07-01T07:48:34.123"/>
    <p1510:client id="{889834C3-4A66-FF6B-67FD-C7BB408A3CC3}" v="11" dt="2023-07-01T07:31:45.06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134" y="-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microsoft.com/office/2015/10/relationships/revisionInfo" Target="revisionInfo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38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rần Hoàng Khang" userId="S::19521671@ms.uit.edu.vn::12259801-b0c1-41ed-8d6a-f65a5d31fd2f" providerId="AD" clId="Web-{870BA38F-DCFF-ACDB-1B88-ADB4D3D78792}"/>
    <pc:docChg chg="modSld">
      <pc:chgData name="Trần Hoàng Khang" userId="S::19521671@ms.uit.edu.vn::12259801-b0c1-41ed-8d6a-f65a5d31fd2f" providerId="AD" clId="Web-{870BA38F-DCFF-ACDB-1B88-ADB4D3D78792}" dt="2023-07-01T07:48:34.123" v="0" actId="14100"/>
      <pc:docMkLst>
        <pc:docMk/>
      </pc:docMkLst>
      <pc:sldChg chg="modSp">
        <pc:chgData name="Trần Hoàng Khang" userId="S::19521671@ms.uit.edu.vn::12259801-b0c1-41ed-8d6a-f65a5d31fd2f" providerId="AD" clId="Web-{870BA38F-DCFF-ACDB-1B88-ADB4D3D78792}" dt="2023-07-01T07:48:34.123" v="0" actId="14100"/>
        <pc:sldMkLst>
          <pc:docMk/>
          <pc:sldMk cId="2132935254" sldId="477"/>
        </pc:sldMkLst>
        <pc:spChg chg="mod">
          <ac:chgData name="Trần Hoàng Khang" userId="S::19521671@ms.uit.edu.vn::12259801-b0c1-41ed-8d6a-f65a5d31fd2f" providerId="AD" clId="Web-{870BA38F-DCFF-ACDB-1B88-ADB4D3D78792}" dt="2023-07-01T07:48:34.123" v="0" actId="14100"/>
          <ac:spMkLst>
            <pc:docMk/>
            <pc:sldMk cId="2132935254" sldId="477"/>
            <ac:spMk id="2" creationId="{9114CC59-BD50-4F61-8808-CE191960D81E}"/>
          </ac:spMkLst>
        </pc:spChg>
      </pc:sldChg>
    </pc:docChg>
  </pc:docChgLst>
  <pc:docChgLst>
    <pc:chgData name="Nguyễn Đoàn Xuân Bình" userId="e7663075-c39f-4d9d-a2ba-f0fc054c4526" providerId="ADAL" clId="{60E25622-30B6-448E-851B-7B1DAA972715}"/>
    <pc:docChg chg="undo custSel addSld delSld modSld sldOrd">
      <pc:chgData name="Nguyễn Đoàn Xuân Bình" userId="e7663075-c39f-4d9d-a2ba-f0fc054c4526" providerId="ADAL" clId="{60E25622-30B6-448E-851B-7B1DAA972715}" dt="2023-07-01T09:10:36.933" v="805" actId="20577"/>
      <pc:docMkLst>
        <pc:docMk/>
      </pc:docMkLst>
      <pc:sldChg chg="modSp add del mod">
        <pc:chgData name="Nguyễn Đoàn Xuân Bình" userId="e7663075-c39f-4d9d-a2ba-f0fc054c4526" providerId="ADAL" clId="{60E25622-30B6-448E-851B-7B1DAA972715}" dt="2023-07-01T08:37:26.789" v="325" actId="20577"/>
        <pc:sldMkLst>
          <pc:docMk/>
          <pc:sldMk cId="1693257197" sldId="392"/>
        </pc:sldMkLst>
        <pc:spChg chg="mod">
          <ac:chgData name="Nguyễn Đoàn Xuân Bình" userId="e7663075-c39f-4d9d-a2ba-f0fc054c4526" providerId="ADAL" clId="{60E25622-30B6-448E-851B-7B1DAA972715}" dt="2023-07-01T08:37:26.789" v="325" actId="20577"/>
          <ac:spMkLst>
            <pc:docMk/>
            <pc:sldMk cId="1693257197" sldId="392"/>
            <ac:spMk id="2" creationId="{BB8CD3D7-DDA7-4B52-8552-CD401CC6F735}"/>
          </ac:spMkLst>
        </pc:spChg>
      </pc:sldChg>
      <pc:sldChg chg="modSp mod">
        <pc:chgData name="Nguyễn Đoàn Xuân Bình" userId="e7663075-c39f-4d9d-a2ba-f0fc054c4526" providerId="ADAL" clId="{60E25622-30B6-448E-851B-7B1DAA972715}" dt="2023-07-01T08:37:34.800" v="333" actId="20577"/>
        <pc:sldMkLst>
          <pc:docMk/>
          <pc:sldMk cId="0" sldId="459"/>
        </pc:sldMkLst>
        <pc:spChg chg="mod">
          <ac:chgData name="Nguyễn Đoàn Xuân Bình" userId="e7663075-c39f-4d9d-a2ba-f0fc054c4526" providerId="ADAL" clId="{60E25622-30B6-448E-851B-7B1DAA972715}" dt="2023-07-01T08:33:12.862" v="281" actId="20577"/>
          <ac:spMkLst>
            <pc:docMk/>
            <pc:sldMk cId="0" sldId="459"/>
            <ac:spMk id="1365" creationId="{00000000-0000-0000-0000-000000000000}"/>
          </ac:spMkLst>
        </pc:spChg>
        <pc:spChg chg="mod">
          <ac:chgData name="Nguyễn Đoàn Xuân Bình" userId="e7663075-c39f-4d9d-a2ba-f0fc054c4526" providerId="ADAL" clId="{60E25622-30B6-448E-851B-7B1DAA972715}" dt="2023-07-01T08:37:34.800" v="333" actId="20577"/>
          <ac:spMkLst>
            <pc:docMk/>
            <pc:sldMk cId="0" sldId="459"/>
            <ac:spMk id="1366" creationId="{00000000-0000-0000-0000-000000000000}"/>
          </ac:spMkLst>
        </pc:spChg>
      </pc:sldChg>
      <pc:sldChg chg="modSp mod">
        <pc:chgData name="Nguyễn Đoàn Xuân Bình" userId="e7663075-c39f-4d9d-a2ba-f0fc054c4526" providerId="ADAL" clId="{60E25622-30B6-448E-851B-7B1DAA972715}" dt="2023-07-01T08:34:24.441" v="300" actId="20577"/>
        <pc:sldMkLst>
          <pc:docMk/>
          <pc:sldMk cId="444418942" sldId="465"/>
        </pc:sldMkLst>
        <pc:spChg chg="mod">
          <ac:chgData name="Nguyễn Đoàn Xuân Bình" userId="e7663075-c39f-4d9d-a2ba-f0fc054c4526" providerId="ADAL" clId="{60E25622-30B6-448E-851B-7B1DAA972715}" dt="2023-07-01T08:34:24.441" v="300" actId="20577"/>
          <ac:spMkLst>
            <pc:docMk/>
            <pc:sldMk cId="444418942" sldId="465"/>
            <ac:spMk id="2" creationId="{BB8CD3D7-DDA7-4B52-8552-CD401CC6F735}"/>
          </ac:spMkLst>
        </pc:spChg>
      </pc:sldChg>
      <pc:sldChg chg="modSp mod ord">
        <pc:chgData name="Nguyễn Đoàn Xuân Bình" userId="e7663075-c39f-4d9d-a2ba-f0fc054c4526" providerId="ADAL" clId="{60E25622-30B6-448E-851B-7B1DAA972715}" dt="2023-07-01T08:35:59.301" v="313" actId="20577"/>
        <pc:sldMkLst>
          <pc:docMk/>
          <pc:sldMk cId="2214224113" sldId="472"/>
        </pc:sldMkLst>
        <pc:spChg chg="mod">
          <ac:chgData name="Nguyễn Đoàn Xuân Bình" userId="e7663075-c39f-4d9d-a2ba-f0fc054c4526" providerId="ADAL" clId="{60E25622-30B6-448E-851B-7B1DAA972715}" dt="2023-07-01T08:35:59.301" v="313" actId="20577"/>
          <ac:spMkLst>
            <pc:docMk/>
            <pc:sldMk cId="2214224113" sldId="472"/>
            <ac:spMk id="2" creationId="{9114CC59-BD50-4F61-8808-CE191960D81E}"/>
          </ac:spMkLst>
        </pc:spChg>
      </pc:sldChg>
      <pc:sldChg chg="modSp mod">
        <pc:chgData name="Nguyễn Đoàn Xuân Bình" userId="e7663075-c39f-4d9d-a2ba-f0fc054c4526" providerId="ADAL" clId="{60E25622-30B6-448E-851B-7B1DAA972715}" dt="2023-07-01T08:43:43.339" v="403" actId="114"/>
        <pc:sldMkLst>
          <pc:docMk/>
          <pc:sldMk cId="4077193974" sldId="473"/>
        </pc:sldMkLst>
        <pc:spChg chg="mod">
          <ac:chgData name="Nguyễn Đoàn Xuân Bình" userId="e7663075-c39f-4d9d-a2ba-f0fc054c4526" providerId="ADAL" clId="{60E25622-30B6-448E-851B-7B1DAA972715}" dt="2023-07-01T08:43:43.339" v="403" actId="114"/>
          <ac:spMkLst>
            <pc:docMk/>
            <pc:sldMk cId="4077193974" sldId="473"/>
            <ac:spMk id="2" creationId="{9114CC59-BD50-4F61-8808-CE191960D81E}"/>
          </ac:spMkLst>
        </pc:spChg>
      </pc:sldChg>
      <pc:sldChg chg="addSp modSp mod ord">
        <pc:chgData name="Nguyễn Đoàn Xuân Bình" userId="e7663075-c39f-4d9d-a2ba-f0fc054c4526" providerId="ADAL" clId="{60E25622-30B6-448E-851B-7B1DAA972715}" dt="2023-07-01T09:10:36.933" v="805" actId="20577"/>
        <pc:sldMkLst>
          <pc:docMk/>
          <pc:sldMk cId="199758124" sldId="474"/>
        </pc:sldMkLst>
        <pc:spChg chg="mod">
          <ac:chgData name="Nguyễn Đoàn Xuân Bình" userId="e7663075-c39f-4d9d-a2ba-f0fc054c4526" providerId="ADAL" clId="{60E25622-30B6-448E-851B-7B1DAA972715}" dt="2023-07-01T09:10:34.654" v="803" actId="20577"/>
          <ac:spMkLst>
            <pc:docMk/>
            <pc:sldMk cId="199758124" sldId="474"/>
            <ac:spMk id="6" creationId="{44C3F72E-10AB-62EC-58B9-32CCA0E9DCBC}"/>
          </ac:spMkLst>
        </pc:spChg>
        <pc:spChg chg="mod">
          <ac:chgData name="Nguyễn Đoàn Xuân Bình" userId="e7663075-c39f-4d9d-a2ba-f0fc054c4526" providerId="ADAL" clId="{60E25622-30B6-448E-851B-7B1DAA972715}" dt="2023-07-01T09:10:36.933" v="805" actId="20577"/>
          <ac:spMkLst>
            <pc:docMk/>
            <pc:sldMk cId="199758124" sldId="474"/>
            <ac:spMk id="7" creationId="{95E3F139-88A6-9751-3CB9-AAAFD0BE504B}"/>
          </ac:spMkLst>
        </pc:spChg>
        <pc:spChg chg="mod">
          <ac:chgData name="Nguyễn Đoàn Xuân Bình" userId="e7663075-c39f-4d9d-a2ba-f0fc054c4526" providerId="ADAL" clId="{60E25622-30B6-448E-851B-7B1DAA972715}" dt="2023-07-01T08:44:20.880" v="408" actId="14100"/>
          <ac:spMkLst>
            <pc:docMk/>
            <pc:sldMk cId="199758124" sldId="474"/>
            <ac:spMk id="12" creationId="{BEE8AAA0-E0B5-05D3-D59F-DE31BF4F2BC7}"/>
          </ac:spMkLst>
        </pc:spChg>
        <pc:inkChg chg="add mod">
          <ac:chgData name="Nguyễn Đoàn Xuân Bình" userId="e7663075-c39f-4d9d-a2ba-f0fc054c4526" providerId="ADAL" clId="{60E25622-30B6-448E-851B-7B1DAA972715}" dt="2023-07-01T08:44:54.650" v="522" actId="1038"/>
          <ac:inkMkLst>
            <pc:docMk/>
            <pc:sldMk cId="199758124" sldId="474"/>
            <ac:inkMk id="2" creationId="{97F0059D-4494-D248-FC91-B09DDA86251E}"/>
          </ac:inkMkLst>
        </pc:inkChg>
        <pc:inkChg chg="mod">
          <ac:chgData name="Nguyễn Đoàn Xuân Bình" userId="e7663075-c39f-4d9d-a2ba-f0fc054c4526" providerId="ADAL" clId="{60E25622-30B6-448E-851B-7B1DAA972715}" dt="2023-07-01T08:44:45.416" v="485" actId="1038"/>
          <ac:inkMkLst>
            <pc:docMk/>
            <pc:sldMk cId="199758124" sldId="474"/>
            <ac:inkMk id="48" creationId="{C8167BC9-E506-8FB4-6410-2838901B4088}"/>
          </ac:inkMkLst>
        </pc:inkChg>
      </pc:sldChg>
      <pc:sldChg chg="addSp delSp modSp mod">
        <pc:chgData name="Nguyễn Đoàn Xuân Bình" userId="e7663075-c39f-4d9d-a2ba-f0fc054c4526" providerId="ADAL" clId="{60E25622-30B6-448E-851B-7B1DAA972715}" dt="2023-07-01T08:43:24.935" v="399" actId="114"/>
        <pc:sldMkLst>
          <pc:docMk/>
          <pc:sldMk cId="2132935254" sldId="477"/>
        </pc:sldMkLst>
        <pc:spChg chg="mod">
          <ac:chgData name="Nguyễn Đoàn Xuân Bình" userId="e7663075-c39f-4d9d-a2ba-f0fc054c4526" providerId="ADAL" clId="{60E25622-30B6-448E-851B-7B1DAA972715}" dt="2023-07-01T08:43:24.935" v="399" actId="114"/>
          <ac:spMkLst>
            <pc:docMk/>
            <pc:sldMk cId="2132935254" sldId="477"/>
            <ac:spMk id="2" creationId="{9114CC59-BD50-4F61-8808-CE191960D81E}"/>
          </ac:spMkLst>
        </pc:spChg>
        <pc:picChg chg="del">
          <ac:chgData name="Nguyễn Đoàn Xuân Bình" userId="e7663075-c39f-4d9d-a2ba-f0fc054c4526" providerId="ADAL" clId="{60E25622-30B6-448E-851B-7B1DAA972715}" dt="2023-07-01T07:20:15.720" v="37" actId="478"/>
          <ac:picMkLst>
            <pc:docMk/>
            <pc:sldMk cId="2132935254" sldId="477"/>
            <ac:picMk id="3" creationId="{ACBF7BD6-719D-7F17-606D-8F01C18C5868}"/>
          </ac:picMkLst>
        </pc:picChg>
        <pc:picChg chg="add del mod">
          <ac:chgData name="Nguyễn Đoàn Xuân Bình" userId="e7663075-c39f-4d9d-a2ba-f0fc054c4526" providerId="ADAL" clId="{60E25622-30B6-448E-851B-7B1DAA972715}" dt="2023-07-01T07:20:35.073" v="39" actId="931"/>
          <ac:picMkLst>
            <pc:docMk/>
            <pc:sldMk cId="2132935254" sldId="477"/>
            <ac:picMk id="6" creationId="{3225F273-F4B3-73E5-1AC9-A2CD9356075F}"/>
          </ac:picMkLst>
        </pc:picChg>
        <pc:picChg chg="add del mod">
          <ac:chgData name="Nguyễn Đoàn Xuân Bình" userId="e7663075-c39f-4d9d-a2ba-f0fc054c4526" providerId="ADAL" clId="{60E25622-30B6-448E-851B-7B1DAA972715}" dt="2023-07-01T07:27:00.227" v="47" actId="478"/>
          <ac:picMkLst>
            <pc:docMk/>
            <pc:sldMk cId="2132935254" sldId="477"/>
            <ac:picMk id="8" creationId="{51CF5DF9-935F-665F-66D4-28F7A9C2AABA}"/>
          </ac:picMkLst>
        </pc:picChg>
        <pc:picChg chg="add del mod">
          <ac:chgData name="Nguyễn Đoàn Xuân Bình" userId="e7663075-c39f-4d9d-a2ba-f0fc054c4526" providerId="ADAL" clId="{60E25622-30B6-448E-851B-7B1DAA972715}" dt="2023-07-01T07:59:58.495" v="116" actId="478"/>
          <ac:picMkLst>
            <pc:docMk/>
            <pc:sldMk cId="2132935254" sldId="477"/>
            <ac:picMk id="9" creationId="{183DDDD9-6A16-929B-1BD9-141B58640095}"/>
          </ac:picMkLst>
        </pc:picChg>
        <pc:picChg chg="add mod">
          <ac:chgData name="Nguyễn Đoàn Xuân Bình" userId="e7663075-c39f-4d9d-a2ba-f0fc054c4526" providerId="ADAL" clId="{60E25622-30B6-448E-851B-7B1DAA972715}" dt="2023-07-01T08:01:44.981" v="147" actId="1036"/>
          <ac:picMkLst>
            <pc:docMk/>
            <pc:sldMk cId="2132935254" sldId="477"/>
            <ac:picMk id="11" creationId="{E309D83D-9F04-9765-5111-1046E43F262C}"/>
          </ac:picMkLst>
        </pc:picChg>
      </pc:sldChg>
      <pc:sldChg chg="modSp mod">
        <pc:chgData name="Nguyễn Đoàn Xuân Bình" userId="e7663075-c39f-4d9d-a2ba-f0fc054c4526" providerId="ADAL" clId="{60E25622-30B6-448E-851B-7B1DAA972715}" dt="2023-07-01T08:44:01.666" v="406" actId="14100"/>
        <pc:sldMkLst>
          <pc:docMk/>
          <pc:sldMk cId="99390987" sldId="478"/>
        </pc:sldMkLst>
        <pc:spChg chg="mod">
          <ac:chgData name="Nguyễn Đoàn Xuân Bình" userId="e7663075-c39f-4d9d-a2ba-f0fc054c4526" providerId="ADAL" clId="{60E25622-30B6-448E-851B-7B1DAA972715}" dt="2023-07-01T08:44:01.666" v="406" actId="14100"/>
          <ac:spMkLst>
            <pc:docMk/>
            <pc:sldMk cId="99390987" sldId="478"/>
            <ac:spMk id="2" creationId="{9114CC59-BD50-4F61-8808-CE191960D81E}"/>
          </ac:spMkLst>
        </pc:spChg>
      </pc:sldChg>
      <pc:sldChg chg="modSp mod ord">
        <pc:chgData name="Nguyễn Đoàn Xuân Bình" userId="e7663075-c39f-4d9d-a2ba-f0fc054c4526" providerId="ADAL" clId="{60E25622-30B6-448E-851B-7B1DAA972715}" dt="2023-07-01T08:47:02.092" v="581" actId="14100"/>
        <pc:sldMkLst>
          <pc:docMk/>
          <pc:sldMk cId="2087976383" sldId="480"/>
        </pc:sldMkLst>
        <pc:spChg chg="mod">
          <ac:chgData name="Nguyễn Đoàn Xuân Bình" userId="e7663075-c39f-4d9d-a2ba-f0fc054c4526" providerId="ADAL" clId="{60E25622-30B6-448E-851B-7B1DAA972715}" dt="2023-07-01T08:47:02.092" v="581" actId="14100"/>
          <ac:spMkLst>
            <pc:docMk/>
            <pc:sldMk cId="2087976383" sldId="480"/>
            <ac:spMk id="2" creationId="{9114CC59-BD50-4F61-8808-CE191960D81E}"/>
          </ac:spMkLst>
        </pc:spChg>
      </pc:sldChg>
      <pc:sldChg chg="modSp mod">
        <pc:chgData name="Nguyễn Đoàn Xuân Bình" userId="e7663075-c39f-4d9d-a2ba-f0fc054c4526" providerId="ADAL" clId="{60E25622-30B6-448E-851B-7B1DAA972715}" dt="2023-07-01T08:43:39.137" v="402" actId="114"/>
        <pc:sldMkLst>
          <pc:docMk/>
          <pc:sldMk cId="3887685225" sldId="483"/>
        </pc:sldMkLst>
        <pc:spChg chg="mod">
          <ac:chgData name="Nguyễn Đoàn Xuân Bình" userId="e7663075-c39f-4d9d-a2ba-f0fc054c4526" providerId="ADAL" clId="{60E25622-30B6-448E-851B-7B1DAA972715}" dt="2023-07-01T08:43:39.137" v="402" actId="114"/>
          <ac:spMkLst>
            <pc:docMk/>
            <pc:sldMk cId="3887685225" sldId="483"/>
            <ac:spMk id="2" creationId="{9114CC59-BD50-4F61-8808-CE191960D81E}"/>
          </ac:spMkLst>
        </pc:spChg>
      </pc:sldChg>
      <pc:sldChg chg="addSp delSp modSp del mod">
        <pc:chgData name="Nguyễn Đoàn Xuân Bình" userId="e7663075-c39f-4d9d-a2ba-f0fc054c4526" providerId="ADAL" clId="{60E25622-30B6-448E-851B-7B1DAA972715}" dt="2023-07-01T08:37:48.227" v="337" actId="47"/>
        <pc:sldMkLst>
          <pc:docMk/>
          <pc:sldMk cId="3727118080" sldId="485"/>
        </pc:sldMkLst>
        <pc:spChg chg="mod">
          <ac:chgData name="Nguyễn Đoàn Xuân Bình" userId="e7663075-c39f-4d9d-a2ba-f0fc054c4526" providerId="ADAL" clId="{60E25622-30B6-448E-851B-7B1DAA972715}" dt="2023-07-01T08:37:44.377" v="336" actId="20577"/>
          <ac:spMkLst>
            <pc:docMk/>
            <pc:sldMk cId="3727118080" sldId="485"/>
            <ac:spMk id="2" creationId="{9114CC59-BD50-4F61-8808-CE191960D81E}"/>
          </ac:spMkLst>
        </pc:spChg>
        <pc:spChg chg="add del mod">
          <ac:chgData name="Nguyễn Đoàn Xuân Bình" userId="e7663075-c39f-4d9d-a2ba-f0fc054c4526" providerId="ADAL" clId="{60E25622-30B6-448E-851B-7B1DAA972715}" dt="2023-07-01T08:22:45.991" v="190"/>
          <ac:spMkLst>
            <pc:docMk/>
            <pc:sldMk cId="3727118080" sldId="485"/>
            <ac:spMk id="7" creationId="{DBE5F0C6-B4FB-2D43-61C8-7030BB3EC3F0}"/>
          </ac:spMkLst>
        </pc:spChg>
        <pc:picChg chg="add del">
          <ac:chgData name="Nguyễn Đoàn Xuân Bình" userId="e7663075-c39f-4d9d-a2ba-f0fc054c4526" providerId="ADAL" clId="{60E25622-30B6-448E-851B-7B1DAA972715}" dt="2023-07-01T08:22:43.355" v="188" actId="22"/>
          <ac:picMkLst>
            <pc:docMk/>
            <pc:sldMk cId="3727118080" sldId="485"/>
            <ac:picMk id="15" creationId="{4DA42B85-A09B-B4E3-3FB3-31019B28C182}"/>
          </ac:picMkLst>
        </pc:picChg>
      </pc:sldChg>
      <pc:sldChg chg="addSp delSp modSp mod ord modNotesTx">
        <pc:chgData name="Nguyễn Đoàn Xuân Bình" userId="e7663075-c39f-4d9d-a2ba-f0fc054c4526" providerId="ADAL" clId="{60E25622-30B6-448E-851B-7B1DAA972715}" dt="2023-07-01T08:43:29.295" v="400" actId="114"/>
        <pc:sldMkLst>
          <pc:docMk/>
          <pc:sldMk cId="378107470" sldId="487"/>
        </pc:sldMkLst>
        <pc:spChg chg="mod">
          <ac:chgData name="Nguyễn Đoàn Xuân Bình" userId="e7663075-c39f-4d9d-a2ba-f0fc054c4526" providerId="ADAL" clId="{60E25622-30B6-448E-851B-7B1DAA972715}" dt="2023-07-01T08:43:29.295" v="400" actId="114"/>
          <ac:spMkLst>
            <pc:docMk/>
            <pc:sldMk cId="378107470" sldId="487"/>
            <ac:spMk id="2" creationId="{9114CC59-BD50-4F61-8808-CE191960D81E}"/>
          </ac:spMkLst>
        </pc:spChg>
        <pc:spChg chg="mod">
          <ac:chgData name="Nguyễn Đoàn Xuân Bình" userId="e7663075-c39f-4d9d-a2ba-f0fc054c4526" providerId="ADAL" clId="{60E25622-30B6-448E-851B-7B1DAA972715}" dt="2023-07-01T07:17:48.754" v="36" actId="1076"/>
          <ac:spMkLst>
            <pc:docMk/>
            <pc:sldMk cId="378107470" sldId="487"/>
            <ac:spMk id="4" creationId="{84AED750-B468-B745-0E75-836ED1BBBF48}"/>
          </ac:spMkLst>
        </pc:spChg>
        <pc:spChg chg="del">
          <ac:chgData name="Nguyễn Đoàn Xuân Bình" userId="e7663075-c39f-4d9d-a2ba-f0fc054c4526" providerId="ADAL" clId="{60E25622-30B6-448E-851B-7B1DAA972715}" dt="2023-07-01T06:18:58.492" v="7" actId="478"/>
          <ac:spMkLst>
            <pc:docMk/>
            <pc:sldMk cId="378107470" sldId="487"/>
            <ac:spMk id="6" creationId="{16C82B7F-8331-E76D-B509-460A78055906}"/>
          </ac:spMkLst>
        </pc:spChg>
        <pc:spChg chg="add del">
          <ac:chgData name="Nguyễn Đoàn Xuân Bình" userId="e7663075-c39f-4d9d-a2ba-f0fc054c4526" providerId="ADAL" clId="{60E25622-30B6-448E-851B-7B1DAA972715}" dt="2023-07-01T07:17:20.658" v="30" actId="22"/>
          <ac:spMkLst>
            <pc:docMk/>
            <pc:sldMk cId="378107470" sldId="487"/>
            <ac:spMk id="12" creationId="{62EC2244-55C8-CFCD-05FA-56F1D98893B4}"/>
          </ac:spMkLst>
        </pc:spChg>
        <pc:picChg chg="add del mod">
          <ac:chgData name="Nguyễn Đoàn Xuân Bình" userId="e7663075-c39f-4d9d-a2ba-f0fc054c4526" providerId="ADAL" clId="{60E25622-30B6-448E-851B-7B1DAA972715}" dt="2023-07-01T07:04:48.393" v="11" actId="478"/>
          <ac:picMkLst>
            <pc:docMk/>
            <pc:sldMk cId="378107470" sldId="487"/>
            <ac:picMk id="5" creationId="{8C3C39E6-B24B-6BFD-D46D-7EB5BB125639}"/>
          </ac:picMkLst>
        </pc:picChg>
        <pc:picChg chg="add del mod">
          <ac:chgData name="Nguyễn Đoàn Xuân Bình" userId="e7663075-c39f-4d9d-a2ba-f0fc054c4526" providerId="ADAL" clId="{60E25622-30B6-448E-851B-7B1DAA972715}" dt="2023-07-01T07:15:58.815" v="22" actId="478"/>
          <ac:picMkLst>
            <pc:docMk/>
            <pc:sldMk cId="378107470" sldId="487"/>
            <ac:picMk id="8" creationId="{4AA57E0B-6A09-868C-9EE2-3A80F3E9F86A}"/>
          </ac:picMkLst>
        </pc:picChg>
        <pc:picChg chg="add del mod">
          <ac:chgData name="Nguyễn Đoàn Xuân Bình" userId="e7663075-c39f-4d9d-a2ba-f0fc054c4526" providerId="ADAL" clId="{60E25622-30B6-448E-851B-7B1DAA972715}" dt="2023-07-01T07:17:18.223" v="28" actId="478"/>
          <ac:picMkLst>
            <pc:docMk/>
            <pc:sldMk cId="378107470" sldId="487"/>
            <ac:picMk id="10" creationId="{E68B920B-3EB6-92F3-62A0-ADE62B9DD640}"/>
          </ac:picMkLst>
        </pc:picChg>
        <pc:picChg chg="add del mod">
          <ac:chgData name="Nguyễn Đoàn Xuân Bình" userId="e7663075-c39f-4d9d-a2ba-f0fc054c4526" providerId="ADAL" clId="{60E25622-30B6-448E-851B-7B1DAA972715}" dt="2023-07-01T07:27:03.543" v="48" actId="21"/>
          <ac:picMkLst>
            <pc:docMk/>
            <pc:sldMk cId="378107470" sldId="487"/>
            <ac:picMk id="14" creationId="{37C43A51-8987-2FD4-CC33-517EB09B7503}"/>
          </ac:picMkLst>
        </pc:picChg>
        <pc:picChg chg="add del mod">
          <ac:chgData name="Nguyễn Đoàn Xuân Bình" userId="e7663075-c39f-4d9d-a2ba-f0fc054c4526" providerId="ADAL" clId="{60E25622-30B6-448E-851B-7B1DAA972715}" dt="2023-07-01T07:45:21.767" v="108" actId="478"/>
          <ac:picMkLst>
            <pc:docMk/>
            <pc:sldMk cId="378107470" sldId="487"/>
            <ac:picMk id="16" creationId="{B36C81CD-84E8-3E3C-E9ED-C3B9DA7A6852}"/>
          </ac:picMkLst>
        </pc:picChg>
        <pc:picChg chg="add del mod">
          <ac:chgData name="Nguyễn Đoàn Xuân Bình" userId="e7663075-c39f-4d9d-a2ba-f0fc054c4526" providerId="ADAL" clId="{60E25622-30B6-448E-851B-7B1DAA972715}" dt="2023-07-01T07:45:34.743" v="110" actId="478"/>
          <ac:picMkLst>
            <pc:docMk/>
            <pc:sldMk cId="378107470" sldId="487"/>
            <ac:picMk id="18" creationId="{F1A11ED3-AC37-1495-B621-13D951334C6D}"/>
          </ac:picMkLst>
        </pc:picChg>
        <pc:picChg chg="add del mod">
          <ac:chgData name="Nguyễn Đoàn Xuân Bình" userId="e7663075-c39f-4d9d-a2ba-f0fc054c4526" providerId="ADAL" clId="{60E25622-30B6-448E-851B-7B1DAA972715}" dt="2023-07-01T07:46:41.832" v="112" actId="478"/>
          <ac:picMkLst>
            <pc:docMk/>
            <pc:sldMk cId="378107470" sldId="487"/>
            <ac:picMk id="20" creationId="{868C103D-BE08-1DE4-256B-5983021F9B8A}"/>
          </ac:picMkLst>
        </pc:picChg>
        <pc:picChg chg="add mod">
          <ac:chgData name="Nguyễn Đoàn Xuân Bình" userId="e7663075-c39f-4d9d-a2ba-f0fc054c4526" providerId="ADAL" clId="{60E25622-30B6-448E-851B-7B1DAA972715}" dt="2023-07-01T07:46:48.548" v="115" actId="14100"/>
          <ac:picMkLst>
            <pc:docMk/>
            <pc:sldMk cId="378107470" sldId="487"/>
            <ac:picMk id="22" creationId="{0F0FABDA-4B84-969D-AD3A-9B02A03C9CA7}"/>
          </ac:picMkLst>
        </pc:picChg>
      </pc:sldChg>
      <pc:sldChg chg="modSp mod ord">
        <pc:chgData name="Nguyễn Đoàn Xuân Bình" userId="e7663075-c39f-4d9d-a2ba-f0fc054c4526" providerId="ADAL" clId="{60E25622-30B6-448E-851B-7B1DAA972715}" dt="2023-07-01T08:43:33.794" v="401" actId="114"/>
        <pc:sldMkLst>
          <pc:docMk/>
          <pc:sldMk cId="574957384" sldId="488"/>
        </pc:sldMkLst>
        <pc:spChg chg="mod">
          <ac:chgData name="Nguyễn Đoàn Xuân Bình" userId="e7663075-c39f-4d9d-a2ba-f0fc054c4526" providerId="ADAL" clId="{60E25622-30B6-448E-851B-7B1DAA972715}" dt="2023-07-01T08:43:33.794" v="401" actId="114"/>
          <ac:spMkLst>
            <pc:docMk/>
            <pc:sldMk cId="574957384" sldId="488"/>
            <ac:spMk id="2" creationId="{9114CC59-BD50-4F61-8808-CE191960D81E}"/>
          </ac:spMkLst>
        </pc:spChg>
      </pc:sldChg>
      <pc:sldChg chg="addSp delSp modSp mod">
        <pc:chgData name="Nguyễn Đoàn Xuân Bình" userId="e7663075-c39f-4d9d-a2ba-f0fc054c4526" providerId="ADAL" clId="{60E25622-30B6-448E-851B-7B1DAA972715}" dt="2023-07-01T08:46:09.323" v="576"/>
        <pc:sldMkLst>
          <pc:docMk/>
          <pc:sldMk cId="2889540429" sldId="489"/>
        </pc:sldMkLst>
        <pc:spChg chg="add mod">
          <ac:chgData name="Nguyễn Đoàn Xuân Bình" userId="e7663075-c39f-4d9d-a2ba-f0fc054c4526" providerId="ADAL" clId="{60E25622-30B6-448E-851B-7B1DAA972715}" dt="2023-07-01T08:46:09.323" v="576"/>
          <ac:spMkLst>
            <pc:docMk/>
            <pc:sldMk cId="2889540429" sldId="489"/>
            <ac:spMk id="5" creationId="{CC3F5654-3802-C0A4-5426-728ED441E838}"/>
          </ac:spMkLst>
        </pc:spChg>
        <pc:spChg chg="del">
          <ac:chgData name="Nguyễn Đoàn Xuân Bình" userId="e7663075-c39f-4d9d-a2ba-f0fc054c4526" providerId="ADAL" clId="{60E25622-30B6-448E-851B-7B1DAA972715}" dt="2023-07-01T08:46:05.517" v="574" actId="478"/>
          <ac:spMkLst>
            <pc:docMk/>
            <pc:sldMk cId="2889540429" sldId="489"/>
            <ac:spMk id="6" creationId="{3A42FB35-528E-5CDE-46C5-66FF2656366C}"/>
          </ac:spMkLst>
        </pc:spChg>
        <pc:inkChg chg="add mod">
          <ac:chgData name="Nguyễn Đoàn Xuân Bình" userId="e7663075-c39f-4d9d-a2ba-f0fc054c4526" providerId="ADAL" clId="{60E25622-30B6-448E-851B-7B1DAA972715}" dt="2023-07-01T08:46:09.323" v="576"/>
          <ac:inkMkLst>
            <pc:docMk/>
            <pc:sldMk cId="2889540429" sldId="489"/>
            <ac:inkMk id="2" creationId="{9EB24771-946E-C915-165B-98FBF62D4A20}"/>
          </ac:inkMkLst>
        </pc:inkChg>
        <pc:inkChg chg="add mod">
          <ac:chgData name="Nguyễn Đoàn Xuân Bình" userId="e7663075-c39f-4d9d-a2ba-f0fc054c4526" providerId="ADAL" clId="{60E25622-30B6-448E-851B-7B1DAA972715}" dt="2023-07-01T08:46:09.323" v="576"/>
          <ac:inkMkLst>
            <pc:docMk/>
            <pc:sldMk cId="2889540429" sldId="489"/>
            <ac:inkMk id="4" creationId="{FCC55782-3A5B-5E60-4BB1-65361CA358FA}"/>
          </ac:inkMkLst>
        </pc:inkChg>
        <pc:inkChg chg="del">
          <ac:chgData name="Nguyễn Đoàn Xuân Bình" userId="e7663075-c39f-4d9d-a2ba-f0fc054c4526" providerId="ADAL" clId="{60E25622-30B6-448E-851B-7B1DAA972715}" dt="2023-07-01T08:46:07.908" v="575" actId="478"/>
          <ac:inkMkLst>
            <pc:docMk/>
            <pc:sldMk cId="2889540429" sldId="489"/>
            <ac:inkMk id="47" creationId="{12CEE3D1-000B-DBAF-35F2-EC64B765DEC9}"/>
          </ac:inkMkLst>
        </pc:inkChg>
        <pc:inkChg chg="del">
          <ac:chgData name="Nguyễn Đoàn Xuân Bình" userId="e7663075-c39f-4d9d-a2ba-f0fc054c4526" providerId="ADAL" clId="{60E25622-30B6-448E-851B-7B1DAA972715}" dt="2023-07-01T08:46:05.517" v="574" actId="478"/>
          <ac:inkMkLst>
            <pc:docMk/>
            <pc:sldMk cId="2889540429" sldId="489"/>
            <ac:inkMk id="48" creationId="{C8167BC9-E506-8FB4-6410-2838901B4088}"/>
          </ac:inkMkLst>
        </pc:inkChg>
      </pc:sldChg>
      <pc:sldChg chg="addSp delSp modSp add del mod ord">
        <pc:chgData name="Nguyễn Đoàn Xuân Bình" userId="e7663075-c39f-4d9d-a2ba-f0fc054c4526" providerId="ADAL" clId="{60E25622-30B6-448E-851B-7B1DAA972715}" dt="2023-07-01T08:36:36.812" v="315" actId="47"/>
        <pc:sldMkLst>
          <pc:docMk/>
          <pc:sldMk cId="2902491404" sldId="490"/>
        </pc:sldMkLst>
        <pc:spChg chg="add del mod">
          <ac:chgData name="Nguyễn Đoàn Xuân Bình" userId="e7663075-c39f-4d9d-a2ba-f0fc054c4526" providerId="ADAL" clId="{60E25622-30B6-448E-851B-7B1DAA972715}" dt="2023-07-01T08:22:53.306" v="196" actId="478"/>
          <ac:spMkLst>
            <pc:docMk/>
            <pc:sldMk cId="2902491404" sldId="490"/>
            <ac:spMk id="3" creationId="{B8C74E18-9BCC-1DE4-EFB7-F883981F0D87}"/>
          </ac:spMkLst>
        </pc:spChg>
      </pc:sldChg>
      <pc:sldChg chg="modSp mod">
        <pc:chgData name="Nguyễn Đoàn Xuân Bình" userId="e7663075-c39f-4d9d-a2ba-f0fc054c4526" providerId="ADAL" clId="{60E25622-30B6-448E-851B-7B1DAA972715}" dt="2023-07-01T08:57:50.622" v="792" actId="20577"/>
        <pc:sldMkLst>
          <pc:docMk/>
          <pc:sldMk cId="2318250668" sldId="491"/>
        </pc:sldMkLst>
        <pc:spChg chg="mod">
          <ac:chgData name="Nguyễn Đoàn Xuân Bình" userId="e7663075-c39f-4d9d-a2ba-f0fc054c4526" providerId="ADAL" clId="{60E25622-30B6-448E-851B-7B1DAA972715}" dt="2023-07-01T08:45:16.010" v="524" actId="14100"/>
          <ac:spMkLst>
            <pc:docMk/>
            <pc:sldMk cId="2318250668" sldId="491"/>
            <ac:spMk id="6" creationId="{3A42FB35-528E-5CDE-46C5-66FF2656366C}"/>
          </ac:spMkLst>
        </pc:spChg>
        <pc:spChg chg="mod">
          <ac:chgData name="Nguyễn Đoàn Xuân Bình" userId="e7663075-c39f-4d9d-a2ba-f0fc054c4526" providerId="ADAL" clId="{60E25622-30B6-448E-851B-7B1DAA972715}" dt="2023-07-01T08:57:50.622" v="792" actId="20577"/>
          <ac:spMkLst>
            <pc:docMk/>
            <pc:sldMk cId="2318250668" sldId="491"/>
            <ac:spMk id="31" creationId="{A77CDB1E-BCF5-E60F-723D-E34F9A49FC74}"/>
          </ac:spMkLst>
        </pc:spChg>
        <pc:inkChg chg="mod">
          <ac:chgData name="Nguyễn Đoàn Xuân Bình" userId="e7663075-c39f-4d9d-a2ba-f0fc054c4526" providerId="ADAL" clId="{60E25622-30B6-448E-851B-7B1DAA972715}" dt="2023-07-01T08:45:21.091" v="573" actId="1037"/>
          <ac:inkMkLst>
            <pc:docMk/>
            <pc:sldMk cId="2318250668" sldId="491"/>
            <ac:inkMk id="48" creationId="{C8167BC9-E506-8FB4-6410-2838901B4088}"/>
          </ac:inkMkLst>
        </pc:inkChg>
      </pc:sldChg>
      <pc:sldChg chg="addSp delSp modSp add mod">
        <pc:chgData name="Nguyễn Đoàn Xuân Bình" userId="e7663075-c39f-4d9d-a2ba-f0fc054c4526" providerId="ADAL" clId="{60E25622-30B6-448E-851B-7B1DAA972715}" dt="2023-07-01T08:58:48.086" v="797" actId="1076"/>
        <pc:sldMkLst>
          <pc:docMk/>
          <pc:sldMk cId="30938378" sldId="492"/>
        </pc:sldMkLst>
        <pc:spChg chg="mod">
          <ac:chgData name="Nguyễn Đoàn Xuân Bình" userId="e7663075-c39f-4d9d-a2ba-f0fc054c4526" providerId="ADAL" clId="{60E25622-30B6-448E-851B-7B1DAA972715}" dt="2023-07-01T08:43:16.077" v="398" actId="255"/>
          <ac:spMkLst>
            <pc:docMk/>
            <pc:sldMk cId="30938378" sldId="492"/>
            <ac:spMk id="2" creationId="{9114CC59-BD50-4F61-8808-CE191960D81E}"/>
          </ac:spMkLst>
        </pc:spChg>
        <pc:spChg chg="del">
          <ac:chgData name="Nguyễn Đoàn Xuân Bình" userId="e7663075-c39f-4d9d-a2ba-f0fc054c4526" providerId="ADAL" clId="{60E25622-30B6-448E-851B-7B1DAA972715}" dt="2023-07-01T08:23:00.437" v="197" actId="478"/>
          <ac:spMkLst>
            <pc:docMk/>
            <pc:sldMk cId="30938378" sldId="492"/>
            <ac:spMk id="5" creationId="{93432AD8-CA27-BEDB-6D6F-0232BD073046}"/>
          </ac:spMkLst>
        </pc:spChg>
        <pc:spChg chg="del">
          <ac:chgData name="Nguyễn Đoàn Xuân Bình" userId="e7663075-c39f-4d9d-a2ba-f0fc054c4526" providerId="ADAL" clId="{60E25622-30B6-448E-851B-7B1DAA972715}" dt="2023-07-01T08:23:00.437" v="197" actId="478"/>
          <ac:spMkLst>
            <pc:docMk/>
            <pc:sldMk cId="30938378" sldId="492"/>
            <ac:spMk id="6" creationId="{5DE99D85-BD8A-AF25-951E-076B7CC97771}"/>
          </ac:spMkLst>
        </pc:spChg>
        <pc:spChg chg="mod">
          <ac:chgData name="Nguyễn Đoàn Xuân Bình" userId="e7663075-c39f-4d9d-a2ba-f0fc054c4526" providerId="ADAL" clId="{60E25622-30B6-448E-851B-7B1DAA972715}" dt="2023-07-01T08:09:23.997" v="149" actId="165"/>
          <ac:spMkLst>
            <pc:docMk/>
            <pc:sldMk cId="30938378" sldId="492"/>
            <ac:spMk id="13" creationId="{E70B7A27-4CD0-34EC-E970-B8A89219769E}"/>
          </ac:spMkLst>
        </pc:spChg>
        <pc:spChg chg="mod">
          <ac:chgData name="Nguyễn Đoàn Xuân Bình" userId="e7663075-c39f-4d9d-a2ba-f0fc054c4526" providerId="ADAL" clId="{60E25622-30B6-448E-851B-7B1DAA972715}" dt="2023-07-01T08:09:23.997" v="149" actId="165"/>
          <ac:spMkLst>
            <pc:docMk/>
            <pc:sldMk cId="30938378" sldId="492"/>
            <ac:spMk id="14" creationId="{7DEA0397-0042-B5AB-7B0B-CE220C44FDF8}"/>
          </ac:spMkLst>
        </pc:spChg>
        <pc:spChg chg="mod">
          <ac:chgData name="Nguyễn Đoàn Xuân Bình" userId="e7663075-c39f-4d9d-a2ba-f0fc054c4526" providerId="ADAL" clId="{60E25622-30B6-448E-851B-7B1DAA972715}" dt="2023-07-01T08:09:23.997" v="149" actId="165"/>
          <ac:spMkLst>
            <pc:docMk/>
            <pc:sldMk cId="30938378" sldId="492"/>
            <ac:spMk id="17" creationId="{5C34AE81-F87A-4F9C-4730-BAC40B1CCFCE}"/>
          </ac:spMkLst>
        </pc:spChg>
        <pc:spChg chg="mod">
          <ac:chgData name="Nguyễn Đoàn Xuân Bình" userId="e7663075-c39f-4d9d-a2ba-f0fc054c4526" providerId="ADAL" clId="{60E25622-30B6-448E-851B-7B1DAA972715}" dt="2023-07-01T08:09:23.997" v="149" actId="165"/>
          <ac:spMkLst>
            <pc:docMk/>
            <pc:sldMk cId="30938378" sldId="492"/>
            <ac:spMk id="18" creationId="{9E35E34D-915A-9C2B-70D9-48E4233715FE}"/>
          </ac:spMkLst>
        </pc:spChg>
        <pc:spChg chg="mod">
          <ac:chgData name="Nguyễn Đoàn Xuân Bình" userId="e7663075-c39f-4d9d-a2ba-f0fc054c4526" providerId="ADAL" clId="{60E25622-30B6-448E-851B-7B1DAA972715}" dt="2023-07-01T08:09:23.997" v="149" actId="165"/>
          <ac:spMkLst>
            <pc:docMk/>
            <pc:sldMk cId="30938378" sldId="492"/>
            <ac:spMk id="19" creationId="{9DE6AF4C-D1DF-F33F-3F1A-61B3CC784F3C}"/>
          </ac:spMkLst>
        </pc:spChg>
        <pc:spChg chg="mod">
          <ac:chgData name="Nguyễn Đoàn Xuân Bình" userId="e7663075-c39f-4d9d-a2ba-f0fc054c4526" providerId="ADAL" clId="{60E25622-30B6-448E-851B-7B1DAA972715}" dt="2023-07-01T08:09:23.997" v="149" actId="165"/>
          <ac:spMkLst>
            <pc:docMk/>
            <pc:sldMk cId="30938378" sldId="492"/>
            <ac:spMk id="25" creationId="{247C55D0-E24F-BDE1-BF18-21187C848019}"/>
          </ac:spMkLst>
        </pc:spChg>
        <pc:spChg chg="del mod topLvl">
          <ac:chgData name="Nguyễn Đoàn Xuân Bình" userId="e7663075-c39f-4d9d-a2ba-f0fc054c4526" providerId="ADAL" clId="{60E25622-30B6-448E-851B-7B1DAA972715}" dt="2023-07-01T08:23:00.437" v="197" actId="478"/>
          <ac:spMkLst>
            <pc:docMk/>
            <pc:sldMk cId="30938378" sldId="492"/>
            <ac:spMk id="28" creationId="{C393055D-C19A-301F-D71C-9CF7DF48CE09}"/>
          </ac:spMkLst>
        </pc:spChg>
        <pc:spChg chg="mod">
          <ac:chgData name="Nguyễn Đoàn Xuân Bình" userId="e7663075-c39f-4d9d-a2ba-f0fc054c4526" providerId="ADAL" clId="{60E25622-30B6-448E-851B-7B1DAA972715}" dt="2023-07-01T08:09:23.997" v="149" actId="165"/>
          <ac:spMkLst>
            <pc:docMk/>
            <pc:sldMk cId="30938378" sldId="492"/>
            <ac:spMk id="31" creationId="{E747C531-9590-293F-9CE0-746264718A1E}"/>
          </ac:spMkLst>
        </pc:spChg>
        <pc:spChg chg="mod">
          <ac:chgData name="Nguyễn Đoàn Xuân Bình" userId="e7663075-c39f-4d9d-a2ba-f0fc054c4526" providerId="ADAL" clId="{60E25622-30B6-448E-851B-7B1DAA972715}" dt="2023-07-01T08:09:23.997" v="149" actId="165"/>
          <ac:spMkLst>
            <pc:docMk/>
            <pc:sldMk cId="30938378" sldId="492"/>
            <ac:spMk id="32" creationId="{2B907FE1-E6DE-9098-9361-444F11C34F0D}"/>
          </ac:spMkLst>
        </pc:spChg>
        <pc:spChg chg="mod">
          <ac:chgData name="Nguyễn Đoàn Xuân Bình" userId="e7663075-c39f-4d9d-a2ba-f0fc054c4526" providerId="ADAL" clId="{60E25622-30B6-448E-851B-7B1DAA972715}" dt="2023-07-01T08:58:48.086" v="797" actId="1076"/>
          <ac:spMkLst>
            <pc:docMk/>
            <pc:sldMk cId="30938378" sldId="492"/>
            <ac:spMk id="33" creationId="{25A51660-BFEA-CF14-D00B-2949F3B0883A}"/>
          </ac:spMkLst>
        </pc:spChg>
        <pc:spChg chg="mod">
          <ac:chgData name="Nguyễn Đoàn Xuân Bình" userId="e7663075-c39f-4d9d-a2ba-f0fc054c4526" providerId="ADAL" clId="{60E25622-30B6-448E-851B-7B1DAA972715}" dt="2023-07-01T08:09:23.997" v="149" actId="165"/>
          <ac:spMkLst>
            <pc:docMk/>
            <pc:sldMk cId="30938378" sldId="492"/>
            <ac:spMk id="34" creationId="{BC27F7D8-03D6-3D78-C7F0-AA849FA92659}"/>
          </ac:spMkLst>
        </pc:spChg>
        <pc:spChg chg="mod">
          <ac:chgData name="Nguyễn Đoàn Xuân Bình" userId="e7663075-c39f-4d9d-a2ba-f0fc054c4526" providerId="ADAL" clId="{60E25622-30B6-448E-851B-7B1DAA972715}" dt="2023-07-01T08:09:23.997" v="149" actId="165"/>
          <ac:spMkLst>
            <pc:docMk/>
            <pc:sldMk cId="30938378" sldId="492"/>
            <ac:spMk id="36" creationId="{8F766F20-E8C8-1237-619F-D7AD61A08E14}"/>
          </ac:spMkLst>
        </pc:spChg>
        <pc:spChg chg="del mod topLvl">
          <ac:chgData name="Nguyễn Đoàn Xuân Bình" userId="e7663075-c39f-4d9d-a2ba-f0fc054c4526" providerId="ADAL" clId="{60E25622-30B6-448E-851B-7B1DAA972715}" dt="2023-07-01T08:23:00.437" v="197" actId="478"/>
          <ac:spMkLst>
            <pc:docMk/>
            <pc:sldMk cId="30938378" sldId="492"/>
            <ac:spMk id="37" creationId="{C2B4B7E4-B9FE-2E55-D476-B3D9B48DEBB6}"/>
          </ac:spMkLst>
        </pc:spChg>
        <pc:spChg chg="del mod topLvl">
          <ac:chgData name="Nguyễn Đoàn Xuân Bình" userId="e7663075-c39f-4d9d-a2ba-f0fc054c4526" providerId="ADAL" clId="{60E25622-30B6-448E-851B-7B1DAA972715}" dt="2023-07-01T08:23:00.437" v="197" actId="478"/>
          <ac:spMkLst>
            <pc:docMk/>
            <pc:sldMk cId="30938378" sldId="492"/>
            <ac:spMk id="38" creationId="{1BF5483B-5B0E-9F6E-3D0D-D673DF5699CD}"/>
          </ac:spMkLst>
        </pc:spChg>
        <pc:spChg chg="del mod topLvl">
          <ac:chgData name="Nguyễn Đoàn Xuân Bình" userId="e7663075-c39f-4d9d-a2ba-f0fc054c4526" providerId="ADAL" clId="{60E25622-30B6-448E-851B-7B1DAA972715}" dt="2023-07-01T08:23:00.437" v="197" actId="478"/>
          <ac:spMkLst>
            <pc:docMk/>
            <pc:sldMk cId="30938378" sldId="492"/>
            <ac:spMk id="42" creationId="{EDE071F3-8D2B-F6C1-8E36-2F2AE72EFE5F}"/>
          </ac:spMkLst>
        </pc:spChg>
        <pc:spChg chg="mod">
          <ac:chgData name="Nguyễn Đoàn Xuân Bình" userId="e7663075-c39f-4d9d-a2ba-f0fc054c4526" providerId="ADAL" clId="{60E25622-30B6-448E-851B-7B1DAA972715}" dt="2023-07-01T08:09:23.997" v="149" actId="165"/>
          <ac:spMkLst>
            <pc:docMk/>
            <pc:sldMk cId="30938378" sldId="492"/>
            <ac:spMk id="45" creationId="{E7115702-03F2-CA0B-6F5F-DF33D8A0299B}"/>
          </ac:spMkLst>
        </pc:spChg>
        <pc:spChg chg="mod">
          <ac:chgData name="Nguyễn Đoàn Xuân Bình" userId="e7663075-c39f-4d9d-a2ba-f0fc054c4526" providerId="ADAL" clId="{60E25622-30B6-448E-851B-7B1DAA972715}" dt="2023-07-01T08:09:23.997" v="149" actId="165"/>
          <ac:spMkLst>
            <pc:docMk/>
            <pc:sldMk cId="30938378" sldId="492"/>
            <ac:spMk id="46" creationId="{87B3494B-51F8-878B-6E9F-65D5CD513FAF}"/>
          </ac:spMkLst>
        </pc:spChg>
        <pc:spChg chg="del mod topLvl">
          <ac:chgData name="Nguyễn Đoàn Xuân Bình" userId="e7663075-c39f-4d9d-a2ba-f0fc054c4526" providerId="ADAL" clId="{60E25622-30B6-448E-851B-7B1DAA972715}" dt="2023-07-01T08:23:00.437" v="197" actId="478"/>
          <ac:spMkLst>
            <pc:docMk/>
            <pc:sldMk cId="30938378" sldId="492"/>
            <ac:spMk id="49" creationId="{370F89A5-220D-45CD-5690-5144F369E250}"/>
          </ac:spMkLst>
        </pc:spChg>
        <pc:spChg chg="mod">
          <ac:chgData name="Nguyễn Đoàn Xuân Bình" userId="e7663075-c39f-4d9d-a2ba-f0fc054c4526" providerId="ADAL" clId="{60E25622-30B6-448E-851B-7B1DAA972715}" dt="2023-07-01T08:09:23.997" v="149" actId="165"/>
          <ac:spMkLst>
            <pc:docMk/>
            <pc:sldMk cId="30938378" sldId="492"/>
            <ac:spMk id="56" creationId="{254ADA8F-3346-E6C9-CE87-AC9F9D98C268}"/>
          </ac:spMkLst>
        </pc:spChg>
        <pc:spChg chg="mod">
          <ac:chgData name="Nguyễn Đoàn Xuân Bình" userId="e7663075-c39f-4d9d-a2ba-f0fc054c4526" providerId="ADAL" clId="{60E25622-30B6-448E-851B-7B1DAA972715}" dt="2023-07-01T08:09:23.997" v="149" actId="165"/>
          <ac:spMkLst>
            <pc:docMk/>
            <pc:sldMk cId="30938378" sldId="492"/>
            <ac:spMk id="57" creationId="{43A49392-56A0-2ACB-F3E3-C9CDB8C08396}"/>
          </ac:spMkLst>
        </pc:spChg>
        <pc:spChg chg="mod">
          <ac:chgData name="Nguyễn Đoàn Xuân Bình" userId="e7663075-c39f-4d9d-a2ba-f0fc054c4526" providerId="ADAL" clId="{60E25622-30B6-448E-851B-7B1DAA972715}" dt="2023-07-01T08:09:23.997" v="149" actId="165"/>
          <ac:spMkLst>
            <pc:docMk/>
            <pc:sldMk cId="30938378" sldId="492"/>
            <ac:spMk id="72" creationId="{3577349F-205C-CD01-B3B2-8B3B9585EE7C}"/>
          </ac:spMkLst>
        </pc:spChg>
        <pc:spChg chg="del mod topLvl">
          <ac:chgData name="Nguyễn Đoàn Xuân Bình" userId="e7663075-c39f-4d9d-a2ba-f0fc054c4526" providerId="ADAL" clId="{60E25622-30B6-448E-851B-7B1DAA972715}" dt="2023-07-01T08:23:00.437" v="197" actId="478"/>
          <ac:spMkLst>
            <pc:docMk/>
            <pc:sldMk cId="30938378" sldId="492"/>
            <ac:spMk id="76" creationId="{6BB40D7B-BAD0-5285-E0F0-6E867697E623}"/>
          </ac:spMkLst>
        </pc:spChg>
        <pc:spChg chg="mod">
          <ac:chgData name="Nguyễn Đoàn Xuân Bình" userId="e7663075-c39f-4d9d-a2ba-f0fc054c4526" providerId="ADAL" clId="{60E25622-30B6-448E-851B-7B1DAA972715}" dt="2023-07-01T08:09:23.997" v="149" actId="165"/>
          <ac:spMkLst>
            <pc:docMk/>
            <pc:sldMk cId="30938378" sldId="492"/>
            <ac:spMk id="79" creationId="{9580827B-2F25-BBFA-2D81-2D922720E17D}"/>
          </ac:spMkLst>
        </pc:spChg>
        <pc:spChg chg="del">
          <ac:chgData name="Nguyễn Đoàn Xuân Bình" userId="e7663075-c39f-4d9d-a2ba-f0fc054c4526" providerId="ADAL" clId="{60E25622-30B6-448E-851B-7B1DAA972715}" dt="2023-07-01T08:23:00.437" v="197" actId="478"/>
          <ac:spMkLst>
            <pc:docMk/>
            <pc:sldMk cId="30938378" sldId="492"/>
            <ac:spMk id="81" creationId="{D69AD266-7C09-0EA4-D5BA-4843A01D764B}"/>
          </ac:spMkLst>
        </pc:spChg>
        <pc:grpChg chg="del">
          <ac:chgData name="Nguyễn Đoàn Xuân Bình" userId="e7663075-c39f-4d9d-a2ba-f0fc054c4526" providerId="ADAL" clId="{60E25622-30B6-448E-851B-7B1DAA972715}" dt="2023-07-01T08:09:23.997" v="149" actId="165"/>
          <ac:grpSpMkLst>
            <pc:docMk/>
            <pc:sldMk cId="30938378" sldId="492"/>
            <ac:grpSpMk id="4" creationId="{F7395C4E-B5B1-CA3B-C7E8-84C43E2B0CFD}"/>
          </ac:grpSpMkLst>
        </pc:grpChg>
        <pc:grpChg chg="mod">
          <ac:chgData name="Nguyễn Đoàn Xuân Bình" userId="e7663075-c39f-4d9d-a2ba-f0fc054c4526" providerId="ADAL" clId="{60E25622-30B6-448E-851B-7B1DAA972715}" dt="2023-07-01T08:09:23.997" v="149" actId="165"/>
          <ac:grpSpMkLst>
            <pc:docMk/>
            <pc:sldMk cId="30938378" sldId="492"/>
            <ac:grpSpMk id="20" creationId="{682B3DDB-0471-761F-FBF9-080E9789C158}"/>
          </ac:grpSpMkLst>
        </pc:grpChg>
        <pc:grpChg chg="del mod topLvl">
          <ac:chgData name="Nguyễn Đoàn Xuân Bình" userId="e7663075-c39f-4d9d-a2ba-f0fc054c4526" providerId="ADAL" clId="{60E25622-30B6-448E-851B-7B1DAA972715}" dt="2023-07-01T08:23:00.437" v="197" actId="478"/>
          <ac:grpSpMkLst>
            <pc:docMk/>
            <pc:sldMk cId="30938378" sldId="492"/>
            <ac:grpSpMk id="51" creationId="{2DAEFFE7-0573-F8AA-38F2-DEBE2D59075D}"/>
          </ac:grpSpMkLst>
        </pc:grpChg>
        <pc:grpChg chg="del mod topLvl">
          <ac:chgData name="Nguyễn Đoàn Xuân Bình" userId="e7663075-c39f-4d9d-a2ba-f0fc054c4526" providerId="ADAL" clId="{60E25622-30B6-448E-851B-7B1DAA972715}" dt="2023-07-01T08:23:00.437" v="197" actId="478"/>
          <ac:grpSpMkLst>
            <pc:docMk/>
            <pc:sldMk cId="30938378" sldId="492"/>
            <ac:grpSpMk id="52" creationId="{923B1A34-2779-D8D3-9816-38DB19087083}"/>
          </ac:grpSpMkLst>
        </pc:grpChg>
        <pc:grpChg chg="del mod topLvl">
          <ac:chgData name="Nguyễn Đoàn Xuân Bình" userId="e7663075-c39f-4d9d-a2ba-f0fc054c4526" providerId="ADAL" clId="{60E25622-30B6-448E-851B-7B1DAA972715}" dt="2023-07-01T08:23:00.437" v="197" actId="478"/>
          <ac:grpSpMkLst>
            <pc:docMk/>
            <pc:sldMk cId="30938378" sldId="492"/>
            <ac:grpSpMk id="53" creationId="{C86DD7DF-EAD4-F254-6A2A-F1B01B957A5A}"/>
          </ac:grpSpMkLst>
        </pc:grpChg>
        <pc:grpChg chg="del mod topLvl">
          <ac:chgData name="Nguyễn Đoàn Xuân Bình" userId="e7663075-c39f-4d9d-a2ba-f0fc054c4526" providerId="ADAL" clId="{60E25622-30B6-448E-851B-7B1DAA972715}" dt="2023-07-01T08:23:00.437" v="197" actId="478"/>
          <ac:grpSpMkLst>
            <pc:docMk/>
            <pc:sldMk cId="30938378" sldId="492"/>
            <ac:grpSpMk id="73" creationId="{72390AFF-943B-B857-7337-1F7293171BF1}"/>
          </ac:grpSpMkLst>
        </pc:grpChg>
        <pc:grpChg chg="mod">
          <ac:chgData name="Nguyễn Đoàn Xuân Bình" userId="e7663075-c39f-4d9d-a2ba-f0fc054c4526" providerId="ADAL" clId="{60E25622-30B6-448E-851B-7B1DAA972715}" dt="2023-07-01T08:09:23.997" v="149" actId="165"/>
          <ac:grpSpMkLst>
            <pc:docMk/>
            <pc:sldMk cId="30938378" sldId="492"/>
            <ac:grpSpMk id="77" creationId="{EFFD4C9C-31F6-2CB3-8E4E-BA2EEA4E55C1}"/>
          </ac:grpSpMkLst>
        </pc:grpChg>
        <pc:grpChg chg="del mod topLvl">
          <ac:chgData name="Nguyễn Đoàn Xuân Bình" userId="e7663075-c39f-4d9d-a2ba-f0fc054c4526" providerId="ADAL" clId="{60E25622-30B6-448E-851B-7B1DAA972715}" dt="2023-07-01T08:23:00.437" v="197" actId="478"/>
          <ac:grpSpMkLst>
            <pc:docMk/>
            <pc:sldMk cId="30938378" sldId="492"/>
            <ac:grpSpMk id="80" creationId="{225CFC58-4CAF-9049-1753-D6E894C6557D}"/>
          </ac:grpSpMkLst>
        </pc:grpChg>
        <pc:picChg chg="add del mod">
          <ac:chgData name="Nguyễn Đoàn Xuân Bình" userId="e7663075-c39f-4d9d-a2ba-f0fc054c4526" providerId="ADAL" clId="{60E25622-30B6-448E-851B-7B1DAA972715}" dt="2023-07-01T08:30:05.433" v="241" actId="478"/>
          <ac:picMkLst>
            <pc:docMk/>
            <pc:sldMk cId="30938378" sldId="492"/>
            <ac:picMk id="8" creationId="{9F561C08-6C39-ECDD-0ACC-9C60B0FDC5A3}"/>
          </ac:picMkLst>
        </pc:picChg>
        <pc:picChg chg="mod">
          <ac:chgData name="Nguyễn Đoàn Xuân Bình" userId="e7663075-c39f-4d9d-a2ba-f0fc054c4526" providerId="ADAL" clId="{60E25622-30B6-448E-851B-7B1DAA972715}" dt="2023-07-01T08:09:23.997" v="149" actId="165"/>
          <ac:picMkLst>
            <pc:docMk/>
            <pc:sldMk cId="30938378" sldId="492"/>
            <ac:picMk id="9" creationId="{45881C53-D376-368C-123A-FD657AD24F55}"/>
          </ac:picMkLst>
        </pc:picChg>
        <pc:picChg chg="mod">
          <ac:chgData name="Nguyễn Đoàn Xuân Bình" userId="e7663075-c39f-4d9d-a2ba-f0fc054c4526" providerId="ADAL" clId="{60E25622-30B6-448E-851B-7B1DAA972715}" dt="2023-07-01T08:09:23.997" v="149" actId="165"/>
          <ac:picMkLst>
            <pc:docMk/>
            <pc:sldMk cId="30938378" sldId="492"/>
            <ac:picMk id="10" creationId="{0A2E4865-2CBC-B851-9F36-BD6F1F9BB9A9}"/>
          </ac:picMkLst>
        </pc:picChg>
        <pc:picChg chg="mod">
          <ac:chgData name="Nguyễn Đoàn Xuân Bình" userId="e7663075-c39f-4d9d-a2ba-f0fc054c4526" providerId="ADAL" clId="{60E25622-30B6-448E-851B-7B1DAA972715}" dt="2023-07-01T08:09:23.997" v="149" actId="165"/>
          <ac:picMkLst>
            <pc:docMk/>
            <pc:sldMk cId="30938378" sldId="492"/>
            <ac:picMk id="11" creationId="{013672C1-65AE-B6B3-A4FB-270C7041EB99}"/>
          </ac:picMkLst>
        </pc:picChg>
        <pc:picChg chg="mod">
          <ac:chgData name="Nguyễn Đoàn Xuân Bình" userId="e7663075-c39f-4d9d-a2ba-f0fc054c4526" providerId="ADAL" clId="{60E25622-30B6-448E-851B-7B1DAA972715}" dt="2023-07-01T08:09:23.997" v="149" actId="165"/>
          <ac:picMkLst>
            <pc:docMk/>
            <pc:sldMk cId="30938378" sldId="492"/>
            <ac:picMk id="12" creationId="{0C985DCD-5A36-FC32-EABB-4B5BB76A50DA}"/>
          </ac:picMkLst>
        </pc:picChg>
        <pc:picChg chg="add mod">
          <ac:chgData name="Nguyễn Đoàn Xuân Bình" userId="e7663075-c39f-4d9d-a2ba-f0fc054c4526" providerId="ADAL" clId="{60E25622-30B6-448E-851B-7B1DAA972715}" dt="2023-07-01T08:30:38.951" v="269" actId="1035"/>
          <ac:picMkLst>
            <pc:docMk/>
            <pc:sldMk cId="30938378" sldId="492"/>
            <ac:picMk id="16" creationId="{52722F2F-6EDD-466F-8942-3DC938D0142A}"/>
          </ac:picMkLst>
        </pc:picChg>
        <pc:picChg chg="mod">
          <ac:chgData name="Nguyễn Đoàn Xuân Bình" userId="e7663075-c39f-4d9d-a2ba-f0fc054c4526" providerId="ADAL" clId="{60E25622-30B6-448E-851B-7B1DAA972715}" dt="2023-07-01T08:09:23.997" v="149" actId="165"/>
          <ac:picMkLst>
            <pc:docMk/>
            <pc:sldMk cId="30938378" sldId="492"/>
            <ac:picMk id="21" creationId="{147C586D-4C4C-3170-1E2A-69C87720F94E}"/>
          </ac:picMkLst>
        </pc:picChg>
        <pc:picChg chg="mod">
          <ac:chgData name="Nguyễn Đoàn Xuân Bình" userId="e7663075-c39f-4d9d-a2ba-f0fc054c4526" providerId="ADAL" clId="{60E25622-30B6-448E-851B-7B1DAA972715}" dt="2023-07-01T08:09:23.997" v="149" actId="165"/>
          <ac:picMkLst>
            <pc:docMk/>
            <pc:sldMk cId="30938378" sldId="492"/>
            <ac:picMk id="22" creationId="{1D3EFACD-F5C3-03F8-B26F-E963CC2345C6}"/>
          </ac:picMkLst>
        </pc:picChg>
        <pc:picChg chg="mod">
          <ac:chgData name="Nguyễn Đoàn Xuân Bình" userId="e7663075-c39f-4d9d-a2ba-f0fc054c4526" providerId="ADAL" clId="{60E25622-30B6-448E-851B-7B1DAA972715}" dt="2023-07-01T08:09:23.997" v="149" actId="165"/>
          <ac:picMkLst>
            <pc:docMk/>
            <pc:sldMk cId="30938378" sldId="492"/>
            <ac:picMk id="23" creationId="{83E4BB90-E3D0-0DED-24A1-84C7F959E576}"/>
          </ac:picMkLst>
        </pc:picChg>
        <pc:picChg chg="mod">
          <ac:chgData name="Nguyễn Đoàn Xuân Bình" userId="e7663075-c39f-4d9d-a2ba-f0fc054c4526" providerId="ADAL" clId="{60E25622-30B6-448E-851B-7B1DAA972715}" dt="2023-07-01T08:09:23.997" v="149" actId="165"/>
          <ac:picMkLst>
            <pc:docMk/>
            <pc:sldMk cId="30938378" sldId="492"/>
            <ac:picMk id="24" creationId="{095B8DE8-29C9-93AA-935E-0330B64FAECF}"/>
          </ac:picMkLst>
        </pc:picChg>
        <pc:picChg chg="mod">
          <ac:chgData name="Nguyễn Đoàn Xuân Bình" userId="e7663075-c39f-4d9d-a2ba-f0fc054c4526" providerId="ADAL" clId="{60E25622-30B6-448E-851B-7B1DAA972715}" dt="2023-07-01T08:09:23.997" v="149" actId="165"/>
          <ac:picMkLst>
            <pc:docMk/>
            <pc:sldMk cId="30938378" sldId="492"/>
            <ac:picMk id="54" creationId="{52CA5E85-3D2A-8908-A09D-C482C55C75DF}"/>
          </ac:picMkLst>
        </pc:picChg>
        <pc:picChg chg="mod">
          <ac:chgData name="Nguyễn Đoàn Xuân Bình" userId="e7663075-c39f-4d9d-a2ba-f0fc054c4526" providerId="ADAL" clId="{60E25622-30B6-448E-851B-7B1DAA972715}" dt="2023-07-01T08:09:23.997" v="149" actId="165"/>
          <ac:picMkLst>
            <pc:docMk/>
            <pc:sldMk cId="30938378" sldId="492"/>
            <ac:picMk id="55" creationId="{292349CB-47F2-73A2-3AEB-AB95A5742307}"/>
          </ac:picMkLst>
        </pc:picChg>
        <pc:picChg chg="mod">
          <ac:chgData name="Nguyễn Đoàn Xuân Bình" userId="e7663075-c39f-4d9d-a2ba-f0fc054c4526" providerId="ADAL" clId="{60E25622-30B6-448E-851B-7B1DAA972715}" dt="2023-07-01T08:09:23.997" v="149" actId="165"/>
          <ac:picMkLst>
            <pc:docMk/>
            <pc:sldMk cId="30938378" sldId="492"/>
            <ac:picMk id="75" creationId="{76384149-022D-5F56-1E00-4CF41A25D93B}"/>
          </ac:picMkLst>
        </pc:picChg>
        <pc:inkChg chg="del">
          <ac:chgData name="Nguyễn Đoàn Xuân Bình" userId="e7663075-c39f-4d9d-a2ba-f0fc054c4526" providerId="ADAL" clId="{60E25622-30B6-448E-851B-7B1DAA972715}" dt="2023-07-01T08:23:00.437" v="197" actId="478"/>
          <ac:inkMkLst>
            <pc:docMk/>
            <pc:sldMk cId="30938378" sldId="492"/>
            <ac:inkMk id="47" creationId="{12CEE3D1-000B-DBAF-35F2-EC64B765DEC9}"/>
          </ac:inkMkLst>
        </pc:inkChg>
        <pc:inkChg chg="del">
          <ac:chgData name="Nguyễn Đoàn Xuân Bình" userId="e7663075-c39f-4d9d-a2ba-f0fc054c4526" providerId="ADAL" clId="{60E25622-30B6-448E-851B-7B1DAA972715}" dt="2023-07-01T08:23:00.437" v="197" actId="478"/>
          <ac:inkMkLst>
            <pc:docMk/>
            <pc:sldMk cId="30938378" sldId="492"/>
            <ac:inkMk id="48" creationId="{C8167BC9-E506-8FB4-6410-2838901B4088}"/>
          </ac:inkMkLst>
        </pc:inkChg>
      </pc:sldChg>
      <pc:sldChg chg="addSp delSp modSp add mod">
        <pc:chgData name="Nguyễn Đoàn Xuân Bình" userId="e7663075-c39f-4d9d-a2ba-f0fc054c4526" providerId="ADAL" clId="{60E25622-30B6-448E-851B-7B1DAA972715}" dt="2023-07-01T08:57:08.632" v="790" actId="20577"/>
        <pc:sldMkLst>
          <pc:docMk/>
          <pc:sldMk cId="3982613085" sldId="493"/>
        </pc:sldMkLst>
        <pc:spChg chg="del">
          <ac:chgData name="Nguyễn Đoàn Xuân Bình" userId="e7663075-c39f-4d9d-a2ba-f0fc054c4526" providerId="ADAL" clId="{60E25622-30B6-448E-851B-7B1DAA972715}" dt="2023-07-01T08:49:10.144" v="583" actId="478"/>
          <ac:spMkLst>
            <pc:docMk/>
            <pc:sldMk cId="3982613085" sldId="493"/>
            <ac:spMk id="6" creationId="{44C3F72E-10AB-62EC-58B9-32CCA0E9DCBC}"/>
          </ac:spMkLst>
        </pc:spChg>
        <pc:spChg chg="del">
          <ac:chgData name="Nguyễn Đoàn Xuân Bình" userId="e7663075-c39f-4d9d-a2ba-f0fc054c4526" providerId="ADAL" clId="{60E25622-30B6-448E-851B-7B1DAA972715}" dt="2023-07-01T08:49:10.144" v="583" actId="478"/>
          <ac:spMkLst>
            <pc:docMk/>
            <pc:sldMk cId="3982613085" sldId="493"/>
            <ac:spMk id="7" creationId="{95E3F139-88A6-9751-3CB9-AAAFD0BE504B}"/>
          </ac:spMkLst>
        </pc:spChg>
        <pc:spChg chg="add mod ord">
          <ac:chgData name="Nguyễn Đoàn Xuân Bình" userId="e7663075-c39f-4d9d-a2ba-f0fc054c4526" providerId="ADAL" clId="{60E25622-30B6-448E-851B-7B1DAA972715}" dt="2023-07-01T08:56:13.354" v="722" actId="1038"/>
          <ac:spMkLst>
            <pc:docMk/>
            <pc:sldMk cId="3982613085" sldId="493"/>
            <ac:spMk id="10" creationId="{6AF5A1D0-A5D8-CB59-1E0F-46B1B717BEC4}"/>
          </ac:spMkLst>
        </pc:spChg>
        <pc:spChg chg="add mod ord">
          <ac:chgData name="Nguyễn Đoàn Xuân Bình" userId="e7663075-c39f-4d9d-a2ba-f0fc054c4526" providerId="ADAL" clId="{60E25622-30B6-448E-851B-7B1DAA972715}" dt="2023-07-01T08:54:48.448" v="645" actId="14100"/>
          <ac:spMkLst>
            <pc:docMk/>
            <pc:sldMk cId="3982613085" sldId="493"/>
            <ac:spMk id="14" creationId="{ADFF86BA-80FA-9089-23CE-89A848F131C8}"/>
          </ac:spMkLst>
        </pc:spChg>
        <pc:spChg chg="add mod ord">
          <ac:chgData name="Nguyễn Đoàn Xuân Bình" userId="e7663075-c39f-4d9d-a2ba-f0fc054c4526" providerId="ADAL" clId="{60E25622-30B6-448E-851B-7B1DAA972715}" dt="2023-07-01T08:55:30.998" v="655" actId="1036"/>
          <ac:spMkLst>
            <pc:docMk/>
            <pc:sldMk cId="3982613085" sldId="493"/>
            <ac:spMk id="15" creationId="{C681B53D-3645-C392-C4F5-CDBDA58D2D07}"/>
          </ac:spMkLst>
        </pc:spChg>
        <pc:spChg chg="del">
          <ac:chgData name="Nguyễn Đoàn Xuân Bình" userId="e7663075-c39f-4d9d-a2ba-f0fc054c4526" providerId="ADAL" clId="{60E25622-30B6-448E-851B-7B1DAA972715}" dt="2023-07-01T08:49:10.144" v="583" actId="478"/>
          <ac:spMkLst>
            <pc:docMk/>
            <pc:sldMk cId="3982613085" sldId="493"/>
            <ac:spMk id="34" creationId="{08C27E28-9B73-C388-EA42-EB0E53D85610}"/>
          </ac:spMkLst>
        </pc:spChg>
        <pc:spChg chg="del">
          <ac:chgData name="Nguyễn Đoàn Xuân Bình" userId="e7663075-c39f-4d9d-a2ba-f0fc054c4526" providerId="ADAL" clId="{60E25622-30B6-448E-851B-7B1DAA972715}" dt="2023-07-01T08:49:10.144" v="583" actId="478"/>
          <ac:spMkLst>
            <pc:docMk/>
            <pc:sldMk cId="3982613085" sldId="493"/>
            <ac:spMk id="39" creationId="{E114B2E3-8926-D643-CC9D-94E1BEAAF589}"/>
          </ac:spMkLst>
        </pc:spChg>
        <pc:spChg chg="del">
          <ac:chgData name="Nguyễn Đoàn Xuân Bình" userId="e7663075-c39f-4d9d-a2ba-f0fc054c4526" providerId="ADAL" clId="{60E25622-30B6-448E-851B-7B1DAA972715}" dt="2023-07-01T08:49:10.144" v="583" actId="478"/>
          <ac:spMkLst>
            <pc:docMk/>
            <pc:sldMk cId="3982613085" sldId="493"/>
            <ac:spMk id="40" creationId="{639567A5-CBFD-825D-AAC1-2D756C403E3F}"/>
          </ac:spMkLst>
        </pc:spChg>
        <pc:spChg chg="del">
          <ac:chgData name="Nguyễn Đoàn Xuân Bình" userId="e7663075-c39f-4d9d-a2ba-f0fc054c4526" providerId="ADAL" clId="{60E25622-30B6-448E-851B-7B1DAA972715}" dt="2023-07-01T08:49:10.144" v="583" actId="478"/>
          <ac:spMkLst>
            <pc:docMk/>
            <pc:sldMk cId="3982613085" sldId="493"/>
            <ac:spMk id="42" creationId="{B6960E9A-FAB0-DE2E-37C9-8D7A58930D42}"/>
          </ac:spMkLst>
        </pc:spChg>
        <pc:spChg chg="del">
          <ac:chgData name="Nguyễn Đoàn Xuân Bình" userId="e7663075-c39f-4d9d-a2ba-f0fc054c4526" providerId="ADAL" clId="{60E25622-30B6-448E-851B-7B1DAA972715}" dt="2023-07-01T08:49:10.144" v="583" actId="478"/>
          <ac:spMkLst>
            <pc:docMk/>
            <pc:sldMk cId="3982613085" sldId="493"/>
            <ac:spMk id="43" creationId="{ED27589F-92C6-E932-BC23-9A2EFDB5E0FB}"/>
          </ac:spMkLst>
        </pc:spChg>
        <pc:spChg chg="mod">
          <ac:chgData name="Nguyễn Đoàn Xuân Bình" userId="e7663075-c39f-4d9d-a2ba-f0fc054c4526" providerId="ADAL" clId="{60E25622-30B6-448E-851B-7B1DAA972715}" dt="2023-07-01T08:57:08.632" v="790" actId="20577"/>
          <ac:spMkLst>
            <pc:docMk/>
            <pc:sldMk cId="3982613085" sldId="493"/>
            <ac:spMk id="45" creationId="{C63FD937-625A-5487-862A-7DBA1D0685DB}"/>
          </ac:spMkLst>
        </pc:spChg>
        <pc:grpChg chg="del">
          <ac:chgData name="Nguyễn Đoàn Xuân Bình" userId="e7663075-c39f-4d9d-a2ba-f0fc054c4526" providerId="ADAL" clId="{60E25622-30B6-448E-851B-7B1DAA972715}" dt="2023-07-01T08:49:10.144" v="583" actId="478"/>
          <ac:grpSpMkLst>
            <pc:docMk/>
            <pc:sldMk cId="3982613085" sldId="493"/>
            <ac:grpSpMk id="49" creationId="{7B93AAB8-DD38-09C1-2E86-4566A3A5AD64}"/>
          </ac:grpSpMkLst>
        </pc:grpChg>
        <pc:picChg chg="del">
          <ac:chgData name="Nguyễn Đoàn Xuân Bình" userId="e7663075-c39f-4d9d-a2ba-f0fc054c4526" providerId="ADAL" clId="{60E25622-30B6-448E-851B-7B1DAA972715}" dt="2023-07-01T08:49:10.144" v="583" actId="478"/>
          <ac:picMkLst>
            <pc:docMk/>
            <pc:sldMk cId="3982613085" sldId="493"/>
            <ac:picMk id="3" creationId="{8EE60588-9AAB-0FFE-4119-4F13E715CD22}"/>
          </ac:picMkLst>
        </pc:picChg>
        <pc:picChg chg="del">
          <ac:chgData name="Nguyễn Đoàn Xuân Bình" userId="e7663075-c39f-4d9d-a2ba-f0fc054c4526" providerId="ADAL" clId="{60E25622-30B6-448E-851B-7B1DAA972715}" dt="2023-07-01T08:49:10.144" v="583" actId="478"/>
          <ac:picMkLst>
            <pc:docMk/>
            <pc:sldMk cId="3982613085" sldId="493"/>
            <ac:picMk id="4" creationId="{AEE86B2C-66D1-7142-A510-DC6963F6252D}"/>
          </ac:picMkLst>
        </pc:picChg>
        <pc:picChg chg="del">
          <ac:chgData name="Nguyễn Đoàn Xuân Bình" userId="e7663075-c39f-4d9d-a2ba-f0fc054c4526" providerId="ADAL" clId="{60E25622-30B6-448E-851B-7B1DAA972715}" dt="2023-07-01T08:49:10.144" v="583" actId="478"/>
          <ac:picMkLst>
            <pc:docMk/>
            <pc:sldMk cId="3982613085" sldId="493"/>
            <ac:picMk id="5" creationId="{76CC51E2-E83D-11F4-DC71-7FCE1552B745}"/>
          </ac:picMkLst>
        </pc:picChg>
        <pc:picChg chg="add mod">
          <ac:chgData name="Nguyễn Đoàn Xuân Bình" userId="e7663075-c39f-4d9d-a2ba-f0fc054c4526" providerId="ADAL" clId="{60E25622-30B6-448E-851B-7B1DAA972715}" dt="2023-07-01T08:56:24.069" v="741" actId="1038"/>
          <ac:picMkLst>
            <pc:docMk/>
            <pc:sldMk cId="3982613085" sldId="493"/>
            <ac:picMk id="9" creationId="{41C9106A-F8F1-69B7-F93D-DBE8247C6D4D}"/>
          </ac:picMkLst>
        </pc:picChg>
        <pc:picChg chg="add mod">
          <ac:chgData name="Nguyễn Đoàn Xuân Bình" userId="e7663075-c39f-4d9d-a2ba-f0fc054c4526" providerId="ADAL" clId="{60E25622-30B6-448E-851B-7B1DAA972715}" dt="2023-07-01T08:54:31.538" v="634" actId="14100"/>
          <ac:picMkLst>
            <pc:docMk/>
            <pc:sldMk cId="3982613085" sldId="493"/>
            <ac:picMk id="11" creationId="{001454E3-B8BB-E58A-4C5C-DA8BE94F02CC}"/>
          </ac:picMkLst>
        </pc:picChg>
        <pc:picChg chg="add mod">
          <ac:chgData name="Nguyễn Đoàn Xuân Bình" userId="e7663075-c39f-4d9d-a2ba-f0fc054c4526" providerId="ADAL" clId="{60E25622-30B6-448E-851B-7B1DAA972715}" dt="2023-07-01T08:53:46.833" v="628" actId="1076"/>
          <ac:picMkLst>
            <pc:docMk/>
            <pc:sldMk cId="3982613085" sldId="493"/>
            <ac:picMk id="13" creationId="{9DE1C4F0-4BA3-86B5-E356-00568A8704B9}"/>
          </ac:picMkLst>
        </pc:picChg>
        <pc:picChg chg="del">
          <ac:chgData name="Nguyễn Đoàn Xuân Bình" userId="e7663075-c39f-4d9d-a2ba-f0fc054c4526" providerId="ADAL" clId="{60E25622-30B6-448E-851B-7B1DAA972715}" dt="2023-07-01T08:49:10.144" v="583" actId="478"/>
          <ac:picMkLst>
            <pc:docMk/>
            <pc:sldMk cId="3982613085" sldId="493"/>
            <ac:picMk id="33" creationId="{87E3FFB0-C460-AAC2-CF04-364F50753A49}"/>
          </ac:picMkLst>
        </pc:picChg>
        <pc:picChg chg="del">
          <ac:chgData name="Nguyễn Đoàn Xuân Bình" userId="e7663075-c39f-4d9d-a2ba-f0fc054c4526" providerId="ADAL" clId="{60E25622-30B6-448E-851B-7B1DAA972715}" dt="2023-07-01T08:49:10.144" v="583" actId="478"/>
          <ac:picMkLst>
            <pc:docMk/>
            <pc:sldMk cId="3982613085" sldId="493"/>
            <ac:picMk id="41" creationId="{FA051EDE-7FBD-DF99-4367-902D9D456247}"/>
          </ac:picMkLst>
        </pc:picChg>
        <pc:cxnChg chg="del">
          <ac:chgData name="Nguyễn Đoàn Xuân Bình" userId="e7663075-c39f-4d9d-a2ba-f0fc054c4526" providerId="ADAL" clId="{60E25622-30B6-448E-851B-7B1DAA972715}" dt="2023-07-01T08:49:10.144" v="583" actId="478"/>
          <ac:cxnSpMkLst>
            <pc:docMk/>
            <pc:sldMk cId="3982613085" sldId="493"/>
            <ac:cxnSpMk id="23" creationId="{06DA7668-7D7E-2BBE-1093-28CB28F061A9}"/>
          </ac:cxnSpMkLst>
        </pc:cxnChg>
        <pc:cxnChg chg="del">
          <ac:chgData name="Nguyễn Đoàn Xuân Bình" userId="e7663075-c39f-4d9d-a2ba-f0fc054c4526" providerId="ADAL" clId="{60E25622-30B6-448E-851B-7B1DAA972715}" dt="2023-07-01T08:49:10.144" v="583" actId="478"/>
          <ac:cxnSpMkLst>
            <pc:docMk/>
            <pc:sldMk cId="3982613085" sldId="493"/>
            <ac:cxnSpMk id="35" creationId="{D064F2EB-EEA0-6F31-62A2-EF497C1CFDD5}"/>
          </ac:cxnSpMkLst>
        </pc:cxnChg>
        <pc:cxnChg chg="del">
          <ac:chgData name="Nguyễn Đoàn Xuân Bình" userId="e7663075-c39f-4d9d-a2ba-f0fc054c4526" providerId="ADAL" clId="{60E25622-30B6-448E-851B-7B1DAA972715}" dt="2023-07-01T08:49:10.144" v="583" actId="478"/>
          <ac:cxnSpMkLst>
            <pc:docMk/>
            <pc:sldMk cId="3982613085" sldId="493"/>
            <ac:cxnSpMk id="36" creationId="{E473613E-2863-2E90-5312-4F8C67D0CCD6}"/>
          </ac:cxnSpMkLst>
        </pc:cxnChg>
        <pc:cxnChg chg="del">
          <ac:chgData name="Nguyễn Đoàn Xuân Bình" userId="e7663075-c39f-4d9d-a2ba-f0fc054c4526" providerId="ADAL" clId="{60E25622-30B6-448E-851B-7B1DAA972715}" dt="2023-07-01T08:49:10.144" v="583" actId="478"/>
          <ac:cxnSpMkLst>
            <pc:docMk/>
            <pc:sldMk cId="3982613085" sldId="493"/>
            <ac:cxnSpMk id="38" creationId="{8709D7B3-4642-B71E-8E76-47BD9B93FF81}"/>
          </ac:cxnSpMkLst>
        </pc:cxnChg>
      </pc:sldChg>
    </pc:docChg>
  </pc:docChgLst>
  <pc:docChgLst>
    <pc:chgData name="Trần Hoàng Khang" userId="S::19521671@ms.uit.edu.vn::12259801-b0c1-41ed-8d6a-f65a5d31fd2f" providerId="AD" clId="Web-{1C2C7D4C-9D49-E113-6C6B-D057AFE1D4F2}"/>
    <pc:docChg chg="modSld modMainMaster">
      <pc:chgData name="Trần Hoàng Khang" userId="S::19521671@ms.uit.edu.vn::12259801-b0c1-41ed-8d6a-f65a5d31fd2f" providerId="AD" clId="Web-{1C2C7D4C-9D49-E113-6C6B-D057AFE1D4F2}" dt="2023-07-01T09:22:12.444" v="408"/>
      <pc:docMkLst>
        <pc:docMk/>
      </pc:docMkLst>
      <pc:sldChg chg="modSp">
        <pc:chgData name="Trần Hoàng Khang" userId="S::19521671@ms.uit.edu.vn::12259801-b0c1-41ed-8d6a-f65a5d31fd2f" providerId="AD" clId="Web-{1C2C7D4C-9D49-E113-6C6B-D057AFE1D4F2}" dt="2023-07-01T09:21:47.177" v="404" actId="20577"/>
        <pc:sldMkLst>
          <pc:docMk/>
          <pc:sldMk cId="0" sldId="459"/>
        </pc:sldMkLst>
        <pc:spChg chg="mod">
          <ac:chgData name="Trần Hoàng Khang" userId="S::19521671@ms.uit.edu.vn::12259801-b0c1-41ed-8d6a-f65a5d31fd2f" providerId="AD" clId="Web-{1C2C7D4C-9D49-E113-6C6B-D057AFE1D4F2}" dt="2023-07-01T09:21:41.146" v="403" actId="20577"/>
          <ac:spMkLst>
            <pc:docMk/>
            <pc:sldMk cId="0" sldId="459"/>
            <ac:spMk id="1365" creationId="{00000000-0000-0000-0000-000000000000}"/>
          </ac:spMkLst>
        </pc:spChg>
        <pc:spChg chg="mod">
          <ac:chgData name="Trần Hoàng Khang" userId="S::19521671@ms.uit.edu.vn::12259801-b0c1-41ed-8d6a-f65a5d31fd2f" providerId="AD" clId="Web-{1C2C7D4C-9D49-E113-6C6B-D057AFE1D4F2}" dt="2023-07-01T09:21:47.177" v="404" actId="20577"/>
          <ac:spMkLst>
            <pc:docMk/>
            <pc:sldMk cId="0" sldId="459"/>
            <ac:spMk id="1366" creationId="{00000000-0000-0000-0000-000000000000}"/>
          </ac:spMkLst>
        </pc:spChg>
      </pc:sldChg>
      <pc:sldChg chg="modSp">
        <pc:chgData name="Trần Hoàng Khang" userId="S::19521671@ms.uit.edu.vn::12259801-b0c1-41ed-8d6a-f65a5d31fd2f" providerId="AD" clId="Web-{1C2C7D4C-9D49-E113-6C6B-D057AFE1D4F2}" dt="2023-07-01T09:10:54.340" v="170" actId="20577"/>
        <pc:sldMkLst>
          <pc:docMk/>
          <pc:sldMk cId="2214224113" sldId="472"/>
        </pc:sldMkLst>
        <pc:spChg chg="mod">
          <ac:chgData name="Trần Hoàng Khang" userId="S::19521671@ms.uit.edu.vn::12259801-b0c1-41ed-8d6a-f65a5d31fd2f" providerId="AD" clId="Web-{1C2C7D4C-9D49-E113-6C6B-D057AFE1D4F2}" dt="2023-07-01T09:10:54.340" v="170" actId="20577"/>
          <ac:spMkLst>
            <pc:docMk/>
            <pc:sldMk cId="2214224113" sldId="472"/>
            <ac:spMk id="3" creationId="{8D54A4E8-730F-AEB2-3CE2-E595F719CD55}"/>
          </ac:spMkLst>
        </pc:spChg>
        <pc:spChg chg="mod">
          <ac:chgData name="Trần Hoàng Khang" userId="S::19521671@ms.uit.edu.vn::12259801-b0c1-41ed-8d6a-f65a5d31fd2f" providerId="AD" clId="Web-{1C2C7D4C-9D49-E113-6C6B-D057AFE1D4F2}" dt="2023-07-01T09:09:54.838" v="149" actId="20577"/>
          <ac:spMkLst>
            <pc:docMk/>
            <pc:sldMk cId="2214224113" sldId="472"/>
            <ac:spMk id="7" creationId="{DA456DB6-D32C-EDCD-C178-3B43DF529D89}"/>
          </ac:spMkLst>
        </pc:spChg>
      </pc:sldChg>
      <pc:sldChg chg="addSp modSp">
        <pc:chgData name="Trần Hoàng Khang" userId="S::19521671@ms.uit.edu.vn::12259801-b0c1-41ed-8d6a-f65a5d31fd2f" providerId="AD" clId="Web-{1C2C7D4C-9D49-E113-6C6B-D057AFE1D4F2}" dt="2023-07-01T09:21:15.082" v="397"/>
        <pc:sldMkLst>
          <pc:docMk/>
          <pc:sldMk cId="99390987" sldId="478"/>
        </pc:sldMkLst>
        <pc:spChg chg="add mod">
          <ac:chgData name="Trần Hoàng Khang" userId="S::19521671@ms.uit.edu.vn::12259801-b0c1-41ed-8d6a-f65a5d31fd2f" providerId="AD" clId="Web-{1C2C7D4C-9D49-E113-6C6B-D057AFE1D4F2}" dt="2023-07-01T09:21:15.082" v="397"/>
          <ac:spMkLst>
            <pc:docMk/>
            <pc:sldMk cId="99390987" sldId="478"/>
            <ac:spMk id="3" creationId="{AC531DD6-0B3A-DA0D-3ED8-516D37336634}"/>
          </ac:spMkLst>
        </pc:spChg>
      </pc:sldChg>
      <pc:sldChg chg="addSp delSp modSp">
        <pc:chgData name="Trần Hoàng Khang" userId="S::19521671@ms.uit.edu.vn::12259801-b0c1-41ed-8d6a-f65a5d31fd2f" providerId="AD" clId="Web-{1C2C7D4C-9D49-E113-6C6B-D057AFE1D4F2}" dt="2023-07-01T09:21:11.348" v="396"/>
        <pc:sldMkLst>
          <pc:docMk/>
          <pc:sldMk cId="4061367690" sldId="481"/>
        </pc:sldMkLst>
        <pc:spChg chg="mod">
          <ac:chgData name="Trần Hoàng Khang" userId="S::19521671@ms.uit.edu.vn::12259801-b0c1-41ed-8d6a-f65a5d31fd2f" providerId="AD" clId="Web-{1C2C7D4C-9D49-E113-6C6B-D057AFE1D4F2}" dt="2023-07-01T09:20:46.222" v="394" actId="20577"/>
          <ac:spMkLst>
            <pc:docMk/>
            <pc:sldMk cId="4061367690" sldId="481"/>
            <ac:spMk id="5" creationId="{F40C56E8-8F27-B36E-2F53-50196C6D9316}"/>
          </ac:spMkLst>
        </pc:spChg>
        <pc:spChg chg="add del mod">
          <ac:chgData name="Trần Hoàng Khang" userId="S::19521671@ms.uit.edu.vn::12259801-b0c1-41ed-8d6a-f65a5d31fd2f" providerId="AD" clId="Web-{1C2C7D4C-9D49-E113-6C6B-D057AFE1D4F2}" dt="2023-07-01T09:21:11.348" v="396"/>
          <ac:spMkLst>
            <pc:docMk/>
            <pc:sldMk cId="4061367690" sldId="481"/>
            <ac:spMk id="7" creationId="{7656F6BE-715C-6D75-A002-E0B635D89653}"/>
          </ac:spMkLst>
        </pc:spChg>
      </pc:sldChg>
      <pc:sldChg chg="addSp delSp modSp">
        <pc:chgData name="Trần Hoàng Khang" userId="S::19521671@ms.uit.edu.vn::12259801-b0c1-41ed-8d6a-f65a5d31fd2f" providerId="AD" clId="Web-{1C2C7D4C-9D49-E113-6C6B-D057AFE1D4F2}" dt="2023-07-01T09:21:15.082" v="397"/>
        <pc:sldMkLst>
          <pc:docMk/>
          <pc:sldMk cId="2950579532" sldId="482"/>
        </pc:sldMkLst>
        <pc:spChg chg="mod">
          <ac:chgData name="Trần Hoàng Khang" userId="S::19521671@ms.uit.edu.vn::12259801-b0c1-41ed-8d6a-f65a5d31fd2f" providerId="AD" clId="Web-{1C2C7D4C-9D49-E113-6C6B-D057AFE1D4F2}" dt="2023-07-01T09:16:17.196" v="210" actId="20577"/>
          <ac:spMkLst>
            <pc:docMk/>
            <pc:sldMk cId="2950579532" sldId="482"/>
            <ac:spMk id="2" creationId="{9114CC59-BD50-4F61-8808-CE191960D81E}"/>
          </ac:spMkLst>
        </pc:spChg>
        <pc:spChg chg="del mod">
          <ac:chgData name="Trần Hoàng Khang" userId="S::19521671@ms.uit.edu.vn::12259801-b0c1-41ed-8d6a-f65a5d31fd2f" providerId="AD" clId="Web-{1C2C7D4C-9D49-E113-6C6B-D057AFE1D4F2}" dt="2023-07-01T09:20:15.892" v="359"/>
          <ac:spMkLst>
            <pc:docMk/>
            <pc:sldMk cId="2950579532" sldId="482"/>
            <ac:spMk id="3" creationId="{DE1B1E25-BEF0-815D-1F88-65842E68CC9D}"/>
          </ac:spMkLst>
        </pc:spChg>
        <pc:spChg chg="add mod">
          <ac:chgData name="Trần Hoàng Khang" userId="S::19521671@ms.uit.edu.vn::12259801-b0c1-41ed-8d6a-f65a5d31fd2f" providerId="AD" clId="Web-{1C2C7D4C-9D49-E113-6C6B-D057AFE1D4F2}" dt="2023-07-01T09:21:15.082" v="397"/>
          <ac:spMkLst>
            <pc:docMk/>
            <pc:sldMk cId="2950579532" sldId="482"/>
            <ac:spMk id="4" creationId="{7A93D994-1037-C329-B9A7-0E3F2EBD6353}"/>
          </ac:spMkLst>
        </pc:spChg>
        <pc:spChg chg="mod">
          <ac:chgData name="Trần Hoàng Khang" userId="S::19521671@ms.uit.edu.vn::12259801-b0c1-41ed-8d6a-f65a5d31fd2f" providerId="AD" clId="Web-{1C2C7D4C-9D49-E113-6C6B-D057AFE1D4F2}" dt="2023-07-01T09:20:08.517" v="356" actId="1076"/>
          <ac:spMkLst>
            <pc:docMk/>
            <pc:sldMk cId="2950579532" sldId="482"/>
            <ac:spMk id="7" creationId="{B5A16FCB-517F-EE50-E54B-63E861469FE7}"/>
          </ac:spMkLst>
        </pc:spChg>
        <pc:spChg chg="mod">
          <ac:chgData name="Trần Hoàng Khang" userId="S::19521671@ms.uit.edu.vn::12259801-b0c1-41ed-8d6a-f65a5d31fd2f" providerId="AD" clId="Web-{1C2C7D4C-9D49-E113-6C6B-D057AFE1D4F2}" dt="2023-07-01T09:20:11.548" v="357" actId="1076"/>
          <ac:spMkLst>
            <pc:docMk/>
            <pc:sldMk cId="2950579532" sldId="482"/>
            <ac:spMk id="8" creationId="{A2C1E955-DDAB-D74D-CDBA-A3E834C9ECDA}"/>
          </ac:spMkLst>
        </pc:spChg>
        <pc:spChg chg="mod">
          <ac:chgData name="Trần Hoàng Khang" userId="S::19521671@ms.uit.edu.vn::12259801-b0c1-41ed-8d6a-f65a5d31fd2f" providerId="AD" clId="Web-{1C2C7D4C-9D49-E113-6C6B-D057AFE1D4F2}" dt="2023-07-01T09:19:57.329" v="355" actId="1076"/>
          <ac:spMkLst>
            <pc:docMk/>
            <pc:sldMk cId="2950579532" sldId="482"/>
            <ac:spMk id="9" creationId="{82475474-A288-0B28-68EA-D1030DCAE821}"/>
          </ac:spMkLst>
        </pc:spChg>
        <pc:graphicFrameChg chg="mod">
          <ac:chgData name="Trần Hoàng Khang" userId="S::19521671@ms.uit.edu.vn::12259801-b0c1-41ed-8d6a-f65a5d31fd2f" providerId="AD" clId="Web-{1C2C7D4C-9D49-E113-6C6B-D057AFE1D4F2}" dt="2023-07-01T09:15:33.772" v="174" actId="1076"/>
          <ac:graphicFrameMkLst>
            <pc:docMk/>
            <pc:sldMk cId="2950579532" sldId="482"/>
            <ac:graphicFrameMk id="5" creationId="{3706CE0F-92DA-9FB4-F258-5327BDA94A17}"/>
          </ac:graphicFrameMkLst>
        </pc:graphicFrameChg>
        <pc:graphicFrameChg chg="mod">
          <ac:chgData name="Trần Hoàng Khang" userId="S::19521671@ms.uit.edu.vn::12259801-b0c1-41ed-8d6a-f65a5d31fd2f" providerId="AD" clId="Web-{1C2C7D4C-9D49-E113-6C6B-D057AFE1D4F2}" dt="2023-07-01T09:15:39.132" v="176" actId="1076"/>
          <ac:graphicFrameMkLst>
            <pc:docMk/>
            <pc:sldMk cId="2950579532" sldId="482"/>
            <ac:graphicFrameMk id="6" creationId="{2349B010-F83F-C194-9A75-61443795FC55}"/>
          </ac:graphicFrameMkLst>
        </pc:graphicFrameChg>
      </pc:sldChg>
      <pc:sldChg chg="addSp modSp">
        <pc:chgData name="Trần Hoàng Khang" userId="S::19521671@ms.uit.edu.vn::12259801-b0c1-41ed-8d6a-f65a5d31fd2f" providerId="AD" clId="Web-{1C2C7D4C-9D49-E113-6C6B-D057AFE1D4F2}" dt="2023-07-01T09:21:15.082" v="397"/>
        <pc:sldMkLst>
          <pc:docMk/>
          <pc:sldMk cId="378107470" sldId="487"/>
        </pc:sldMkLst>
        <pc:spChg chg="add mod">
          <ac:chgData name="Trần Hoàng Khang" userId="S::19521671@ms.uit.edu.vn::12259801-b0c1-41ed-8d6a-f65a5d31fd2f" providerId="AD" clId="Web-{1C2C7D4C-9D49-E113-6C6B-D057AFE1D4F2}" dt="2023-07-01T09:21:15.082" v="397"/>
          <ac:spMkLst>
            <pc:docMk/>
            <pc:sldMk cId="378107470" sldId="487"/>
            <ac:spMk id="3" creationId="{AE0FD043-2D10-6665-2BA2-CC181001C7DA}"/>
          </ac:spMkLst>
        </pc:spChg>
      </pc:sldChg>
      <pc:sldChg chg="addSp modSp">
        <pc:chgData name="Trần Hoàng Khang" userId="S::19521671@ms.uit.edu.vn::12259801-b0c1-41ed-8d6a-f65a5d31fd2f" providerId="AD" clId="Web-{1C2C7D4C-9D49-E113-6C6B-D057AFE1D4F2}" dt="2023-07-01T09:21:15.082" v="397"/>
        <pc:sldMkLst>
          <pc:docMk/>
          <pc:sldMk cId="574957384" sldId="488"/>
        </pc:sldMkLst>
        <pc:spChg chg="add mod">
          <ac:chgData name="Trần Hoàng Khang" userId="S::19521671@ms.uit.edu.vn::12259801-b0c1-41ed-8d6a-f65a5d31fd2f" providerId="AD" clId="Web-{1C2C7D4C-9D49-E113-6C6B-D057AFE1D4F2}" dt="2023-07-01T09:21:15.082" v="397"/>
          <ac:spMkLst>
            <pc:docMk/>
            <pc:sldMk cId="574957384" sldId="488"/>
            <ac:spMk id="6" creationId="{1486E67F-41DB-F0A6-ACDF-0002147ABF41}"/>
          </ac:spMkLst>
        </pc:spChg>
      </pc:sldChg>
      <pc:sldChg chg="addSp modSp">
        <pc:chgData name="Trần Hoàng Khang" userId="S::19521671@ms.uit.edu.vn::12259801-b0c1-41ed-8d6a-f65a5d31fd2f" providerId="AD" clId="Web-{1C2C7D4C-9D49-E113-6C6B-D057AFE1D4F2}" dt="2023-07-01T09:21:15.082" v="397"/>
        <pc:sldMkLst>
          <pc:docMk/>
          <pc:sldMk cId="2318250668" sldId="491"/>
        </pc:sldMkLst>
        <pc:spChg chg="add mod">
          <ac:chgData name="Trần Hoàng Khang" userId="S::19521671@ms.uit.edu.vn::12259801-b0c1-41ed-8d6a-f65a5d31fd2f" providerId="AD" clId="Web-{1C2C7D4C-9D49-E113-6C6B-D057AFE1D4F2}" dt="2023-07-01T09:21:15.082" v="397"/>
          <ac:spMkLst>
            <pc:docMk/>
            <pc:sldMk cId="2318250668" sldId="491"/>
            <ac:spMk id="3" creationId="{0928DE8F-5262-F9EB-2527-A803B71202D4}"/>
          </ac:spMkLst>
        </pc:spChg>
      </pc:sldChg>
      <pc:sldMasterChg chg="mod modSldLayout">
        <pc:chgData name="Trần Hoàng Khang" userId="S::19521671@ms.uit.edu.vn::12259801-b0c1-41ed-8d6a-f65a5d31fd2f" providerId="AD" clId="Web-{1C2C7D4C-9D49-E113-6C6B-D057AFE1D4F2}" dt="2023-07-01T09:22:12.444" v="408"/>
        <pc:sldMasterMkLst>
          <pc:docMk/>
          <pc:sldMasterMk cId="60115738" sldId="2147483648"/>
        </pc:sldMasterMkLst>
        <pc:sldLayoutChg chg="mod">
          <pc:chgData name="Trần Hoàng Khang" userId="S::19521671@ms.uit.edu.vn::12259801-b0c1-41ed-8d6a-f65a5d31fd2f" providerId="AD" clId="Web-{1C2C7D4C-9D49-E113-6C6B-D057AFE1D4F2}" dt="2023-07-01T09:22:12.444" v="408"/>
          <pc:sldLayoutMkLst>
            <pc:docMk/>
            <pc:sldMasterMk cId="60115738" sldId="2147483648"/>
            <pc:sldLayoutMk cId="2698707086" sldId="2147483649"/>
          </pc:sldLayoutMkLst>
        </pc:sldLayoutChg>
        <pc:sldLayoutChg chg="mod">
          <pc:chgData name="Trần Hoàng Khang" userId="S::19521671@ms.uit.edu.vn::12259801-b0c1-41ed-8d6a-f65a5d31fd2f" providerId="AD" clId="Web-{1C2C7D4C-9D49-E113-6C6B-D057AFE1D4F2}" dt="2023-07-01T09:22:12.444" v="408"/>
          <pc:sldLayoutMkLst>
            <pc:docMk/>
            <pc:sldMasterMk cId="60115738" sldId="2147483648"/>
            <pc:sldLayoutMk cId="3619721245" sldId="2147483650"/>
          </pc:sldLayoutMkLst>
        </pc:sldLayoutChg>
        <pc:sldLayoutChg chg="mod">
          <pc:chgData name="Trần Hoàng Khang" userId="S::19521671@ms.uit.edu.vn::12259801-b0c1-41ed-8d6a-f65a5d31fd2f" providerId="AD" clId="Web-{1C2C7D4C-9D49-E113-6C6B-D057AFE1D4F2}" dt="2023-07-01T09:22:12.444" v="408"/>
          <pc:sldLayoutMkLst>
            <pc:docMk/>
            <pc:sldMasterMk cId="60115738" sldId="2147483648"/>
            <pc:sldLayoutMk cId="2374073462" sldId="2147483651"/>
          </pc:sldLayoutMkLst>
        </pc:sldLayoutChg>
        <pc:sldLayoutChg chg="mod">
          <pc:chgData name="Trần Hoàng Khang" userId="S::19521671@ms.uit.edu.vn::12259801-b0c1-41ed-8d6a-f65a5d31fd2f" providerId="AD" clId="Web-{1C2C7D4C-9D49-E113-6C6B-D057AFE1D4F2}" dt="2023-07-01T09:22:12.444" v="408"/>
          <pc:sldLayoutMkLst>
            <pc:docMk/>
            <pc:sldMasterMk cId="60115738" sldId="2147483648"/>
            <pc:sldLayoutMk cId="2139581130" sldId="2147483652"/>
          </pc:sldLayoutMkLst>
        </pc:sldLayoutChg>
        <pc:sldLayoutChg chg="mod">
          <pc:chgData name="Trần Hoàng Khang" userId="S::19521671@ms.uit.edu.vn::12259801-b0c1-41ed-8d6a-f65a5d31fd2f" providerId="AD" clId="Web-{1C2C7D4C-9D49-E113-6C6B-D057AFE1D4F2}" dt="2023-07-01T09:22:12.444" v="408"/>
          <pc:sldLayoutMkLst>
            <pc:docMk/>
            <pc:sldMasterMk cId="60115738" sldId="2147483648"/>
            <pc:sldLayoutMk cId="3183033311" sldId="2147483653"/>
          </pc:sldLayoutMkLst>
        </pc:sldLayoutChg>
        <pc:sldLayoutChg chg="mod">
          <pc:chgData name="Trần Hoàng Khang" userId="S::19521671@ms.uit.edu.vn::12259801-b0c1-41ed-8d6a-f65a5d31fd2f" providerId="AD" clId="Web-{1C2C7D4C-9D49-E113-6C6B-D057AFE1D4F2}" dt="2023-07-01T09:22:12.444" v="408"/>
          <pc:sldLayoutMkLst>
            <pc:docMk/>
            <pc:sldMasterMk cId="60115738" sldId="2147483648"/>
            <pc:sldLayoutMk cId="1310701035" sldId="2147483654"/>
          </pc:sldLayoutMkLst>
        </pc:sldLayoutChg>
        <pc:sldLayoutChg chg="mod">
          <pc:chgData name="Trần Hoàng Khang" userId="S::19521671@ms.uit.edu.vn::12259801-b0c1-41ed-8d6a-f65a5d31fd2f" providerId="AD" clId="Web-{1C2C7D4C-9D49-E113-6C6B-D057AFE1D4F2}" dt="2023-07-01T09:22:12.444" v="408"/>
          <pc:sldLayoutMkLst>
            <pc:docMk/>
            <pc:sldMasterMk cId="60115738" sldId="2147483648"/>
            <pc:sldLayoutMk cId="366213170" sldId="2147483655"/>
          </pc:sldLayoutMkLst>
        </pc:sldLayoutChg>
        <pc:sldLayoutChg chg="mod">
          <pc:chgData name="Trần Hoàng Khang" userId="S::19521671@ms.uit.edu.vn::12259801-b0c1-41ed-8d6a-f65a5d31fd2f" providerId="AD" clId="Web-{1C2C7D4C-9D49-E113-6C6B-D057AFE1D4F2}" dt="2023-07-01T09:22:12.444" v="408"/>
          <pc:sldLayoutMkLst>
            <pc:docMk/>
            <pc:sldMasterMk cId="60115738" sldId="2147483648"/>
            <pc:sldLayoutMk cId="401801839" sldId="2147483656"/>
          </pc:sldLayoutMkLst>
        </pc:sldLayoutChg>
        <pc:sldLayoutChg chg="mod">
          <pc:chgData name="Trần Hoàng Khang" userId="S::19521671@ms.uit.edu.vn::12259801-b0c1-41ed-8d6a-f65a5d31fd2f" providerId="AD" clId="Web-{1C2C7D4C-9D49-E113-6C6B-D057AFE1D4F2}" dt="2023-07-01T09:22:12.444" v="408"/>
          <pc:sldLayoutMkLst>
            <pc:docMk/>
            <pc:sldMasterMk cId="60115738" sldId="2147483648"/>
            <pc:sldLayoutMk cId="2288517094" sldId="2147483657"/>
          </pc:sldLayoutMkLst>
        </pc:sldLayoutChg>
        <pc:sldLayoutChg chg="mod">
          <pc:chgData name="Trần Hoàng Khang" userId="S::19521671@ms.uit.edu.vn::12259801-b0c1-41ed-8d6a-f65a5d31fd2f" providerId="AD" clId="Web-{1C2C7D4C-9D49-E113-6C6B-D057AFE1D4F2}" dt="2023-07-01T09:22:12.444" v="408"/>
          <pc:sldLayoutMkLst>
            <pc:docMk/>
            <pc:sldMasterMk cId="60115738" sldId="2147483648"/>
            <pc:sldLayoutMk cId="3193926080" sldId="2147483658"/>
          </pc:sldLayoutMkLst>
        </pc:sldLayoutChg>
        <pc:sldLayoutChg chg="mod">
          <pc:chgData name="Trần Hoàng Khang" userId="S::19521671@ms.uit.edu.vn::12259801-b0c1-41ed-8d6a-f65a5d31fd2f" providerId="AD" clId="Web-{1C2C7D4C-9D49-E113-6C6B-D057AFE1D4F2}" dt="2023-07-01T09:22:12.444" v="408"/>
          <pc:sldLayoutMkLst>
            <pc:docMk/>
            <pc:sldMasterMk cId="60115738" sldId="2147483648"/>
            <pc:sldLayoutMk cId="1781206379" sldId="2147483659"/>
          </pc:sldLayoutMkLst>
        </pc:sldLayoutChg>
        <pc:sldLayoutChg chg="mod">
          <pc:chgData name="Trần Hoàng Khang" userId="S::19521671@ms.uit.edu.vn::12259801-b0c1-41ed-8d6a-f65a5d31fd2f" providerId="AD" clId="Web-{1C2C7D4C-9D49-E113-6C6B-D057AFE1D4F2}" dt="2023-07-01T09:22:12.444" v="408"/>
          <pc:sldLayoutMkLst>
            <pc:docMk/>
            <pc:sldMasterMk cId="60115738" sldId="2147483648"/>
            <pc:sldLayoutMk cId="2964405317" sldId="2147483660"/>
          </pc:sldLayoutMkLst>
        </pc:sldLayoutChg>
      </pc:sldMasterChg>
    </pc:docChg>
  </pc:docChgLst>
  <pc:docChgLst>
    <pc:chgData name="Trần Hoàng Khang" userId="S::19521671@ms.uit.edu.vn::12259801-b0c1-41ed-8d6a-f65a5d31fd2f" providerId="AD" clId="Web-{2F9BB715-E4A9-18C5-CBEE-4EFBAC4C9502}"/>
    <pc:docChg chg="modSld">
      <pc:chgData name="Trần Hoàng Khang" userId="S::19521671@ms.uit.edu.vn::12259801-b0c1-41ed-8d6a-f65a5d31fd2f" providerId="AD" clId="Web-{2F9BB715-E4A9-18C5-CBEE-4EFBAC4C9502}" dt="2023-07-01T09:06:15.856" v="197"/>
      <pc:docMkLst>
        <pc:docMk/>
      </pc:docMkLst>
      <pc:sldChg chg="delSp modSp delAnim">
        <pc:chgData name="Trần Hoàng Khang" userId="S::19521671@ms.uit.edu.vn::12259801-b0c1-41ed-8d6a-f65a5d31fd2f" providerId="AD" clId="Web-{2F9BB715-E4A9-18C5-CBEE-4EFBAC4C9502}" dt="2023-07-01T09:04:33.524" v="195" actId="20577"/>
        <pc:sldMkLst>
          <pc:docMk/>
          <pc:sldMk cId="2357439368" sldId="332"/>
        </pc:sldMkLst>
        <pc:spChg chg="mod">
          <ac:chgData name="Trần Hoàng Khang" userId="S::19521671@ms.uit.edu.vn::12259801-b0c1-41ed-8d6a-f65a5d31fd2f" providerId="AD" clId="Web-{2F9BB715-E4A9-18C5-CBEE-4EFBAC4C9502}" dt="2023-07-01T09:04:33.524" v="195" actId="20577"/>
          <ac:spMkLst>
            <pc:docMk/>
            <pc:sldMk cId="2357439368" sldId="332"/>
            <ac:spMk id="19" creationId="{FC730734-DEBC-370B-4C32-545854B07A04}"/>
          </ac:spMkLst>
        </pc:spChg>
        <pc:spChg chg="del mod">
          <ac:chgData name="Trần Hoàng Khang" userId="S::19521671@ms.uit.edu.vn::12259801-b0c1-41ed-8d6a-f65a5d31fd2f" providerId="AD" clId="Web-{2F9BB715-E4A9-18C5-CBEE-4EFBAC4C9502}" dt="2023-07-01T09:02:09.488" v="74"/>
          <ac:spMkLst>
            <pc:docMk/>
            <pc:sldMk cId="2357439368" sldId="332"/>
            <ac:spMk id="23" creationId="{4B0E0EDC-88FE-80B5-AC30-65A1E2D20D32}"/>
          </ac:spMkLst>
        </pc:spChg>
        <pc:spChg chg="del mod">
          <ac:chgData name="Trần Hoàng Khang" userId="S::19521671@ms.uit.edu.vn::12259801-b0c1-41ed-8d6a-f65a5d31fd2f" providerId="AD" clId="Web-{2F9BB715-E4A9-18C5-CBEE-4EFBAC4C9502}" dt="2023-07-01T09:02:18.707" v="83"/>
          <ac:spMkLst>
            <pc:docMk/>
            <pc:sldMk cId="2357439368" sldId="332"/>
            <ac:spMk id="24" creationId="{A6F3790B-8B7B-862A-2823-A3EBDF9E1D22}"/>
          </ac:spMkLst>
        </pc:spChg>
        <pc:spChg chg="del mod">
          <ac:chgData name="Trần Hoàng Khang" userId="S::19521671@ms.uit.edu.vn::12259801-b0c1-41ed-8d6a-f65a5d31fd2f" providerId="AD" clId="Web-{2F9BB715-E4A9-18C5-CBEE-4EFBAC4C9502}" dt="2023-07-01T09:02:17.441" v="82"/>
          <ac:spMkLst>
            <pc:docMk/>
            <pc:sldMk cId="2357439368" sldId="332"/>
            <ac:spMk id="28" creationId="{CA14CFA7-A923-3A3D-C62A-FA3506F35821}"/>
          </ac:spMkLst>
        </pc:spChg>
        <pc:grpChg chg="del">
          <ac:chgData name="Trần Hoàng Khang" userId="S::19521671@ms.uit.edu.vn::12259801-b0c1-41ed-8d6a-f65a5d31fd2f" providerId="AD" clId="Web-{2F9BB715-E4A9-18C5-CBEE-4EFBAC4C9502}" dt="2023-07-01T09:01:55.112" v="62"/>
          <ac:grpSpMkLst>
            <pc:docMk/>
            <pc:sldMk cId="2357439368" sldId="332"/>
            <ac:grpSpMk id="3" creationId="{C236CA28-F54E-5FEB-EF99-2A208D360136}"/>
          </ac:grpSpMkLst>
        </pc:grpChg>
        <pc:grpChg chg="del">
          <ac:chgData name="Trần Hoàng Khang" userId="S::19521671@ms.uit.edu.vn::12259801-b0c1-41ed-8d6a-f65a5d31fd2f" providerId="AD" clId="Web-{2F9BB715-E4A9-18C5-CBEE-4EFBAC4C9502}" dt="2023-07-01T09:01:55.112" v="66"/>
          <ac:grpSpMkLst>
            <pc:docMk/>
            <pc:sldMk cId="2357439368" sldId="332"/>
            <ac:grpSpMk id="56" creationId="{72D0CED6-4673-9953-046C-D34DCEE52F90}"/>
          </ac:grpSpMkLst>
        </pc:grpChg>
        <pc:grpChg chg="del">
          <ac:chgData name="Trần Hoàng Khang" userId="S::19521671@ms.uit.edu.vn::12259801-b0c1-41ed-8d6a-f65a5d31fd2f" providerId="AD" clId="Web-{2F9BB715-E4A9-18C5-CBEE-4EFBAC4C9502}" dt="2023-07-01T09:01:55.112" v="65"/>
          <ac:grpSpMkLst>
            <pc:docMk/>
            <pc:sldMk cId="2357439368" sldId="332"/>
            <ac:grpSpMk id="60" creationId="{F366528D-DF31-644D-A344-DD7C2DF72615}"/>
          </ac:grpSpMkLst>
        </pc:grpChg>
        <pc:grpChg chg="del">
          <ac:chgData name="Trần Hoàng Khang" userId="S::19521671@ms.uit.edu.vn::12259801-b0c1-41ed-8d6a-f65a5d31fd2f" providerId="AD" clId="Web-{2F9BB715-E4A9-18C5-CBEE-4EFBAC4C9502}" dt="2023-07-01T09:01:55.112" v="64"/>
          <ac:grpSpMkLst>
            <pc:docMk/>
            <pc:sldMk cId="2357439368" sldId="332"/>
            <ac:grpSpMk id="63" creationId="{39B03661-4223-A840-E2BB-3C27505534F3}"/>
          </ac:grpSpMkLst>
        </pc:grpChg>
        <pc:grpChg chg="del">
          <ac:chgData name="Trần Hoàng Khang" userId="S::19521671@ms.uit.edu.vn::12259801-b0c1-41ed-8d6a-f65a5d31fd2f" providerId="AD" clId="Web-{2F9BB715-E4A9-18C5-CBEE-4EFBAC4C9502}" dt="2023-07-01T09:01:55.112" v="63"/>
          <ac:grpSpMkLst>
            <pc:docMk/>
            <pc:sldMk cId="2357439368" sldId="332"/>
            <ac:grpSpMk id="68" creationId="{9C0B231D-2DFF-5C48-789C-0DB61852E501}"/>
          </ac:grpSpMkLst>
        </pc:grpChg>
        <pc:grpChg chg="del">
          <ac:chgData name="Trần Hoàng Khang" userId="S::19521671@ms.uit.edu.vn::12259801-b0c1-41ed-8d6a-f65a5d31fd2f" providerId="AD" clId="Web-{2F9BB715-E4A9-18C5-CBEE-4EFBAC4C9502}" dt="2023-07-01T09:01:55.097" v="61"/>
          <ac:grpSpMkLst>
            <pc:docMk/>
            <pc:sldMk cId="2357439368" sldId="332"/>
            <ac:grpSpMk id="74" creationId="{98440A34-26FD-6E54-8BF4-7DB76DE54711}"/>
          </ac:grpSpMkLst>
        </pc:grpChg>
        <pc:grpChg chg="del">
          <ac:chgData name="Trần Hoàng Khang" userId="S::19521671@ms.uit.edu.vn::12259801-b0c1-41ed-8d6a-f65a5d31fd2f" providerId="AD" clId="Web-{2F9BB715-E4A9-18C5-CBEE-4EFBAC4C9502}" dt="2023-07-01T09:01:55.097" v="60"/>
          <ac:grpSpMkLst>
            <pc:docMk/>
            <pc:sldMk cId="2357439368" sldId="332"/>
            <ac:grpSpMk id="78" creationId="{CC1D13E0-FE9A-DF06-DCE0-25EFDCB420EC}"/>
          </ac:grpSpMkLst>
        </pc:grpChg>
      </pc:sldChg>
      <pc:sldChg chg="delSp">
        <pc:chgData name="Trần Hoàng Khang" userId="S::19521671@ms.uit.edu.vn::12259801-b0c1-41ed-8d6a-f65a5d31fd2f" providerId="AD" clId="Web-{2F9BB715-E4A9-18C5-CBEE-4EFBAC4C9502}" dt="2023-07-01T09:06:15.856" v="197"/>
        <pc:sldMkLst>
          <pc:docMk/>
          <pc:sldMk cId="2214224113" sldId="472"/>
        </pc:sldMkLst>
        <pc:spChg chg="del">
          <ac:chgData name="Trần Hoàng Khang" userId="S::19521671@ms.uit.edu.vn::12259801-b0c1-41ed-8d6a-f65a5d31fd2f" providerId="AD" clId="Web-{2F9BB715-E4A9-18C5-CBEE-4EFBAC4C9502}" dt="2023-07-01T09:06:15.856" v="197"/>
          <ac:spMkLst>
            <pc:docMk/>
            <pc:sldMk cId="2214224113" sldId="472"/>
            <ac:spMk id="6" creationId="{0CF61EAC-4E69-4C0E-0628-3C904329E2AE}"/>
          </ac:spMkLst>
        </pc:spChg>
      </pc:sldChg>
      <pc:sldChg chg="modSp">
        <pc:chgData name="Trần Hoàng Khang" userId="S::19521671@ms.uit.edu.vn::12259801-b0c1-41ed-8d6a-f65a5d31fd2f" providerId="AD" clId="Web-{2F9BB715-E4A9-18C5-CBEE-4EFBAC4C9502}" dt="2023-07-01T09:01:44.909" v="59" actId="1076"/>
        <pc:sldMkLst>
          <pc:docMk/>
          <pc:sldMk cId="4061367690" sldId="481"/>
        </pc:sldMkLst>
        <pc:spChg chg="mod">
          <ac:chgData name="Trần Hoàng Khang" userId="S::19521671@ms.uit.edu.vn::12259801-b0c1-41ed-8d6a-f65a5d31fd2f" providerId="AD" clId="Web-{2F9BB715-E4A9-18C5-CBEE-4EFBAC4C9502}" dt="2023-07-01T09:01:44.909" v="59" actId="1076"/>
          <ac:spMkLst>
            <pc:docMk/>
            <pc:sldMk cId="4061367690" sldId="481"/>
            <ac:spMk id="5" creationId="{F40C56E8-8F27-B36E-2F53-50196C6D9316}"/>
          </ac:spMkLst>
        </pc:spChg>
      </pc:sldChg>
      <pc:sldChg chg="modSp">
        <pc:chgData name="Trần Hoàng Khang" userId="S::19521671@ms.uit.edu.vn::12259801-b0c1-41ed-8d6a-f65a5d31fd2f" providerId="AD" clId="Web-{2F9BB715-E4A9-18C5-CBEE-4EFBAC4C9502}" dt="2023-07-01T09:01:11.189" v="22"/>
        <pc:sldMkLst>
          <pc:docMk/>
          <pc:sldMk cId="2950579532" sldId="482"/>
        </pc:sldMkLst>
        <pc:spChg chg="mod">
          <ac:chgData name="Trần Hoàng Khang" userId="S::19521671@ms.uit.edu.vn::12259801-b0c1-41ed-8d6a-f65a5d31fd2f" providerId="AD" clId="Web-{2F9BB715-E4A9-18C5-CBEE-4EFBAC4C9502}" dt="2023-07-01T09:01:04.595" v="6" actId="1076"/>
          <ac:spMkLst>
            <pc:docMk/>
            <pc:sldMk cId="2950579532" sldId="482"/>
            <ac:spMk id="3" creationId="{DE1B1E25-BEF0-815D-1F88-65842E68CC9D}"/>
          </ac:spMkLst>
        </pc:spChg>
        <pc:spChg chg="mod">
          <ac:chgData name="Trần Hoàng Khang" userId="S::19521671@ms.uit.edu.vn::12259801-b0c1-41ed-8d6a-f65a5d31fd2f" providerId="AD" clId="Web-{2F9BB715-E4A9-18C5-CBEE-4EFBAC4C9502}" dt="2023-07-01T09:01:04.579" v="5" actId="1076"/>
          <ac:spMkLst>
            <pc:docMk/>
            <pc:sldMk cId="2950579532" sldId="482"/>
            <ac:spMk id="8" creationId="{A2C1E955-DDAB-D74D-CDBA-A3E834C9ECDA}"/>
          </ac:spMkLst>
        </pc:spChg>
        <pc:spChg chg="mod">
          <ac:chgData name="Trần Hoàng Khang" userId="S::19521671@ms.uit.edu.vn::12259801-b0c1-41ed-8d6a-f65a5d31fd2f" providerId="AD" clId="Web-{2F9BB715-E4A9-18C5-CBEE-4EFBAC4C9502}" dt="2023-07-01T09:00:52.829" v="1" actId="20577"/>
          <ac:spMkLst>
            <pc:docMk/>
            <pc:sldMk cId="2950579532" sldId="482"/>
            <ac:spMk id="9" creationId="{82475474-A288-0B28-68EA-D1030DCAE821}"/>
          </ac:spMkLst>
        </pc:spChg>
        <pc:graphicFrameChg chg="mod modGraphic">
          <ac:chgData name="Trần Hoàng Khang" userId="S::19521671@ms.uit.edu.vn::12259801-b0c1-41ed-8d6a-f65a5d31fd2f" providerId="AD" clId="Web-{2F9BB715-E4A9-18C5-CBEE-4EFBAC4C9502}" dt="2023-07-01T09:00:57.829" v="3"/>
          <ac:graphicFrameMkLst>
            <pc:docMk/>
            <pc:sldMk cId="2950579532" sldId="482"/>
            <ac:graphicFrameMk id="5" creationId="{3706CE0F-92DA-9FB4-F258-5327BDA94A17}"/>
          </ac:graphicFrameMkLst>
        </pc:graphicFrameChg>
        <pc:graphicFrameChg chg="mod modGraphic">
          <ac:chgData name="Trần Hoàng Khang" userId="S::19521671@ms.uit.edu.vn::12259801-b0c1-41ed-8d6a-f65a5d31fd2f" providerId="AD" clId="Web-{2F9BB715-E4A9-18C5-CBEE-4EFBAC4C9502}" dt="2023-07-01T09:01:11.189" v="22"/>
          <ac:graphicFrameMkLst>
            <pc:docMk/>
            <pc:sldMk cId="2950579532" sldId="482"/>
            <ac:graphicFrameMk id="6" creationId="{2349B010-F83F-C194-9A75-61443795FC55}"/>
          </ac:graphicFrameMkLst>
        </pc:graphicFrameChg>
      </pc:sldChg>
      <pc:sldChg chg="modSp">
        <pc:chgData name="Trần Hoàng Khang" userId="S::19521671@ms.uit.edu.vn::12259801-b0c1-41ed-8d6a-f65a5d31fd2f" providerId="AD" clId="Web-{2F9BB715-E4A9-18C5-CBEE-4EFBAC4C9502}" dt="2023-07-01T09:06:09.387" v="196" actId="1076"/>
        <pc:sldMkLst>
          <pc:docMk/>
          <pc:sldMk cId="2902491404" sldId="490"/>
        </pc:sldMkLst>
        <pc:spChg chg="mod">
          <ac:chgData name="Trần Hoàng Khang" userId="S::19521671@ms.uit.edu.vn::12259801-b0c1-41ed-8d6a-f65a5d31fd2f" providerId="AD" clId="Web-{2F9BB715-E4A9-18C5-CBEE-4EFBAC4C9502}" dt="2023-07-01T09:06:09.387" v="196" actId="1076"/>
          <ac:spMkLst>
            <pc:docMk/>
            <pc:sldMk cId="2902491404" sldId="490"/>
            <ac:spMk id="2" creationId="{9114CC59-BD50-4F61-8808-CE191960D81E}"/>
          </ac:spMkLst>
        </pc:spChg>
      </pc:sldChg>
    </pc:docChg>
  </pc:docChgLst>
  <pc:docChgLst>
    <pc:chgData name="Trần Hoàng Khang" userId="12259801-b0c1-41ed-8d6a-f65a5d31fd2f" providerId="ADAL" clId="{61928D8C-2874-43EE-ACF1-137BF821D3AB}"/>
    <pc:docChg chg="custSel modSld">
      <pc:chgData name="Trần Hoàng Khang" userId="12259801-b0c1-41ed-8d6a-f65a5d31fd2f" providerId="ADAL" clId="{61928D8C-2874-43EE-ACF1-137BF821D3AB}" dt="2023-07-01T09:24:51.351" v="8" actId="478"/>
      <pc:docMkLst>
        <pc:docMk/>
      </pc:docMkLst>
      <pc:sldChg chg="addSp delSp modSp mod">
        <pc:chgData name="Trần Hoàng Khang" userId="12259801-b0c1-41ed-8d6a-f65a5d31fd2f" providerId="ADAL" clId="{61928D8C-2874-43EE-ACF1-137BF821D3AB}" dt="2023-07-01T09:24:51.351" v="8" actId="478"/>
        <pc:sldMkLst>
          <pc:docMk/>
          <pc:sldMk cId="0" sldId="459"/>
        </pc:sldMkLst>
        <pc:spChg chg="add del mod">
          <ac:chgData name="Trần Hoàng Khang" userId="12259801-b0c1-41ed-8d6a-f65a5d31fd2f" providerId="ADAL" clId="{61928D8C-2874-43EE-ACF1-137BF821D3AB}" dt="2023-07-01T09:24:27.589" v="3"/>
          <ac:spMkLst>
            <pc:docMk/>
            <pc:sldMk cId="0" sldId="459"/>
            <ac:spMk id="3" creationId="{22E7AE08-8E10-C7EA-4BA3-E763478C10B9}"/>
          </ac:spMkLst>
        </pc:spChg>
        <pc:picChg chg="add del mod">
          <ac:chgData name="Trần Hoàng Khang" userId="12259801-b0c1-41ed-8d6a-f65a5d31fd2f" providerId="ADAL" clId="{61928D8C-2874-43EE-ACF1-137BF821D3AB}" dt="2023-07-01T09:24:51.351" v="8" actId="478"/>
          <ac:picMkLst>
            <pc:docMk/>
            <pc:sldMk cId="0" sldId="459"/>
            <ac:picMk id="4" creationId="{622419FE-5DDD-B7EA-850D-9C98970163A7}"/>
          </ac:picMkLst>
        </pc:picChg>
      </pc:sldChg>
    </pc:docChg>
  </pc:docChgLst>
  <pc:docChgLst>
    <pc:chgData name="Trần Hoàng Khang" userId="S::19521671@ms.uit.edu.vn::12259801-b0c1-41ed-8d6a-f65a5d31fd2f" providerId="AD" clId="Web-{889834C3-4A66-FF6B-67FD-C7BB408A3CC3}"/>
    <pc:docChg chg="modSld">
      <pc:chgData name="Trần Hoàng Khang" userId="S::19521671@ms.uit.edu.vn::12259801-b0c1-41ed-8d6a-f65a5d31fd2f" providerId="AD" clId="Web-{889834C3-4A66-FF6B-67FD-C7BB408A3CC3}" dt="2023-07-01T07:31:43.892" v="5" actId="20577"/>
      <pc:docMkLst>
        <pc:docMk/>
      </pc:docMkLst>
      <pc:sldChg chg="modSp">
        <pc:chgData name="Trần Hoàng Khang" userId="S::19521671@ms.uit.edu.vn::12259801-b0c1-41ed-8d6a-f65a5d31fd2f" providerId="AD" clId="Web-{889834C3-4A66-FF6B-67FD-C7BB408A3CC3}" dt="2023-07-01T07:30:57.391" v="1" actId="20577"/>
        <pc:sldMkLst>
          <pc:docMk/>
          <pc:sldMk cId="0" sldId="456"/>
        </pc:sldMkLst>
        <pc:spChg chg="mod">
          <ac:chgData name="Trần Hoàng Khang" userId="S::19521671@ms.uit.edu.vn::12259801-b0c1-41ed-8d6a-f65a5d31fd2f" providerId="AD" clId="Web-{889834C3-4A66-FF6B-67FD-C7BB408A3CC3}" dt="2023-07-01T07:30:57.391" v="1" actId="20577"/>
          <ac:spMkLst>
            <pc:docMk/>
            <pc:sldMk cId="0" sldId="456"/>
            <ac:spMk id="107" creationId="{00000000-0000-0000-0000-000000000000}"/>
          </ac:spMkLst>
        </pc:spChg>
      </pc:sldChg>
      <pc:sldChg chg="modSp">
        <pc:chgData name="Trần Hoàng Khang" userId="S::19521671@ms.uit.edu.vn::12259801-b0c1-41ed-8d6a-f65a5d31fd2f" providerId="AD" clId="Web-{889834C3-4A66-FF6B-67FD-C7BB408A3CC3}" dt="2023-07-01T07:31:43.892" v="5" actId="20577"/>
        <pc:sldMkLst>
          <pc:docMk/>
          <pc:sldMk cId="2214224113" sldId="472"/>
        </pc:sldMkLst>
        <pc:spChg chg="mod">
          <ac:chgData name="Trần Hoàng Khang" userId="S::19521671@ms.uit.edu.vn::12259801-b0c1-41ed-8d6a-f65a5d31fd2f" providerId="AD" clId="Web-{889834C3-4A66-FF6B-67FD-C7BB408A3CC3}" dt="2023-07-01T07:31:43.892" v="5" actId="20577"/>
          <ac:spMkLst>
            <pc:docMk/>
            <pc:sldMk cId="2214224113" sldId="472"/>
            <ac:spMk id="7" creationId="{DA456DB6-D32C-EDCD-C178-3B43DF529D89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03:17:53.483"/>
    </inkml:context>
    <inkml:brush xml:id="br0">
      <inkml:brushProperty name="width" value="0.1" units="cm"/>
      <inkml:brushProperty name="height" value="0.1" units="cm"/>
      <inkml:brushProperty name="color" value="#F88742"/>
    </inkml:brush>
  </inkml:definitions>
  <inkml:trace contextRef="#ctx0" brushRef="#br0">0 95 24575,'47'-3'0,"0"-2"0,82-20 0,-73 12 0,1 3 0,0 2 0,87 0 0,119-3 0,-2-1 0,1985 14 0,-1184-3 0,-1026 3 0,50 8 0,-49-4 0,46 0 0,1186-7 0,-1246 2 0,0 2 0,29 5 0,39 5 0,48 1 0,-66-4 0,0 0 0,-35-4 0,63 1 0,911-8 0,-966-1 0,47-8 0,-47 4 0,52-1 0,181 8 0,-275-1-114,-3 1 60,-1-1-1,1 0 1,0 0-1,0 0 1,-1 0 0,1 0-1,0 0 1,0 0-1,-1 0 1,1 0 0,0 0-1,-1-1 1,1 1 0,0 0-1,0 0 1,-1-1-1,1 1 1,0 0 0,-1-1-1,1 1 1,-1-1-1,2 0 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03:18:02.144"/>
    </inkml:context>
    <inkml:brush xml:id="br0">
      <inkml:brushProperty name="width" value="0.1" units="cm"/>
      <inkml:brushProperty name="height" value="0.1" units="cm"/>
      <inkml:brushProperty name="color" value="#F88742"/>
    </inkml:brush>
  </inkml:definitions>
  <inkml:trace contextRef="#ctx0" brushRef="#br0">1 145 24575,'28'-1'0,"0"-2"0,0-1 0,40-12 0,-40 9 0,-1 1 0,1 1 0,44-1 0,-45 6 0,-8 1 0,-1 0 0,0-1 0,0-2 0,0 1 0,0-2 0,0 0 0,0-2 0,-1 0 0,29-12 0,-30 10 0,0 0 0,0 1 0,1 1 0,0 1 0,0 0 0,0 1 0,23-1 0,128 5 0,-69 2 0,536-3 0,-608 2 0,52 9 0,-51-6 0,50 2 0,2222-5 0,-1096-5 0,-592 3 0,-591-1 0,0-2 0,0 0 0,-1-1 0,28-9 0,-27 7 0,0 0 0,1 2 0,41-4 0,2 6 0,0 2 0,111 17 0,-136-12 0,0-1 0,1-2 0,42-4 0,66 3 0,-135 1 0,1 1 0,-1 0 0,0 1 0,16 7 0,-17-6 0,-1 0 0,1-1 0,0-1 0,0 0 0,24 2 0,447-5 0,-215-2 0,-252 1 22,1-1 0,-1-1-1,0 0 1,33-12-1,18-3-1494,-48 14-5353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03:17:53.483"/>
    </inkml:context>
    <inkml:brush xml:id="br0">
      <inkml:brushProperty name="width" value="0.1" units="cm"/>
      <inkml:brushProperty name="height" value="0.1" units="cm"/>
      <inkml:brushProperty name="color" value="#F88742"/>
    </inkml:brush>
  </inkml:definitions>
  <inkml:trace contextRef="#ctx0" brushRef="#br0">0 95 24575,'47'-3'0,"0"-2"0,82-20 0,-73 12 0,1 3 0,0 2 0,87 0 0,119-3 0,-2-1 0,1985 14 0,-1184-3 0,-1026 3 0,50 8 0,-49-4 0,46 0 0,1186-7 0,-1246 2 0,0 2 0,29 5 0,39 5 0,48 1 0,-66-4 0,0 0 0,-35-4 0,63 1 0,911-8 0,-966-1 0,47-8 0,-47 4 0,52-1 0,181 8 0,-275-1-114,-3 1 60,-1-1-1,1 0 1,0 0-1,0 0 1,-1 0 0,1 0-1,0 0 1,0 0-1,-1 0 1,1 0 0,0 0-1,-1-1 1,1 1 0,0 0-1,0 0 1,-1-1-1,1 1 1,0 0 0,-1-1-1,1 1 1,-1-1-1,2 0 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03:18:02.144"/>
    </inkml:context>
    <inkml:brush xml:id="br0">
      <inkml:brushProperty name="width" value="0.1" units="cm"/>
      <inkml:brushProperty name="height" value="0.1" units="cm"/>
      <inkml:brushProperty name="color" value="#F88742"/>
    </inkml:brush>
  </inkml:definitions>
  <inkml:trace contextRef="#ctx0" brushRef="#br0">1 145 24575,'28'-1'0,"0"-2"0,0-1 0,40-12 0,-40 9 0,-1 1 0,1 1 0,44-1 0,-45 6 0,-8 1 0,-1 0 0,0-1 0,0-2 0,0 1 0,0-2 0,0 0 0,0-2 0,-1 0 0,29-12 0,-30 10 0,0 0 0,0 1 0,1 1 0,0 1 0,0 0 0,0 1 0,23-1 0,128 5 0,-69 2 0,536-3 0,-608 2 0,52 9 0,-51-6 0,50 2 0,2222-5 0,-1096-5 0,-592 3 0,-591-1 0,0-2 0,0 0 0,-1-1 0,28-9 0,-27 7 0,0 0 0,1 2 0,41-4 0,2 6 0,0 2 0,111 17 0,-136-12 0,0-1 0,1-2 0,42-4 0,66 3 0,-135 1 0,1 1 0,-1 0 0,0 1 0,16 7 0,-17-6 0,-1 0 0,1-1 0,0-1 0,0 0 0,24 2 0,447-5 0,-215-2 0,-252 1 22,1-1 0,-1-1-1,0 0 1,33-12-1,18-3-1494,-48 14-5353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03:17:53.483"/>
    </inkml:context>
    <inkml:brush xml:id="br0">
      <inkml:brushProperty name="width" value="0.1" units="cm"/>
      <inkml:brushProperty name="height" value="0.1" units="cm"/>
      <inkml:brushProperty name="color" value="#F88742"/>
    </inkml:brush>
  </inkml:definitions>
  <inkml:trace contextRef="#ctx0" brushRef="#br0">0 95 24575,'47'-3'0,"0"-2"0,82-20 0,-73 12 0,1 3 0,0 2 0,87 0 0,119-3 0,-2-1 0,1985 14 0,-1184-3 0,-1026 3 0,50 8 0,-49-4 0,46 0 0,1186-7 0,-1246 2 0,0 2 0,29 5 0,39 5 0,48 1 0,-66-4 0,0 0 0,-35-4 0,63 1 0,911-8 0,-966-1 0,47-8 0,-47 4 0,52-1 0,181 8 0,-275-1-114,-3 1 60,-1-1-1,1 0 1,0 0-1,0 0 1,-1 0 0,1 0-1,0 0 1,0 0-1,-1 0 1,1 0 0,0 0-1,-1-1 1,1 1 0,0 0-1,0 0 1,-1-1-1,1 1 1,0 0 0,-1-1-1,1 1 1,-1-1-1,2 0 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03:18:02.144"/>
    </inkml:context>
    <inkml:brush xml:id="br0">
      <inkml:brushProperty name="width" value="0.1" units="cm"/>
      <inkml:brushProperty name="height" value="0.1" units="cm"/>
      <inkml:brushProperty name="color" value="#F88742"/>
    </inkml:brush>
  </inkml:definitions>
  <inkml:trace contextRef="#ctx0" brushRef="#br0">1 145 24575,'28'-1'0,"0"-2"0,0-1 0,40-12 0,-40 9 0,-1 1 0,1 1 0,44-1 0,-45 6 0,-8 1 0,-1 0 0,0-1 0,0-2 0,0 1 0,0-2 0,0 0 0,0-2 0,-1 0 0,29-12 0,-30 10 0,0 0 0,0 1 0,1 1 0,0 1 0,0 0 0,0 1 0,23-1 0,128 5 0,-69 2 0,536-3 0,-608 2 0,52 9 0,-51-6 0,50 2 0,2222-5 0,-1096-5 0,-592 3 0,-591-1 0,0-2 0,0 0 0,-1-1 0,28-9 0,-27 7 0,0 0 0,1 2 0,41-4 0,2 6 0,0 2 0,111 17 0,-136-12 0,0-1 0,1-2 0,42-4 0,66 3 0,-135 1 0,1 1 0,-1 0 0,0 1 0,16 7 0,-17-6 0,-1 0 0,1-1 0,0-1 0,0 0 0,24 2 0,447-5 0,-215-2 0,-252 1 22,1-1 0,-1-1-1,0 0 1,33-12-1,18-3-1494,-48 14-5353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03:17:53.483"/>
    </inkml:context>
    <inkml:brush xml:id="br0">
      <inkml:brushProperty name="width" value="0.1" units="cm"/>
      <inkml:brushProperty name="height" value="0.1" units="cm"/>
      <inkml:brushProperty name="color" value="#F88742"/>
    </inkml:brush>
  </inkml:definitions>
  <inkml:trace contextRef="#ctx0" brushRef="#br0">0 95 24575,'47'-3'0,"0"-2"0,82-20 0,-73 12 0,1 3 0,0 2 0,87 0 0,119-3 0,-2-1 0,1985 14 0,-1184-3 0,-1026 3 0,50 8 0,-49-4 0,46 0 0,1186-7 0,-1246 2 0,0 2 0,29 5 0,39 5 0,48 1 0,-66-4 0,0 0 0,-35-4 0,63 1 0,911-8 0,-966-1 0,47-8 0,-47 4 0,52-1 0,181 8 0,-275-1-114,-3 1 60,-1-1-1,1 0 1,0 0-1,0 0 1,-1 0 0,1 0-1,0 0 1,0 0-1,-1 0 1,1 0 0,0 0-1,-1-1 1,1 1 0,0 0-1,0 0 1,-1-1-1,1 1 1,0 0 0,-1-1-1,1 1 1,-1-1-1,2 0 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03:18:02.144"/>
    </inkml:context>
    <inkml:brush xml:id="br0">
      <inkml:brushProperty name="width" value="0.1" units="cm"/>
      <inkml:brushProperty name="height" value="0.1" units="cm"/>
      <inkml:brushProperty name="color" value="#F88742"/>
    </inkml:brush>
  </inkml:definitions>
  <inkml:trace contextRef="#ctx0" brushRef="#br0">1 145 24575,'28'-1'0,"0"-2"0,0-1 0,40-12 0,-40 9 0,-1 1 0,1 1 0,44-1 0,-45 6 0,-8 1 0,-1 0 0,0-1 0,0-2 0,0 1 0,0-2 0,0 0 0,0-2 0,-1 0 0,29-12 0,-30 10 0,0 0 0,0 1 0,1 1 0,0 1 0,0 0 0,0 1 0,23-1 0,128 5 0,-69 2 0,536-3 0,-608 2 0,52 9 0,-51-6 0,50 2 0,2222-5 0,-1096-5 0,-592 3 0,-591-1 0,0-2 0,0 0 0,-1-1 0,28-9 0,-27 7 0,0 0 0,1 2 0,41-4 0,2 6 0,0 2 0,111 17 0,-136-12 0,0-1 0,1-2 0,42-4 0,66 3 0,-135 1 0,1 1 0,-1 0 0,0 1 0,16 7 0,-17-6 0,-1 0 0,1-1 0,0-1 0,0 0 0,24 2 0,447-5 0,-215-2 0,-252 1 22,1-1 0,-1-1-1,0 0 1,33-12-1,18-3-1494,-48 14-5353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03:17:53.483"/>
    </inkml:context>
    <inkml:brush xml:id="br0">
      <inkml:brushProperty name="width" value="0.1" units="cm"/>
      <inkml:brushProperty name="height" value="0.1" units="cm"/>
      <inkml:brushProperty name="color" value="#F88742"/>
    </inkml:brush>
  </inkml:definitions>
  <inkml:trace contextRef="#ctx0" brushRef="#br0">0 95 24575,'47'-3'0,"0"-2"0,82-20 0,-73 12 0,1 3 0,0 2 0,87 0 0,119-3 0,-2-1 0,1985 14 0,-1184-3 0,-1026 3 0,50 8 0,-49-4 0,46 0 0,1186-7 0,-1246 2 0,0 2 0,29 5 0,39 5 0,48 1 0,-66-4 0,0 0 0,-35-4 0,63 1 0,911-8 0,-966-1 0,47-8 0,-47 4 0,52-1 0,181 8 0,-275-1-114,-3 1 60,-1-1-1,1 0 1,0 0-1,0 0 1,-1 0 0,1 0-1,0 0 1,0 0-1,-1 0 1,1 0 0,0 0-1,-1-1 1,1 1 0,0 0-1,0 0 1,-1-1-1,1 1 1,0 0 0,-1-1-1,1 1 1,-1-1-1,2 0 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03:18:02.144"/>
    </inkml:context>
    <inkml:brush xml:id="br0">
      <inkml:brushProperty name="width" value="0.1" units="cm"/>
      <inkml:brushProperty name="height" value="0.1" units="cm"/>
      <inkml:brushProperty name="color" value="#F88742"/>
    </inkml:brush>
  </inkml:definitions>
  <inkml:trace contextRef="#ctx0" brushRef="#br0">1 145 24575,'28'-1'0,"0"-2"0,0-1 0,40-12 0,-40 9 0,-1 1 0,1 1 0,44-1 0,-45 6 0,-8 1 0,-1 0 0,0-1 0,0-2 0,0 1 0,0-2 0,0 0 0,0-2 0,-1 0 0,29-12 0,-30 10 0,0 0 0,0 1 0,1 1 0,0 1 0,0 0 0,0 1 0,23-1 0,128 5 0,-69 2 0,536-3 0,-608 2 0,52 9 0,-51-6 0,50 2 0,2222-5 0,-1096-5 0,-592 3 0,-591-1 0,0-2 0,0 0 0,-1-1 0,28-9 0,-27 7 0,0 0 0,1 2 0,41-4 0,2 6 0,0 2 0,111 17 0,-136-12 0,0-1 0,1-2 0,42-4 0,66 3 0,-135 1 0,1 1 0,-1 0 0,0 1 0,16 7 0,-17-6 0,-1 0 0,1-1 0,0-1 0,0 0 0,24 2 0,447-5 0,-215-2 0,-252 1 22,1-1 0,-1-1-1,0 0 1,33-12-1,18-3-1494,-48 14-5353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1T08:44:50.354"/>
    </inkml:context>
    <inkml:brush xml:id="br0">
      <inkml:brushProperty name="width" value="0.1" units="cm"/>
      <inkml:brushProperty name="height" value="0.1" units="cm"/>
      <inkml:brushProperty name="color" value="#F88742"/>
    </inkml:brush>
  </inkml:definitions>
  <inkml:trace contextRef="#ctx0" brushRef="#br0">0 95 24575,'47'-3'0,"0"-2"0,82-20 0,-73 12 0,1 3 0,0 2 0,87 0 0,119-3 0,-2-1 0,1985 14 0,-1184-3 0,-1026 3 0,50 8 0,-49-4 0,46 0 0,1186-7 0,-1246 2 0,0 2 0,29 5 0,39 5 0,48 1 0,-66-4 0,0 0 0,-35-4 0,63 1 0,911-8 0,-966-1 0,47-8 0,-47 4 0,52-1 0,181 8 0,-275-1-114,-3 1 60,-1-1-1,1 0 1,0 0-1,0 0 1,-1 0 0,1 0-1,0 0 1,0 0-1,-1 0 1,1 0 0,0 0-1,-1-1 1,1 1 0,0 0-1,0 0 1,-1-1-1,1 1 1,0 0 0,-1-1-1,1 1 1,-1-1-1,2 0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03:18:02.144"/>
    </inkml:context>
    <inkml:brush xml:id="br0">
      <inkml:brushProperty name="width" value="0.1" units="cm"/>
      <inkml:brushProperty name="height" value="0.1" units="cm"/>
      <inkml:brushProperty name="color" value="#F88742"/>
    </inkml:brush>
  </inkml:definitions>
  <inkml:trace contextRef="#ctx0" brushRef="#br0">1 145 24575,'28'-1'0,"0"-2"0,0-1 0,40-12 0,-40 9 0,-1 1 0,1 1 0,44-1 0,-45 6 0,-8 1 0,-1 0 0,0-1 0,0-2 0,0 1 0,0-2 0,0 0 0,0-2 0,-1 0 0,29-12 0,-30 10 0,0 0 0,0 1 0,1 1 0,0 1 0,0 0 0,0 1 0,23-1 0,128 5 0,-69 2 0,536-3 0,-608 2 0,52 9 0,-51-6 0,50 2 0,2222-5 0,-1096-5 0,-592 3 0,-591-1 0,0-2 0,0 0 0,-1-1 0,28-9 0,-27 7 0,0 0 0,1 2 0,41-4 0,2 6 0,0 2 0,111 17 0,-136-12 0,0-1 0,1-2 0,42-4 0,66 3 0,-135 1 0,1 1 0,-1 0 0,0 1 0,16 7 0,-17-6 0,-1 0 0,1-1 0,0-1 0,0 0 0,24 2 0,447-5 0,-215-2 0,-252 1 22,1-1 0,-1-1-1,0 0 1,33-12-1,18-3-1494,-48 14-5353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03:17:53.483"/>
    </inkml:context>
    <inkml:brush xml:id="br0">
      <inkml:brushProperty name="width" value="0.1" units="cm"/>
      <inkml:brushProperty name="height" value="0.1" units="cm"/>
      <inkml:brushProperty name="color" value="#F88742"/>
    </inkml:brush>
  </inkml:definitions>
  <inkml:trace contextRef="#ctx0" brushRef="#br0">0 95 24575,'47'-3'0,"0"-2"0,82-20 0,-73 12 0,1 3 0,0 2 0,87 0 0,119-3 0,-2-1 0,1985 14 0,-1184-3 0,-1026 3 0,50 8 0,-49-4 0,46 0 0,1186-7 0,-1246 2 0,0 2 0,29 5 0,39 5 0,48 1 0,-66-4 0,0 0 0,-35-4 0,63 1 0,911-8 0,-966-1 0,47-8 0,-47 4 0,52-1 0,181 8 0,-275-1-114,-3 1 60,-1-1-1,1 0 1,0 0-1,0 0 1,-1 0 0,1 0-1,0 0 1,0 0-1,-1 0 1,1 0 0,0 0-1,-1-1 1,1 1 0,0 0-1,0 0 1,-1-1-1,1 1 1,0 0 0,-1-1-1,1 1 1,-1-1-1,2 0 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03:18:02.144"/>
    </inkml:context>
    <inkml:brush xml:id="br0">
      <inkml:brushProperty name="width" value="0.1" units="cm"/>
      <inkml:brushProperty name="height" value="0.1" units="cm"/>
      <inkml:brushProperty name="color" value="#F88742"/>
    </inkml:brush>
  </inkml:definitions>
  <inkml:trace contextRef="#ctx0" brushRef="#br0">1 145 24575,'28'-1'0,"0"-2"0,0-1 0,40-12 0,-40 9 0,-1 1 0,1 1 0,44-1 0,-45 6 0,-8 1 0,-1 0 0,0-1 0,0-2 0,0 1 0,0-2 0,0 0 0,0-2 0,-1 0 0,29-12 0,-30 10 0,0 0 0,0 1 0,1 1 0,0 1 0,0 0 0,0 1 0,23-1 0,128 5 0,-69 2 0,536-3 0,-608 2 0,52 9 0,-51-6 0,50 2 0,2222-5 0,-1096-5 0,-592 3 0,-591-1 0,0-2 0,0 0 0,-1-1 0,28-9 0,-27 7 0,0 0 0,1 2 0,41-4 0,2 6 0,0 2 0,111 17 0,-136-12 0,0-1 0,1-2 0,42-4 0,66 3 0,-135 1 0,1 1 0,-1 0 0,0 1 0,16 7 0,-17-6 0,-1 0 0,1-1 0,0-1 0,0 0 0,24 2 0,447-5 0,-215-2 0,-252 1 22,1-1 0,-1-1-1,0 0 1,33-12-1,18-3-1494,-48 14-5353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1T08:44:50.354"/>
    </inkml:context>
    <inkml:brush xml:id="br0">
      <inkml:brushProperty name="width" value="0.1" units="cm"/>
      <inkml:brushProperty name="height" value="0.1" units="cm"/>
      <inkml:brushProperty name="color" value="#F88742"/>
    </inkml:brush>
  </inkml:definitions>
  <inkml:trace contextRef="#ctx0" brushRef="#br0">0 95 24575,'47'-3'0,"0"-2"0,82-20 0,-73 12 0,1 3 0,0 2 0,87 0 0,119-3 0,-2-1 0,1985 14 0,-1184-3 0,-1026 3 0,50 8 0,-49-4 0,46 0 0,1186-7 0,-1246 2 0,0 2 0,29 5 0,39 5 0,48 1 0,-66-4 0,0 0 0,-35-4 0,63 1 0,911-8 0,-966-1 0,47-8 0,-47 4 0,52-1 0,181 8 0,-275-1-114,-3 1 60,-1-1-1,1 0 1,0 0-1,0 0 1,-1 0 0,1 0-1,0 0 1,0 0-1,-1 0 1,1 0 0,0 0-1,-1-1 1,1 1 0,0 0-1,0 0 1,-1-1-1,1 1 1,0 0 0,-1-1-1,1 1 1,-1-1-1,2 0 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03:17:53.483"/>
    </inkml:context>
    <inkml:brush xml:id="br0">
      <inkml:brushProperty name="width" value="0.1" units="cm"/>
      <inkml:brushProperty name="height" value="0.1" units="cm"/>
      <inkml:brushProperty name="color" value="#F88742"/>
    </inkml:brush>
  </inkml:definitions>
  <inkml:trace contextRef="#ctx0" brushRef="#br0">0 95 24575,'47'-3'0,"0"-2"0,82-20 0,-73 12 0,1 3 0,0 2 0,87 0 0,119-3 0,-2-1 0,1985 14 0,-1184-3 0,-1026 3 0,50 8 0,-49-4 0,46 0 0,1186-7 0,-1246 2 0,0 2 0,29 5 0,39 5 0,48 1 0,-66-4 0,0 0 0,-35-4 0,63 1 0,911-8 0,-966-1 0,47-8 0,-47 4 0,52-1 0,181 8 0,-275-1-114,-3 1 60,-1-1-1,1 0 1,0 0-1,0 0 1,-1 0 0,1 0-1,0 0 1,0 0-1,-1 0 1,1 0 0,0 0-1,-1-1 1,1 1 0,0 0-1,0 0 1,-1-1-1,1 1 1,0 0 0,-1-1-1,1 1 1,-1-1-1,2 0 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03:18:02.144"/>
    </inkml:context>
    <inkml:brush xml:id="br0">
      <inkml:brushProperty name="width" value="0.1" units="cm"/>
      <inkml:brushProperty name="height" value="0.1" units="cm"/>
      <inkml:brushProperty name="color" value="#F88742"/>
    </inkml:brush>
  </inkml:definitions>
  <inkml:trace contextRef="#ctx0" brushRef="#br0">1 145 24575,'28'-1'0,"0"-2"0,0-1 0,40-12 0,-40 9 0,-1 1 0,1 1 0,44-1 0,-45 6 0,-8 1 0,-1 0 0,0-1 0,0-2 0,0 1 0,0-2 0,0 0 0,0-2 0,-1 0 0,29-12 0,-30 10 0,0 0 0,0 1 0,1 1 0,0 1 0,0 0 0,0 1 0,23-1 0,128 5 0,-69 2 0,536-3 0,-608 2 0,52 9 0,-51-6 0,50 2 0,2222-5 0,-1096-5 0,-592 3 0,-591-1 0,0-2 0,0 0 0,-1-1 0,28-9 0,-27 7 0,0 0 0,1 2 0,41-4 0,2 6 0,0 2 0,111 17 0,-136-12 0,0-1 0,1-2 0,42-4 0,66 3 0,-135 1 0,1 1 0,-1 0 0,0 1 0,16 7 0,-17-6 0,-1 0 0,1-1 0,0-1 0,0 0 0,24 2 0,447-5 0,-215-2 0,-252 1 22,1-1 0,-1-1-1,0 0 1,33-12-1,18-3-1494,-48 14-5353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03:17:53.483"/>
    </inkml:context>
    <inkml:brush xml:id="br0">
      <inkml:brushProperty name="width" value="0.1" units="cm"/>
      <inkml:brushProperty name="height" value="0.1" units="cm"/>
      <inkml:brushProperty name="color" value="#F88742"/>
    </inkml:brush>
  </inkml:definitions>
  <inkml:trace contextRef="#ctx0" brushRef="#br0">0 95 24575,'47'-3'0,"0"-2"0,82-20 0,-73 12 0,1 3 0,0 2 0,87 0 0,119-3 0,-2-1 0,1985 14 0,-1184-3 0,-1026 3 0,50 8 0,-49-4 0,46 0 0,1186-7 0,-1246 2 0,0 2 0,29 5 0,39 5 0,48 1 0,-66-4 0,0 0 0,-35-4 0,63 1 0,911-8 0,-966-1 0,47-8 0,-47 4 0,52-1 0,181 8 0,-275-1-114,-3 1 60,-1-1-1,1 0 1,0 0-1,0 0 1,-1 0 0,1 0-1,0 0 1,0 0-1,-1 0 1,1 0 0,0 0-1,-1-1 1,1 1 0,0 0-1,0 0 1,-1-1-1,1 1 1,0 0 0,-1-1-1,1 1 1,-1-1-1,2 0 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03:18:02.144"/>
    </inkml:context>
    <inkml:brush xml:id="br0">
      <inkml:brushProperty name="width" value="0.1" units="cm"/>
      <inkml:brushProperty name="height" value="0.1" units="cm"/>
      <inkml:brushProperty name="color" value="#F88742"/>
    </inkml:brush>
  </inkml:definitions>
  <inkml:trace contextRef="#ctx0" brushRef="#br0">1 145 24575,'28'-1'0,"0"-2"0,0-1 0,40-12 0,-40 9 0,-1 1 0,1 1 0,44-1 0,-45 6 0,-8 1 0,-1 0 0,0-1 0,0-2 0,0 1 0,0-2 0,0 0 0,0-2 0,-1 0 0,29-12 0,-30 10 0,0 0 0,0 1 0,1 1 0,0 1 0,0 0 0,0 1 0,23-1 0,128 5 0,-69 2 0,536-3 0,-608 2 0,52 9 0,-51-6 0,50 2 0,2222-5 0,-1096-5 0,-592 3 0,-591-1 0,0-2 0,0 0 0,-1-1 0,28-9 0,-27 7 0,0 0 0,1 2 0,41-4 0,2 6 0,0 2 0,111 17 0,-136-12 0,0-1 0,1-2 0,42-4 0,66 3 0,-135 1 0,1 1 0,-1 0 0,0 1 0,16 7 0,-17-6 0,-1 0 0,1-1 0,0-1 0,0 0 0,24 2 0,447-5 0,-215-2 0,-252 1 22,1-1 0,-1-1-1,0 0 1,33-12-1,18-3-1494,-48 14-5353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1T08:46:09.323"/>
    </inkml:context>
    <inkml:brush xml:id="br0">
      <inkml:brushProperty name="width" value="0.1" units="cm"/>
      <inkml:brushProperty name="height" value="0.1" units="cm"/>
      <inkml:brushProperty name="color" value="#F88742"/>
    </inkml:brush>
  </inkml:definitions>
  <inkml:trace contextRef="#ctx0" brushRef="#br0">0 95 24575,'47'-3'0,"0"-2"0,82-20 0,-73 12 0,1 3 0,0 2 0,87 0 0,119-3 0,-2-1 0,1985 14 0,-1184-3 0,-1026 3 0,50 8 0,-49-4 0,46 0 0,1186-7 0,-1246 2 0,0 2 0,29 5 0,39 5 0,48 1 0,-66-4 0,0 0 0,-35-4 0,63 1 0,911-8 0,-966-1 0,47-8 0,-47 4 0,52-1 0,181 8 0,-275-1-114,-3 1 60,-1-1-1,1 0 1,0 0-1,0 0 1,-1 0 0,1 0-1,0 0 1,0 0-1,-1 0 1,1 0 0,0 0-1,-1-1 1,1 1 0,0 0-1,0 0 1,-1-1-1,1 1 1,0 0 0,-1-1-1,1 1 1,-1-1-1,2 0 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1T08:46:09.324"/>
    </inkml:context>
    <inkml:brush xml:id="br0">
      <inkml:brushProperty name="width" value="0.1" units="cm"/>
      <inkml:brushProperty name="height" value="0.1" units="cm"/>
      <inkml:brushProperty name="color" value="#F88742"/>
    </inkml:brush>
  </inkml:definitions>
  <inkml:trace contextRef="#ctx0" brushRef="#br0">1 145 24575,'28'-1'0,"0"-2"0,0-1 0,40-12 0,-40 9 0,-1 1 0,1 1 0,44-1 0,-45 6 0,-8 1 0,-1 0 0,0-1 0,0-2 0,0 1 0,0-2 0,0 0 0,0-2 0,-1 0 0,29-12 0,-30 10 0,0 0 0,0 1 0,1 1 0,0 1 0,0 0 0,0 1 0,23-1 0,128 5 0,-69 2 0,536-3 0,-608 2 0,52 9 0,-51-6 0,50 2 0,2222-5 0,-1096-5 0,-592 3 0,-591-1 0,0-2 0,0 0 0,-1-1 0,28-9 0,-27 7 0,0 0 0,1 2 0,41-4 0,2 6 0,0 2 0,111 17 0,-136-12 0,0-1 0,1-2 0,42-4 0,66 3 0,-135 1 0,1 1 0,-1 0 0,0 1 0,16 7 0,-17-6 0,-1 0 0,1-1 0,0-1 0,0 0 0,24 2 0,447-5 0,-215-2 0,-252 1 22,1-1 0,-1-1-1,0 0 1,33-12-1,18-3-1494,-48 14-5353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03:17:53.483"/>
    </inkml:context>
    <inkml:brush xml:id="br0">
      <inkml:brushProperty name="width" value="0.1" units="cm"/>
      <inkml:brushProperty name="height" value="0.1" units="cm"/>
      <inkml:brushProperty name="color" value="#F88742"/>
    </inkml:brush>
  </inkml:definitions>
  <inkml:trace contextRef="#ctx0" brushRef="#br0">0 95 24575,'47'-3'0,"0"-2"0,82-20 0,-73 12 0,1 3 0,0 2 0,87 0 0,119-3 0,-2-1 0,1985 14 0,-1184-3 0,-1026 3 0,50 8 0,-49-4 0,46 0 0,1186-7 0,-1246 2 0,0 2 0,29 5 0,39 5 0,48 1 0,-66-4 0,0 0 0,-35-4 0,63 1 0,911-8 0,-966-1 0,47-8 0,-47 4 0,52-1 0,181 8 0,-275-1-114,-3 1 60,-1-1-1,1 0 1,0 0-1,0 0 1,-1 0 0,1 0-1,0 0 1,0 0-1,-1 0 1,1 0 0,0 0-1,-1-1 1,1 1 0,0 0-1,0 0 1,-1-1-1,1 1 1,0 0 0,-1-1-1,1 1 1,-1-1-1,2 0 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03:17:53.483"/>
    </inkml:context>
    <inkml:brush xml:id="br0">
      <inkml:brushProperty name="width" value="0.1" units="cm"/>
      <inkml:brushProperty name="height" value="0.1" units="cm"/>
      <inkml:brushProperty name="color" value="#F88742"/>
    </inkml:brush>
  </inkml:definitions>
  <inkml:trace contextRef="#ctx0" brushRef="#br0">0 95 24575,'47'-3'0,"0"-2"0,82-20 0,-73 12 0,1 3 0,0 2 0,87 0 0,119-3 0,-2-1 0,1985 14 0,-1184-3 0,-1026 3 0,50 8 0,-49-4 0,46 0 0,1186-7 0,-1246 2 0,0 2 0,29 5 0,39 5 0,48 1 0,-66-4 0,0 0 0,-35-4 0,63 1 0,911-8 0,-966-1 0,47-8 0,-47 4 0,52-1 0,181 8 0,-275-1-114,-3 1 60,-1-1-1,1 0 1,0 0-1,0 0 1,-1 0 0,1 0-1,0 0 1,0 0-1,-1 0 1,1 0 0,0 0-1,-1-1 1,1 1 0,0 0-1,0 0 1,-1-1-1,1 1 1,0 0 0,-1-1-1,1 1 1,-1-1-1,2 0 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03:18:02.144"/>
    </inkml:context>
    <inkml:brush xml:id="br0">
      <inkml:brushProperty name="width" value="0.1" units="cm"/>
      <inkml:brushProperty name="height" value="0.1" units="cm"/>
      <inkml:brushProperty name="color" value="#F88742"/>
    </inkml:brush>
  </inkml:definitions>
  <inkml:trace contextRef="#ctx0" brushRef="#br0">1 145 24575,'28'-1'0,"0"-2"0,0-1 0,40-12 0,-40 9 0,-1 1 0,1 1 0,44-1 0,-45 6 0,-8 1 0,-1 0 0,0-1 0,0-2 0,0 1 0,0-2 0,0 0 0,0-2 0,-1 0 0,29-12 0,-30 10 0,0 0 0,0 1 0,1 1 0,0 1 0,0 0 0,0 1 0,23-1 0,128 5 0,-69 2 0,536-3 0,-608 2 0,52 9 0,-51-6 0,50 2 0,2222-5 0,-1096-5 0,-592 3 0,-591-1 0,0-2 0,0 0 0,-1-1 0,28-9 0,-27 7 0,0 0 0,1 2 0,41-4 0,2 6 0,0 2 0,111 17 0,-136-12 0,0-1 0,1-2 0,42-4 0,66 3 0,-135 1 0,1 1 0,-1 0 0,0 1 0,16 7 0,-17-6 0,-1 0 0,1-1 0,0-1 0,0 0 0,24 2 0,447-5 0,-215-2 0,-252 1 22,1-1 0,-1-1-1,0 0 1,33-12-1,18-3-1494,-48 14-5353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03:17:53.483"/>
    </inkml:context>
    <inkml:brush xml:id="br0">
      <inkml:brushProperty name="width" value="0.1" units="cm"/>
      <inkml:brushProperty name="height" value="0.1" units="cm"/>
      <inkml:brushProperty name="color" value="#F88742"/>
    </inkml:brush>
  </inkml:definitions>
  <inkml:trace contextRef="#ctx0" brushRef="#br0">0 95 24575,'47'-3'0,"0"-2"0,82-20 0,-73 12 0,1 3 0,0 2 0,87 0 0,119-3 0,-2-1 0,1985 14 0,-1184-3 0,-1026 3 0,50 8 0,-49-4 0,46 0 0,1186-7 0,-1246 2 0,0 2 0,29 5 0,39 5 0,48 1 0,-66-4 0,0 0 0,-35-4 0,63 1 0,911-8 0,-966-1 0,47-8 0,-47 4 0,52-1 0,181 8 0,-275-1-114,-3 1 60,-1-1-1,1 0 1,0 0-1,0 0 1,-1 0 0,1 0-1,0 0 1,0 0-1,-1 0 1,1 0 0,0 0-1,-1-1 1,1 1 0,0 0-1,0 0 1,-1-1-1,1 1 1,0 0 0,-1-1-1,1 1 1,-1-1-1,2 0 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03:18:02.144"/>
    </inkml:context>
    <inkml:brush xml:id="br0">
      <inkml:brushProperty name="width" value="0.1" units="cm"/>
      <inkml:brushProperty name="height" value="0.1" units="cm"/>
      <inkml:brushProperty name="color" value="#F88742"/>
    </inkml:brush>
  </inkml:definitions>
  <inkml:trace contextRef="#ctx0" brushRef="#br0">1 145 24575,'28'-1'0,"0"-2"0,0-1 0,40-12 0,-40 9 0,-1 1 0,1 1 0,44-1 0,-45 6 0,-8 1 0,-1 0 0,0-1 0,0-2 0,0 1 0,0-2 0,0 0 0,0-2 0,-1 0 0,29-12 0,-30 10 0,0 0 0,0 1 0,1 1 0,0 1 0,0 0 0,0 1 0,23-1 0,128 5 0,-69 2 0,536-3 0,-608 2 0,52 9 0,-51-6 0,50 2 0,2222-5 0,-1096-5 0,-592 3 0,-591-1 0,0-2 0,0 0 0,-1-1 0,28-9 0,-27 7 0,0 0 0,1 2 0,41-4 0,2 6 0,0 2 0,111 17 0,-136-12 0,0-1 0,1-2 0,42-4 0,66 3 0,-135 1 0,1 1 0,-1 0 0,0 1 0,16 7 0,-17-6 0,-1 0 0,1-1 0,0-1 0,0 0 0,24 2 0,447-5 0,-215-2 0,-252 1 22,1-1 0,-1-1-1,0 0 1,33-12-1,18-3-1494,-48 14-5353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03:17:53.483"/>
    </inkml:context>
    <inkml:brush xml:id="br0">
      <inkml:brushProperty name="width" value="0.1" units="cm"/>
      <inkml:brushProperty name="height" value="0.1" units="cm"/>
      <inkml:brushProperty name="color" value="#F88742"/>
    </inkml:brush>
  </inkml:definitions>
  <inkml:trace contextRef="#ctx0" brushRef="#br0">0 95 24575,'47'-3'0,"0"-2"0,82-20 0,-73 12 0,1 3 0,0 2 0,87 0 0,119-3 0,-2-1 0,1985 14 0,-1184-3 0,-1026 3 0,50 8 0,-49-4 0,46 0 0,1186-7 0,-1246 2 0,0 2 0,29 5 0,39 5 0,48 1 0,-66-4 0,0 0 0,-35-4 0,63 1 0,911-8 0,-966-1 0,47-8 0,-47 4 0,52-1 0,181 8 0,-275-1-114,-3 1 60,-1-1-1,1 0 1,0 0-1,0 0 1,-1 0 0,1 0-1,0 0 1,0 0-1,-1 0 1,1 0 0,0 0-1,-1-1 1,1 1 0,0 0-1,0 0 1,-1-1-1,1 1 1,0 0 0,-1-1-1,1 1 1,-1-1-1,2 0 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03:18:02.144"/>
    </inkml:context>
    <inkml:brush xml:id="br0">
      <inkml:brushProperty name="width" value="0.1" units="cm"/>
      <inkml:brushProperty name="height" value="0.1" units="cm"/>
      <inkml:brushProperty name="color" value="#F88742"/>
    </inkml:brush>
  </inkml:definitions>
  <inkml:trace contextRef="#ctx0" brushRef="#br0">1 145 24575,'28'-1'0,"0"-2"0,0-1 0,40-12 0,-40 9 0,-1 1 0,1 1 0,44-1 0,-45 6 0,-8 1 0,-1 0 0,0-1 0,0-2 0,0 1 0,0-2 0,0 0 0,0-2 0,-1 0 0,29-12 0,-30 10 0,0 0 0,0 1 0,1 1 0,0 1 0,0 0 0,0 1 0,23-1 0,128 5 0,-69 2 0,536-3 0,-608 2 0,52 9 0,-51-6 0,50 2 0,2222-5 0,-1096-5 0,-592 3 0,-591-1 0,0-2 0,0 0 0,-1-1 0,28-9 0,-27 7 0,0 0 0,1 2 0,41-4 0,2 6 0,0 2 0,111 17 0,-136-12 0,0-1 0,1-2 0,42-4 0,66 3 0,-135 1 0,1 1 0,-1 0 0,0 1 0,16 7 0,-17-6 0,-1 0 0,1-1 0,0-1 0,0 0 0,24 2 0,447-5 0,-215-2 0,-252 1 22,1-1 0,-1-1-1,0 0 1,33-12-1,18-3-1494,-48 14-5353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03:17:53.483"/>
    </inkml:context>
    <inkml:brush xml:id="br0">
      <inkml:brushProperty name="width" value="0.1" units="cm"/>
      <inkml:brushProperty name="height" value="0.1" units="cm"/>
      <inkml:brushProperty name="color" value="#F88742"/>
    </inkml:brush>
  </inkml:definitions>
  <inkml:trace contextRef="#ctx0" brushRef="#br0">0 95 24575,'47'-3'0,"0"-2"0,82-20 0,-73 12 0,1 3 0,0 2 0,87 0 0,119-3 0,-2-1 0,1985 14 0,-1184-3 0,-1026 3 0,50 8 0,-49-4 0,46 0 0,1186-7 0,-1246 2 0,0 2 0,29 5 0,39 5 0,48 1 0,-66-4 0,0 0 0,-35-4 0,63 1 0,911-8 0,-966-1 0,47-8 0,-47 4 0,52-1 0,181 8 0,-275-1-114,-3 1 60,-1-1-1,1 0 1,0 0-1,0 0 1,-1 0 0,1 0-1,0 0 1,0 0-1,-1 0 1,1 0 0,0 0-1,-1-1 1,1 1 0,0 0-1,0 0 1,-1-1-1,1 1 1,0 0 0,-1-1-1,1 1 1,-1-1-1,2 0 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03:18:02.144"/>
    </inkml:context>
    <inkml:brush xml:id="br0">
      <inkml:brushProperty name="width" value="0.1" units="cm"/>
      <inkml:brushProperty name="height" value="0.1" units="cm"/>
      <inkml:brushProperty name="color" value="#F88742"/>
    </inkml:brush>
  </inkml:definitions>
  <inkml:trace contextRef="#ctx0" brushRef="#br0">1 145 24575,'28'-1'0,"0"-2"0,0-1 0,40-12 0,-40 9 0,-1 1 0,1 1 0,44-1 0,-45 6 0,-8 1 0,-1 0 0,0-1 0,0-2 0,0 1 0,0-2 0,0 0 0,0-2 0,-1 0 0,29-12 0,-30 10 0,0 0 0,0 1 0,1 1 0,0 1 0,0 0 0,0 1 0,23-1 0,128 5 0,-69 2 0,536-3 0,-608 2 0,52 9 0,-51-6 0,50 2 0,2222-5 0,-1096-5 0,-592 3 0,-591-1 0,0-2 0,0 0 0,-1-1 0,28-9 0,-27 7 0,0 0 0,1 2 0,41-4 0,2 6 0,0 2 0,111 17 0,-136-12 0,0-1 0,1-2 0,42-4 0,66 3 0,-135 1 0,1 1 0,-1 0 0,0 1 0,16 7 0,-17-6 0,-1 0 0,1-1 0,0-1 0,0 0 0,24 2 0,447-5 0,-215-2 0,-252 1 22,1-1 0,-1-1-1,0 0 1,33-12-1,18-3-1494,-48 14-5353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03:18:02.144"/>
    </inkml:context>
    <inkml:brush xml:id="br0">
      <inkml:brushProperty name="width" value="0.1" units="cm"/>
      <inkml:brushProperty name="height" value="0.1" units="cm"/>
      <inkml:brushProperty name="color" value="#F88742"/>
    </inkml:brush>
  </inkml:definitions>
  <inkml:trace contextRef="#ctx0" brushRef="#br0">1 145 24575,'28'-1'0,"0"-2"0,0-1 0,40-12 0,-40 9 0,-1 1 0,1 1 0,44-1 0,-45 6 0,-8 1 0,-1 0 0,0-1 0,0-2 0,0 1 0,0-2 0,0 0 0,0-2 0,-1 0 0,29-12 0,-30 10 0,0 0 0,0 1 0,1 1 0,0 1 0,0 0 0,0 1 0,23-1 0,128 5 0,-69 2 0,536-3 0,-608 2 0,52 9 0,-51-6 0,50 2 0,2222-5 0,-1096-5 0,-592 3 0,-591-1 0,0-2 0,0 0 0,-1-1 0,28-9 0,-27 7 0,0 0 0,1 2 0,41-4 0,2 6 0,0 2 0,111 17 0,-136-12 0,0-1 0,1-2 0,42-4 0,66 3 0,-135 1 0,1 1 0,-1 0 0,0 1 0,16 7 0,-17-6 0,-1 0 0,1-1 0,0-1 0,0 0 0,24 2 0,447-5 0,-215-2 0,-252 1 22,1-1 0,-1-1-1,0 0 1,33-12-1,18-3-1494,-48 14-5353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03:17:53.483"/>
    </inkml:context>
    <inkml:brush xml:id="br0">
      <inkml:brushProperty name="width" value="0.1" units="cm"/>
      <inkml:brushProperty name="height" value="0.1" units="cm"/>
      <inkml:brushProperty name="color" value="#F88742"/>
    </inkml:brush>
  </inkml:definitions>
  <inkml:trace contextRef="#ctx0" brushRef="#br0">0 95 24575,'47'-3'0,"0"-2"0,82-20 0,-73 12 0,1 3 0,0 2 0,87 0 0,119-3 0,-2-1 0,1985 14 0,-1184-3 0,-1026 3 0,50 8 0,-49-4 0,46 0 0,1186-7 0,-1246 2 0,0 2 0,29 5 0,39 5 0,48 1 0,-66-4 0,0 0 0,-35-4 0,63 1 0,911-8 0,-966-1 0,47-8 0,-47 4 0,52-1 0,181 8 0,-275-1-114,-3 1 60,-1-1-1,1 0 1,0 0-1,0 0 1,-1 0 0,1 0-1,0 0 1,0 0-1,-1 0 1,1 0 0,0 0-1,-1-1 1,1 1 0,0 0-1,0 0 1,-1-1-1,1 1 1,0 0 0,-1-1-1,1 1 1,-1-1-1,2 0 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03:18:02.144"/>
    </inkml:context>
    <inkml:brush xml:id="br0">
      <inkml:brushProperty name="width" value="0.1" units="cm"/>
      <inkml:brushProperty name="height" value="0.1" units="cm"/>
      <inkml:brushProperty name="color" value="#F88742"/>
    </inkml:brush>
  </inkml:definitions>
  <inkml:trace contextRef="#ctx0" brushRef="#br0">1 145 24575,'28'-1'0,"0"-2"0,0-1 0,40-12 0,-40 9 0,-1 1 0,1 1 0,44-1 0,-45 6 0,-8 1 0,-1 0 0,0-1 0,0-2 0,0 1 0,0-2 0,0 0 0,0-2 0,-1 0 0,29-12 0,-30 10 0,0 0 0,0 1 0,1 1 0,0 1 0,0 0 0,0 1 0,23-1 0,128 5 0,-69 2 0,536-3 0,-608 2 0,52 9 0,-51-6 0,50 2 0,2222-5 0,-1096-5 0,-592 3 0,-591-1 0,0-2 0,0 0 0,-1-1 0,28-9 0,-27 7 0,0 0 0,1 2 0,41-4 0,2 6 0,0 2 0,111 17 0,-136-12 0,0-1 0,1-2 0,42-4 0,66 3 0,-135 1 0,1 1 0,-1 0 0,0 1 0,16 7 0,-17-6 0,-1 0 0,1-1 0,0-1 0,0 0 0,24 2 0,447-5 0,-215-2 0,-252 1 22,1-1 0,-1-1-1,0 0 1,33-12-1,18-3-1494,-48 14-5353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03:17:53.483"/>
    </inkml:context>
    <inkml:brush xml:id="br0">
      <inkml:brushProperty name="width" value="0.1" units="cm"/>
      <inkml:brushProperty name="height" value="0.1" units="cm"/>
      <inkml:brushProperty name="color" value="#F88742"/>
    </inkml:brush>
  </inkml:definitions>
  <inkml:trace contextRef="#ctx0" brushRef="#br0">0 95 24575,'47'-3'0,"0"-2"0,82-20 0,-73 12 0,1 3 0,0 2 0,87 0 0,119-3 0,-2-1 0,1985 14 0,-1184-3 0,-1026 3 0,50 8 0,-49-4 0,46 0 0,1186-7 0,-1246 2 0,0 2 0,29 5 0,39 5 0,48 1 0,-66-4 0,0 0 0,-35-4 0,63 1 0,911-8 0,-966-1 0,47-8 0,-47 4 0,52-1 0,181 8 0,-275-1-114,-3 1 60,-1-1-1,1 0 1,0 0-1,0 0 1,-1 0 0,1 0-1,0 0 1,0 0-1,-1 0 1,1 0 0,0 0-1,-1-1 1,1 1 0,0 0-1,0 0 1,-1-1-1,1 1 1,0 0 0,-1-1-1,1 1 1,-1-1-1,2 0 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03:18:02.144"/>
    </inkml:context>
    <inkml:brush xml:id="br0">
      <inkml:brushProperty name="width" value="0.1" units="cm"/>
      <inkml:brushProperty name="height" value="0.1" units="cm"/>
      <inkml:brushProperty name="color" value="#F88742"/>
    </inkml:brush>
  </inkml:definitions>
  <inkml:trace contextRef="#ctx0" brushRef="#br0">1 145 24575,'28'-1'0,"0"-2"0,0-1 0,40-12 0,-40 9 0,-1 1 0,1 1 0,44-1 0,-45 6 0,-8 1 0,-1 0 0,0-1 0,0-2 0,0 1 0,0-2 0,0 0 0,0-2 0,-1 0 0,29-12 0,-30 10 0,0 0 0,0 1 0,1 1 0,0 1 0,0 0 0,0 1 0,23-1 0,128 5 0,-69 2 0,536-3 0,-608 2 0,52 9 0,-51-6 0,50 2 0,2222-5 0,-1096-5 0,-592 3 0,-591-1 0,0-2 0,0 0 0,-1-1 0,28-9 0,-27 7 0,0 0 0,1 2 0,41-4 0,2 6 0,0 2 0,111 17 0,-136-12 0,0-1 0,1-2 0,42-4 0,66 3 0,-135 1 0,1 1 0,-1 0 0,0 1 0,16 7 0,-17-6 0,-1 0 0,1-1 0,0-1 0,0 0 0,24 2 0,447-5 0,-215-2 0,-252 1 22,1-1 0,-1-1-1,0 0 1,33-12-1,18-3-1494,-48 14-5353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03:18:02.144"/>
    </inkml:context>
    <inkml:brush xml:id="br0">
      <inkml:brushProperty name="width" value="0.1" units="cm"/>
      <inkml:brushProperty name="height" value="0.1" units="cm"/>
      <inkml:brushProperty name="color" value="#F88742"/>
    </inkml:brush>
  </inkml:definitions>
  <inkml:trace contextRef="#ctx0" brushRef="#br0">1 145 24575,'28'-1'0,"0"-2"0,0-1 0,40-12 0,-40 9 0,-1 1 0,1 1 0,44-1 0,-45 6 0,-8 1 0,-1 0 0,0-1 0,0-2 0,0 1 0,0-2 0,0 0 0,0-2 0,-1 0 0,29-12 0,-30 10 0,0 0 0,0 1 0,1 1 0,0 1 0,0 0 0,0 1 0,23-1 0,128 5 0,-69 2 0,536-3 0,-608 2 0,52 9 0,-51-6 0,50 2 0,2222-5 0,-1096-5 0,-592 3 0,-591-1 0,0-2 0,0 0 0,-1-1 0,28-9 0,-27 7 0,0 0 0,1 2 0,41-4 0,2 6 0,0 2 0,111 17 0,-136-12 0,0-1 0,1-2 0,42-4 0,66 3 0,-135 1 0,1 1 0,-1 0 0,0 1 0,16 7 0,-17-6 0,-1 0 0,1-1 0,0-1 0,0 0 0,24 2 0,447-5 0,-215-2 0,-252 1 22,1-1 0,-1-1-1,0 0 1,33-12-1,18-3-1494,-48 14-5353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B53A96-CF98-4DB9-BF30-5464B93CABD5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91F3E0-D2DF-4350-A533-86362EE6F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280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lang="en-US"/>
          </a:p>
        </p:txBody>
      </p:sp>
      <p:sp>
        <p:nvSpPr>
          <p:cNvPr id="102" name="Google Shape;10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>
              <a:latin typeface="Book Antiqua" panose="0204060205030503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91F3E0-D2DF-4350-A533-86362EE6FCA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6820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>
              <a:latin typeface="Book Antiqua" panose="0204060205030503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91F3E0-D2DF-4350-A533-86362EE6FCA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8771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learning a statistical model of the distribution of word sequences, rather than learning the role of words in a sentence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>
              <a:latin typeface="Book Antiqua" panose="0204060205030503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91F3E0-D2DF-4350-A533-86362EE6FCA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0503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>
              <a:latin typeface="Book Antiqua" panose="0204060205030503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91F3E0-D2DF-4350-A533-86362EE6FCA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5045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>
              <a:latin typeface="Book Antiqua" panose="0204060205030503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91F3E0-D2DF-4350-A533-86362EE6FCA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7536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>
              <a:latin typeface="Book Antiqua" panose="0204060205030503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91F3E0-D2DF-4350-A533-86362EE6FCA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7651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>
              <a:latin typeface="Book Antiqua" panose="0204060205030503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91F3E0-D2DF-4350-A533-86362EE6FCA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6662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>
              <a:latin typeface="Book Antiqua" panose="0204060205030503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91F3E0-D2DF-4350-A533-86362EE6FCA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1059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>
              <a:latin typeface="Book Antiqua" panose="0204060205030503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91F3E0-D2DF-4350-A533-86362EE6FCA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65015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latin typeface="Book Antiqua" panose="02040602050305030304" pitchFamily="18" charset="0"/>
              </a:rPr>
              <a:t>Neu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91F3E0-D2DF-4350-A533-86362EE6FCA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6041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5" name="Google Shape;1355;gcd47b15857_0_9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6" name="Google Shape;1356;gcd47b15857_0_9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>
              <a:latin typeface="Book Antiqua" panose="0204060205030503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91F3E0-D2DF-4350-A533-86362EE6FCA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00373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>
              <a:latin typeface="Book Antiqua" panose="0204060205030503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91F3E0-D2DF-4350-A533-86362EE6FCA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3339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>
              <a:latin typeface="Book Antiqua" panose="0204060205030503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91F3E0-D2DF-4350-A533-86362EE6FCA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278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>
              <a:latin typeface="Book Antiqua" panose="0204060205030503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91F3E0-D2DF-4350-A533-86362EE6FCA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8986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>
              <a:latin typeface="Book Antiqua" panose="0204060205030503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91F3E0-D2DF-4350-A533-86362EE6FCA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4461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>
              <a:latin typeface="Book Antiqua" panose="0204060205030503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91F3E0-D2DF-4350-A533-86362EE6FCA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2880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>
              <a:latin typeface="Book Antiqua" panose="0204060205030503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91F3E0-D2DF-4350-A533-86362EE6FCA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8686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kern="1200">
                <a:solidFill>
                  <a:srgbClr val="000000"/>
                </a:solidFill>
                <a:effectLst/>
                <a:latin typeface="Book Antiqua" panose="02040602050305030304" pitchFamily="18" charset="0"/>
                <a:ea typeface="+mn-ea"/>
                <a:cs typeface="+mn-cs"/>
              </a:rPr>
              <a:t>STEP 1:  </a:t>
            </a:r>
            <a:r>
              <a:rPr lang="en-US" sz="1800" kern="1200">
                <a:solidFill>
                  <a:srgbClr val="000000"/>
                </a:solidFill>
                <a:effectLst/>
                <a:latin typeface="Book Antiqua" panose="02040602050305030304" pitchFamily="18" charset="0"/>
                <a:ea typeface="+mn-ea"/>
                <a:cs typeface="+mn-cs"/>
              </a:rPr>
              <a:t>Filter valid APKs </a:t>
            </a:r>
            <a:endParaRPr lang="en-US">
              <a:effectLst/>
            </a:endParaRPr>
          </a:p>
          <a:p>
            <a:pPr marL="283464" indent="-283464" algn="l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1200">
                <a:solidFill>
                  <a:srgbClr val="000000"/>
                </a:solidFill>
                <a:effectLst/>
                <a:latin typeface="Book Antiqua" panose="02040602050305030304" pitchFamily="18" charset="0"/>
                <a:ea typeface="+mn-ea"/>
                <a:cs typeface="+mn-cs"/>
              </a:rPr>
              <a:t>Run </a:t>
            </a:r>
            <a:r>
              <a:rPr lang="en-US" sz="1800" kern="1200" err="1">
                <a:solidFill>
                  <a:srgbClr val="000000"/>
                </a:solidFill>
                <a:effectLst/>
                <a:latin typeface="Book Antiqua" panose="02040602050305030304" pitchFamily="18" charset="0"/>
                <a:ea typeface="+mn-ea"/>
                <a:cs typeface="+mn-cs"/>
              </a:rPr>
              <a:t>AndroGuard</a:t>
            </a:r>
            <a:r>
              <a:rPr lang="en-US" sz="1800" kern="1200">
                <a:solidFill>
                  <a:srgbClr val="000000"/>
                </a:solidFill>
                <a:effectLst/>
                <a:latin typeface="Book Antiqua" panose="02040602050305030304" pitchFamily="18" charset="0"/>
                <a:ea typeface="+mn-ea"/>
                <a:cs typeface="+mn-cs"/>
              </a:rPr>
              <a:t> for analysis </a:t>
            </a:r>
            <a:endParaRPr lang="en-US">
              <a:effectLst/>
            </a:endParaRPr>
          </a:p>
          <a:p>
            <a:pPr marL="283464" indent="-283464" algn="l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1200">
                <a:solidFill>
                  <a:srgbClr val="000000"/>
                </a:solidFill>
                <a:effectLst/>
                <a:latin typeface="Book Antiqua" panose="02040602050305030304" pitchFamily="18" charset="0"/>
                <a:ea typeface="+mn-ea"/>
                <a:cs typeface="+mn-cs"/>
              </a:rPr>
              <a:t>Check valid </a:t>
            </a:r>
            <a:r>
              <a:rPr lang="en-US" sz="1800" kern="1200" err="1">
                <a:solidFill>
                  <a:srgbClr val="000000"/>
                </a:solidFill>
                <a:effectLst/>
                <a:latin typeface="Book Antiqua" panose="02040602050305030304" pitchFamily="18" charset="0"/>
                <a:ea typeface="+mn-ea"/>
                <a:cs typeface="+mn-cs"/>
              </a:rPr>
              <a:t>class.dex</a:t>
            </a:r>
            <a:r>
              <a:rPr lang="en-US" sz="1800" kern="1200">
                <a:solidFill>
                  <a:srgbClr val="000000"/>
                </a:solidFill>
                <a:effectLst/>
                <a:latin typeface="Book Antiqua" panose="02040602050305030304" pitchFamily="18" charset="0"/>
                <a:ea typeface="+mn-ea"/>
                <a:cs typeface="+mn-cs"/>
              </a:rPr>
              <a:t>, opcode, META-INF, libraries</a:t>
            </a:r>
            <a:endParaRPr lang="en-US">
              <a:effectLst/>
            </a:endParaRPr>
          </a:p>
          <a:p>
            <a:pPr marL="283464" indent="-283464" algn="l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1200">
                <a:solidFill>
                  <a:srgbClr val="000000"/>
                </a:solidFill>
                <a:effectLst/>
                <a:latin typeface="Book Antiqua" panose="02040602050305030304" pitchFamily="18" charset="0"/>
                <a:ea typeface="+mn-ea"/>
                <a:cs typeface="+mn-cs"/>
              </a:rPr>
              <a:t>Validate manifest.xml</a:t>
            </a:r>
            <a:endParaRPr lang="en-US">
              <a:effectLst/>
            </a:endParaRPr>
          </a:p>
          <a:p>
            <a:pPr marL="0" algn="l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kern="1200">
                <a:solidFill>
                  <a:srgbClr val="000000"/>
                </a:solidFill>
                <a:effectLst/>
                <a:latin typeface="Book Antiqua" panose="02040602050305030304" pitchFamily="18" charset="0"/>
                <a:ea typeface="+mn-ea"/>
                <a:cs typeface="+mn-cs"/>
              </a:rPr>
              <a:t>STEP 2</a:t>
            </a:r>
            <a:r>
              <a:rPr lang="en-US" sz="1800" kern="1200">
                <a:solidFill>
                  <a:srgbClr val="000000"/>
                </a:solidFill>
                <a:effectLst/>
                <a:latin typeface="Book Antiqua" panose="02040602050305030304" pitchFamily="18" charset="0"/>
                <a:ea typeface="+mn-ea"/>
                <a:cs typeface="+mn-cs"/>
              </a:rPr>
              <a:t>: </a:t>
            </a:r>
            <a:r>
              <a:rPr lang="en-US" sz="1800" kern="1200" err="1">
                <a:solidFill>
                  <a:srgbClr val="000000"/>
                </a:solidFill>
                <a:effectLst/>
                <a:latin typeface="Book Antiqua" panose="02040602050305030304" pitchFamily="18" charset="0"/>
                <a:ea typeface="+mn-ea"/>
                <a:cs typeface="+mn-cs"/>
              </a:rPr>
              <a:t>VirusTotal</a:t>
            </a:r>
            <a:r>
              <a:rPr lang="en-US" sz="1800" kern="1200">
                <a:solidFill>
                  <a:srgbClr val="000000"/>
                </a:solidFill>
                <a:effectLst/>
                <a:latin typeface="Book Antiqua" panose="02040602050305030304" pitchFamily="18" charset="0"/>
                <a:ea typeface="+mn-ea"/>
                <a:cs typeface="+mn-cs"/>
              </a:rPr>
              <a:t> analysis</a:t>
            </a:r>
            <a:endParaRPr lang="en-US">
              <a:effectLst/>
            </a:endParaRPr>
          </a:p>
          <a:p>
            <a:pPr marL="283464" indent="-283464" algn="l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1200">
                <a:solidFill>
                  <a:srgbClr val="000000"/>
                </a:solidFill>
                <a:effectLst/>
                <a:latin typeface="Book Antiqua" panose="02040602050305030304" pitchFamily="18" charset="0"/>
                <a:ea typeface="+mn-ea"/>
                <a:cs typeface="+mn-cs"/>
              </a:rPr>
              <a:t>Send a GET request to </a:t>
            </a:r>
            <a:r>
              <a:rPr lang="en-US" sz="1800" kern="1200" err="1">
                <a:solidFill>
                  <a:srgbClr val="000000"/>
                </a:solidFill>
                <a:effectLst/>
                <a:latin typeface="Book Antiqua" panose="02040602050305030304" pitchFamily="18" charset="0"/>
                <a:ea typeface="+mn-ea"/>
                <a:cs typeface="+mn-cs"/>
              </a:rPr>
              <a:t>VirusTotal</a:t>
            </a:r>
            <a:r>
              <a:rPr lang="en-US" sz="1800" kern="1200">
                <a:solidFill>
                  <a:srgbClr val="000000"/>
                </a:solidFill>
                <a:effectLst/>
                <a:latin typeface="Book Antiqua" panose="02040602050305030304" pitchFamily="18" charset="0"/>
                <a:ea typeface="+mn-ea"/>
                <a:cs typeface="+mn-cs"/>
              </a:rPr>
              <a:t> endpoint with API_KEY to get a report of over 80 antivirus</a:t>
            </a:r>
            <a:endParaRPr lang="en-US">
              <a:effectLst/>
            </a:endParaRPr>
          </a:p>
          <a:p>
            <a:pPr marL="0" algn="l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kern="1200">
                <a:solidFill>
                  <a:srgbClr val="000000"/>
                </a:solidFill>
                <a:effectLst/>
                <a:latin typeface="Book Antiqua" panose="02040602050305030304" pitchFamily="18" charset="0"/>
                <a:ea typeface="+mn-ea"/>
                <a:cs typeface="+mn-cs"/>
              </a:rPr>
              <a:t>STEP 3: </a:t>
            </a:r>
            <a:r>
              <a:rPr lang="en-US" sz="1800" kern="1200">
                <a:solidFill>
                  <a:srgbClr val="000000"/>
                </a:solidFill>
                <a:effectLst/>
                <a:latin typeface="Book Antiqua" panose="02040602050305030304" pitchFamily="18" charset="0"/>
                <a:ea typeface="+mn-ea"/>
                <a:cs typeface="+mn-cs"/>
              </a:rPr>
              <a:t>Dataset Partitioning (Optional)</a:t>
            </a:r>
            <a:endParaRPr lang="en-US">
              <a:effectLst/>
            </a:endParaRPr>
          </a:p>
          <a:p>
            <a:r>
              <a:rPr lang="en-US" sz="1800" kern="1200">
                <a:solidFill>
                  <a:srgbClr val="000000"/>
                </a:solidFill>
                <a:effectLst/>
                <a:latin typeface="Book Antiqua" panose="02040602050305030304" pitchFamily="18" charset="0"/>
                <a:ea typeface="+mn-ea"/>
                <a:cs typeface="+mn-cs"/>
              </a:rPr>
              <a:t>Labelling based on antivirus’s results, using major voting method</a:t>
            </a:r>
          </a:p>
          <a:p>
            <a:pPr marL="0" algn="l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kern="1200">
                <a:solidFill>
                  <a:srgbClr val="000000"/>
                </a:solidFill>
                <a:effectLst/>
                <a:latin typeface="Book Antiqua" panose="02040602050305030304" pitchFamily="18" charset="0"/>
                <a:ea typeface="+mn-ea"/>
                <a:cs typeface="+mn-cs"/>
              </a:rPr>
              <a:t>STEP 4: </a:t>
            </a:r>
            <a:r>
              <a:rPr lang="en-US" sz="1800" kern="1200" err="1">
                <a:solidFill>
                  <a:srgbClr val="000000"/>
                </a:solidFill>
                <a:effectLst/>
                <a:latin typeface="Book Antiqua" panose="02040602050305030304" pitchFamily="18" charset="0"/>
                <a:ea typeface="+mn-ea"/>
                <a:cs typeface="+mn-cs"/>
              </a:rPr>
              <a:t>FlowDroid</a:t>
            </a:r>
            <a:r>
              <a:rPr lang="en-US" sz="1800" kern="1200">
                <a:solidFill>
                  <a:srgbClr val="000000"/>
                </a:solidFill>
                <a:effectLst/>
                <a:latin typeface="Book Antiqua" panose="02040602050305030304" pitchFamily="18" charset="0"/>
                <a:ea typeface="+mn-ea"/>
                <a:cs typeface="+mn-cs"/>
              </a:rPr>
              <a:t> execution</a:t>
            </a:r>
            <a:endParaRPr lang="en-US">
              <a:effectLst/>
            </a:endParaRPr>
          </a:p>
          <a:p>
            <a:pPr marL="283464" indent="-283464" algn="l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1200">
                <a:solidFill>
                  <a:srgbClr val="000000"/>
                </a:solidFill>
                <a:effectLst/>
                <a:latin typeface="Book Antiqua" panose="02040602050305030304" pitchFamily="18" charset="0"/>
                <a:ea typeface="+mn-ea"/>
                <a:cs typeface="+mn-cs"/>
              </a:rPr>
              <a:t>Use </a:t>
            </a:r>
            <a:r>
              <a:rPr lang="en-US" sz="1800" kern="1200" err="1">
                <a:solidFill>
                  <a:srgbClr val="000000"/>
                </a:solidFill>
                <a:effectLst/>
                <a:latin typeface="Book Antiqua" panose="02040602050305030304" pitchFamily="18" charset="0"/>
                <a:ea typeface="+mn-ea"/>
                <a:cs typeface="+mn-cs"/>
              </a:rPr>
              <a:t>FlowDroid</a:t>
            </a:r>
            <a:r>
              <a:rPr lang="en-US" sz="1800" kern="1200">
                <a:solidFill>
                  <a:srgbClr val="000000"/>
                </a:solidFill>
                <a:effectLst/>
                <a:latin typeface="Book Antiqua" panose="02040602050305030304" pitchFamily="18" charset="0"/>
                <a:ea typeface="+mn-ea"/>
                <a:cs typeface="+mn-cs"/>
              </a:rPr>
              <a:t> to perform “taint analysis” – a technique of static analysis</a:t>
            </a:r>
            <a:endParaRPr lang="en-US">
              <a:effectLst/>
            </a:endParaRPr>
          </a:p>
          <a:p>
            <a:pPr marL="283464" indent="-283464" algn="l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1200">
                <a:solidFill>
                  <a:srgbClr val="000000"/>
                </a:solidFill>
                <a:effectLst/>
                <a:latin typeface="Book Antiqua" panose="02040602050305030304" pitchFamily="18" charset="0"/>
                <a:ea typeface="+mn-ea"/>
                <a:cs typeface="+mn-cs"/>
              </a:rPr>
              <a:t>Scan code using grammar tree like DFG, CFG to examine the code flow</a:t>
            </a:r>
            <a:endParaRPr lang="en-US">
              <a:effectLst/>
            </a:endParaRPr>
          </a:p>
          <a:p>
            <a:pPr marL="0" algn="l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kern="1200">
                <a:solidFill>
                  <a:srgbClr val="000000"/>
                </a:solidFill>
                <a:effectLst/>
                <a:latin typeface="Book Antiqua" panose="02040602050305030304" pitchFamily="18" charset="0"/>
                <a:ea typeface="+mn-ea"/>
                <a:cs typeface="+mn-cs"/>
              </a:rPr>
              <a:t>STEP 5</a:t>
            </a:r>
            <a:r>
              <a:rPr lang="en-US" sz="1800" kern="1200">
                <a:solidFill>
                  <a:srgbClr val="000000"/>
                </a:solidFill>
                <a:effectLst/>
                <a:latin typeface="Book Antiqua" panose="02040602050305030304" pitchFamily="18" charset="0"/>
                <a:ea typeface="+mn-ea"/>
                <a:cs typeface="+mn-cs"/>
              </a:rPr>
              <a:t>: </a:t>
            </a:r>
            <a:r>
              <a:rPr lang="en-US" sz="1800" kern="1200" err="1">
                <a:solidFill>
                  <a:srgbClr val="000000"/>
                </a:solidFill>
                <a:effectLst/>
                <a:latin typeface="Book Antiqua" panose="02040602050305030304" pitchFamily="18" charset="0"/>
                <a:ea typeface="+mn-ea"/>
                <a:cs typeface="+mn-cs"/>
              </a:rPr>
              <a:t>FlowDroid</a:t>
            </a:r>
            <a:r>
              <a:rPr lang="en-US" sz="1800" kern="1200">
                <a:solidFill>
                  <a:srgbClr val="000000"/>
                </a:solidFill>
                <a:effectLst/>
                <a:latin typeface="Book Antiqua" panose="02040602050305030304" pitchFamily="18" charset="0"/>
                <a:ea typeface="+mn-ea"/>
                <a:cs typeface="+mn-cs"/>
              </a:rPr>
              <a:t> preprocessing</a:t>
            </a:r>
            <a:endParaRPr lang="en-US">
              <a:effectLst/>
            </a:endParaRPr>
          </a:p>
          <a:p>
            <a:pPr marL="283464" indent="-283464" algn="l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1200">
                <a:solidFill>
                  <a:srgbClr val="000000"/>
                </a:solidFill>
                <a:effectLst/>
                <a:latin typeface="Book Antiqua" panose="02040602050305030304" pitchFamily="18" charset="0"/>
                <a:ea typeface="+mn-ea"/>
                <a:cs typeface="+mn-cs"/>
              </a:rPr>
              <a:t>Preprocess and format above output</a:t>
            </a:r>
            <a:endParaRPr lang="en-US">
              <a:effectLst/>
            </a:endParaRPr>
          </a:p>
          <a:p>
            <a:pPr marL="0" algn="l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kern="1200">
                <a:solidFill>
                  <a:srgbClr val="000000"/>
                </a:solidFill>
                <a:effectLst/>
                <a:latin typeface="Book Antiqua" panose="02040602050305030304" pitchFamily="18" charset="0"/>
                <a:ea typeface="+mn-ea"/>
                <a:cs typeface="+mn-cs"/>
              </a:rPr>
              <a:t>STEP 6: </a:t>
            </a:r>
            <a:r>
              <a:rPr lang="en-US" sz="1800" kern="1200" err="1">
                <a:solidFill>
                  <a:srgbClr val="000000"/>
                </a:solidFill>
                <a:effectLst/>
                <a:latin typeface="Book Antiqua" panose="02040602050305030304" pitchFamily="18" charset="0"/>
                <a:ea typeface="+mn-ea"/>
                <a:cs typeface="+mn-cs"/>
              </a:rPr>
              <a:t>DroidBox</a:t>
            </a:r>
            <a:r>
              <a:rPr lang="en-US" sz="1800" kern="1200">
                <a:solidFill>
                  <a:srgbClr val="000000"/>
                </a:solidFill>
                <a:effectLst/>
                <a:latin typeface="Book Antiqua" panose="02040602050305030304" pitchFamily="18" charset="0"/>
                <a:ea typeface="+mn-ea"/>
                <a:cs typeface="+mn-cs"/>
              </a:rPr>
              <a:t> execution</a:t>
            </a:r>
            <a:endParaRPr lang="en-US">
              <a:effectLst/>
            </a:endParaRPr>
          </a:p>
          <a:p>
            <a:pPr marL="283464" indent="-283464" algn="l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1200">
                <a:solidFill>
                  <a:srgbClr val="000000"/>
                </a:solidFill>
                <a:effectLst/>
                <a:latin typeface="Book Antiqua" panose="02040602050305030304" pitchFamily="18" charset="0"/>
                <a:ea typeface="+mn-ea"/>
                <a:cs typeface="+mn-cs"/>
              </a:rPr>
              <a:t>Execute APK files in </a:t>
            </a:r>
            <a:r>
              <a:rPr lang="en-US" sz="1800" kern="1200" err="1">
                <a:solidFill>
                  <a:srgbClr val="000000"/>
                </a:solidFill>
                <a:effectLst/>
                <a:latin typeface="Book Antiqua" panose="02040602050305030304" pitchFamily="18" charset="0"/>
                <a:ea typeface="+mn-ea"/>
                <a:cs typeface="+mn-cs"/>
              </a:rPr>
              <a:t>DroidBox</a:t>
            </a:r>
            <a:r>
              <a:rPr lang="en-US" sz="1800" kern="1200">
                <a:solidFill>
                  <a:srgbClr val="000000"/>
                </a:solidFill>
                <a:effectLst/>
                <a:latin typeface="Book Antiqua" panose="02040602050305030304" pitchFamily="18" charset="0"/>
                <a:ea typeface="+mn-ea"/>
                <a:cs typeface="+mn-cs"/>
              </a:rPr>
              <a:t> environment. Perform dynamic analysis</a:t>
            </a:r>
            <a:endParaRPr lang="en-US">
              <a:effectLst/>
            </a:endParaRPr>
          </a:p>
          <a:p>
            <a:pPr marL="283464" indent="-283464" algn="l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1200">
                <a:solidFill>
                  <a:srgbClr val="000000"/>
                </a:solidFill>
                <a:effectLst/>
                <a:latin typeface="Book Antiqua" panose="02040602050305030304" pitchFamily="18" charset="0"/>
                <a:ea typeface="+mn-ea"/>
                <a:cs typeface="+mn-cs"/>
              </a:rPr>
              <a:t>Observe API calls, syslog or even system calls or communicating traffic</a:t>
            </a:r>
            <a:endParaRPr lang="en-US">
              <a:effectLst/>
            </a:endParaRPr>
          </a:p>
          <a:p>
            <a:pPr marL="0" algn="l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kern="1200">
                <a:solidFill>
                  <a:srgbClr val="000000"/>
                </a:solidFill>
                <a:effectLst/>
                <a:latin typeface="Book Antiqua" panose="02040602050305030304" pitchFamily="18" charset="0"/>
                <a:ea typeface="+mn-ea"/>
                <a:cs typeface="+mn-cs"/>
              </a:rPr>
              <a:t>STEP 7</a:t>
            </a:r>
            <a:r>
              <a:rPr lang="en-US" sz="1800" kern="1200">
                <a:solidFill>
                  <a:srgbClr val="000000"/>
                </a:solidFill>
                <a:effectLst/>
                <a:latin typeface="Book Antiqua" panose="02040602050305030304" pitchFamily="18" charset="0"/>
                <a:ea typeface="+mn-ea"/>
                <a:cs typeface="+mn-cs"/>
              </a:rPr>
              <a:t>: Feature Extraction</a:t>
            </a:r>
            <a:endParaRPr lang="en-US">
              <a:effectLst/>
            </a:endParaRPr>
          </a:p>
          <a:p>
            <a:pPr marL="283464" indent="-283464" algn="l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1200">
                <a:solidFill>
                  <a:srgbClr val="000000"/>
                </a:solidFill>
                <a:effectLst/>
                <a:latin typeface="Book Antiqua" panose="02040602050305030304" pitchFamily="18" charset="0"/>
                <a:ea typeface="+mn-ea"/>
                <a:cs typeface="+mn-cs"/>
              </a:rPr>
              <a:t>Collect all extracted feature from previous steps and gather into one place</a:t>
            </a:r>
            <a:endParaRPr lang="en-US">
              <a:effectLst/>
            </a:endParaRPr>
          </a:p>
          <a:p>
            <a:r>
              <a:rPr lang="en-US" sz="1800" kern="1200">
                <a:solidFill>
                  <a:srgbClr val="000000"/>
                </a:solidFill>
                <a:effectLst/>
                <a:latin typeface="Book Antiqua" panose="02040602050305030304" pitchFamily="18" charset="0"/>
                <a:ea typeface="+mn-ea"/>
                <a:cs typeface="+mn-cs"/>
              </a:rPr>
              <a:t>Formatting and return JSON file</a:t>
            </a:r>
            <a:endParaRPr lang="en-US" sz="1200">
              <a:latin typeface="Book Antiqua" panose="0204060205030503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91F3E0-D2DF-4350-A533-86362EE6FCA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3345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>
              <a:latin typeface="Book Antiqua" panose="0204060205030503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91F3E0-D2DF-4350-A533-86362EE6FCA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9738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1628C-CA0A-4595-97E5-0ADC08A217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2CC1D-9B5A-4D56-B7E2-1AAF6D81C0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50D263-8757-4DB8-ADBD-A1668F24E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8AA72-83D4-45B6-8128-E2D95E717A81}" type="datetime1">
              <a:rPr lang="en-US" smtClean="0"/>
              <a:t>7/3/2023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E8C0AA-3850-4295-B477-18ECAC110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3E9177-B2FC-4CA2-A5D5-37681D7A6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6B5EF-388E-492C-8571-6BD9AD168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7070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91D10-1E56-47FA-BB85-C4A9D0C67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264610-EE39-4838-908F-009813ADCE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FCE03F-5986-4A16-84CB-A79C496EA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02758-0427-4BB9-9D72-A1B37360D672}" type="datetime1">
              <a:rPr lang="en-US" smtClean="0"/>
              <a:t>7/3/2023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F4578D-5108-4A89-85DF-DE8605C38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F9EAC8-497F-4CCB-BBE8-45BF665BC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6B5EF-388E-492C-8571-6BD9AD168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9260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583221-E558-41AC-9891-2A0FFAE4FF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4A5A2C-7E4E-4C17-B195-497C36437C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1CFDA5-F30A-4F64-A399-758AC8002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30BD2-6B73-4A9B-BCDF-473133A02A84}" type="datetime1">
              <a:rPr lang="en-US" smtClean="0"/>
              <a:t>7/3/2023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CC8CC0-508B-4603-B1F6-E9EE22292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F85F51-771D-4F6C-A74D-441364190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6B5EF-388E-492C-8571-6BD9AD168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2063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3"/>
          <p:cNvSpPr/>
          <p:nvPr/>
        </p:nvSpPr>
        <p:spPr>
          <a:xfrm>
            <a:off x="-83200" y="-88000"/>
            <a:ext cx="12358400" cy="7034000"/>
          </a:xfrm>
          <a:prstGeom prst="rect">
            <a:avLst/>
          </a:prstGeom>
          <a:gradFill>
            <a:gsLst>
              <a:gs pos="0">
                <a:srgbClr val="FFFFFF">
                  <a:alpha val="41180"/>
                </a:srgbClr>
              </a:gs>
              <a:gs pos="100000">
                <a:srgbClr val="F3F3F3">
                  <a:alpha val="41180"/>
                </a:srgbClr>
              </a:gs>
            </a:gsLst>
            <a:lin ang="108014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6" name="Google Shape;146;p13"/>
          <p:cNvSpPr/>
          <p:nvPr/>
        </p:nvSpPr>
        <p:spPr>
          <a:xfrm flipH="1">
            <a:off x="1300602" y="-308661"/>
            <a:ext cx="11237956" cy="7475305"/>
          </a:xfrm>
          <a:custGeom>
            <a:avLst/>
            <a:gdLst/>
            <a:ahLst/>
            <a:cxnLst/>
            <a:rect l="l" t="t" r="r" b="b"/>
            <a:pathLst>
              <a:path w="104747" h="69676" extrusionOk="0">
                <a:moveTo>
                  <a:pt x="0" y="1"/>
                </a:moveTo>
                <a:lnTo>
                  <a:pt x="0" y="69676"/>
                </a:lnTo>
                <a:lnTo>
                  <a:pt x="1799" y="69676"/>
                </a:lnTo>
                <a:cubicBezTo>
                  <a:pt x="5385" y="68581"/>
                  <a:pt x="10134" y="66536"/>
                  <a:pt x="15229" y="62693"/>
                </a:cubicBezTo>
                <a:cubicBezTo>
                  <a:pt x="25977" y="54592"/>
                  <a:pt x="20111" y="44816"/>
                  <a:pt x="30871" y="30850"/>
                </a:cubicBezTo>
                <a:cubicBezTo>
                  <a:pt x="41619" y="16883"/>
                  <a:pt x="59776" y="24984"/>
                  <a:pt x="85194" y="12973"/>
                </a:cubicBezTo>
                <a:cubicBezTo>
                  <a:pt x="96859" y="7464"/>
                  <a:pt x="102289" y="3978"/>
                  <a:pt x="104747" y="1822"/>
                </a:cubicBezTo>
                <a:lnTo>
                  <a:pt x="104747" y="1"/>
                </a:lnTo>
                <a:close/>
              </a:path>
            </a:pathLst>
          </a:custGeom>
          <a:solidFill>
            <a:srgbClr val="D6D7D7">
              <a:alpha val="411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7" name="Google Shape;147;p13"/>
          <p:cNvSpPr txBox="1">
            <a:spLocks noGrp="1"/>
          </p:cNvSpPr>
          <p:nvPr>
            <p:ph type="title"/>
          </p:nvPr>
        </p:nvSpPr>
        <p:spPr>
          <a:xfrm>
            <a:off x="2655433" y="2338800"/>
            <a:ext cx="3440400" cy="57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3200"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3200"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3200"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3200"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3200"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3200"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3200"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3200"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endParaRPr/>
          </a:p>
        </p:txBody>
      </p:sp>
      <p:sp>
        <p:nvSpPr>
          <p:cNvPr id="148" name="Google Shape;148;p13"/>
          <p:cNvSpPr txBox="1">
            <a:spLocks noGrp="1"/>
          </p:cNvSpPr>
          <p:nvPr>
            <p:ph type="subTitle" idx="1"/>
          </p:nvPr>
        </p:nvSpPr>
        <p:spPr>
          <a:xfrm>
            <a:off x="2655433" y="2822633"/>
            <a:ext cx="3440400" cy="6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13"/>
          <p:cNvSpPr txBox="1">
            <a:spLocks noGrp="1"/>
          </p:cNvSpPr>
          <p:nvPr>
            <p:ph type="title" idx="2"/>
          </p:nvPr>
        </p:nvSpPr>
        <p:spPr>
          <a:xfrm>
            <a:off x="7715367" y="2338800"/>
            <a:ext cx="3440400" cy="57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3200"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3200"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3200"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3200"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3200"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3200"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3200"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3200"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endParaRPr/>
          </a:p>
        </p:txBody>
      </p:sp>
      <p:sp>
        <p:nvSpPr>
          <p:cNvPr id="150" name="Google Shape;150;p13"/>
          <p:cNvSpPr txBox="1">
            <a:spLocks noGrp="1"/>
          </p:cNvSpPr>
          <p:nvPr>
            <p:ph type="subTitle" idx="3"/>
          </p:nvPr>
        </p:nvSpPr>
        <p:spPr>
          <a:xfrm>
            <a:off x="7715367" y="2822633"/>
            <a:ext cx="3440400" cy="6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13"/>
          <p:cNvSpPr txBox="1">
            <a:spLocks noGrp="1"/>
          </p:cNvSpPr>
          <p:nvPr>
            <p:ph type="title" idx="4"/>
          </p:nvPr>
        </p:nvSpPr>
        <p:spPr>
          <a:xfrm>
            <a:off x="2655433" y="4125400"/>
            <a:ext cx="3440400" cy="57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3200"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3200"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3200"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3200"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3200"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3200"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3200"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3200"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endParaRPr/>
          </a:p>
        </p:txBody>
      </p:sp>
      <p:sp>
        <p:nvSpPr>
          <p:cNvPr id="152" name="Google Shape;152;p13"/>
          <p:cNvSpPr txBox="1">
            <a:spLocks noGrp="1"/>
          </p:cNvSpPr>
          <p:nvPr>
            <p:ph type="title" idx="5"/>
          </p:nvPr>
        </p:nvSpPr>
        <p:spPr>
          <a:xfrm>
            <a:off x="7715367" y="4125400"/>
            <a:ext cx="3440400" cy="57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3200"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3200"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3200"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3200"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3200"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3200"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3200"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3200"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endParaRPr/>
          </a:p>
        </p:txBody>
      </p:sp>
      <p:sp>
        <p:nvSpPr>
          <p:cNvPr id="153" name="Google Shape;153;p13"/>
          <p:cNvSpPr txBox="1">
            <a:spLocks noGrp="1"/>
          </p:cNvSpPr>
          <p:nvPr>
            <p:ph type="subTitle" idx="6"/>
          </p:nvPr>
        </p:nvSpPr>
        <p:spPr>
          <a:xfrm>
            <a:off x="7715367" y="4607867"/>
            <a:ext cx="3440400" cy="6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13"/>
          <p:cNvSpPr txBox="1">
            <a:spLocks noGrp="1"/>
          </p:cNvSpPr>
          <p:nvPr>
            <p:ph type="title" idx="7" hasCustomPrompt="1"/>
          </p:nvPr>
        </p:nvSpPr>
        <p:spPr>
          <a:xfrm>
            <a:off x="1424933" y="2470517"/>
            <a:ext cx="1097200" cy="8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8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62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62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62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62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62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62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62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6267"/>
            </a:lvl9pPr>
          </a:lstStyle>
          <a:p>
            <a:r>
              <a:t>xx%</a:t>
            </a:r>
          </a:p>
        </p:txBody>
      </p:sp>
      <p:sp>
        <p:nvSpPr>
          <p:cNvPr id="155" name="Google Shape;155;p13"/>
          <p:cNvSpPr txBox="1">
            <a:spLocks noGrp="1"/>
          </p:cNvSpPr>
          <p:nvPr>
            <p:ph type="title" idx="8" hasCustomPrompt="1"/>
          </p:nvPr>
        </p:nvSpPr>
        <p:spPr>
          <a:xfrm>
            <a:off x="6491000" y="2478400"/>
            <a:ext cx="1097200" cy="8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8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62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62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62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62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62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62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62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6267"/>
            </a:lvl9pPr>
          </a:lstStyle>
          <a:p>
            <a:r>
              <a:t>xx%</a:t>
            </a:r>
          </a:p>
        </p:txBody>
      </p:sp>
      <p:sp>
        <p:nvSpPr>
          <p:cNvPr id="156" name="Google Shape;156;p13"/>
          <p:cNvSpPr txBox="1">
            <a:spLocks noGrp="1"/>
          </p:cNvSpPr>
          <p:nvPr>
            <p:ph type="title" idx="9" hasCustomPrompt="1"/>
          </p:nvPr>
        </p:nvSpPr>
        <p:spPr>
          <a:xfrm>
            <a:off x="1424933" y="4258067"/>
            <a:ext cx="1097200" cy="8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8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62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62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62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62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62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62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62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6267"/>
            </a:lvl9pPr>
          </a:lstStyle>
          <a:p>
            <a:r>
              <a:t>xx%</a:t>
            </a:r>
          </a:p>
        </p:txBody>
      </p:sp>
      <p:sp>
        <p:nvSpPr>
          <p:cNvPr id="157" name="Google Shape;157;p13"/>
          <p:cNvSpPr txBox="1">
            <a:spLocks noGrp="1"/>
          </p:cNvSpPr>
          <p:nvPr>
            <p:ph type="title" idx="13" hasCustomPrompt="1"/>
          </p:nvPr>
        </p:nvSpPr>
        <p:spPr>
          <a:xfrm>
            <a:off x="6491000" y="4264233"/>
            <a:ext cx="1097200" cy="8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8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62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62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62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62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62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62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62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6267"/>
            </a:lvl9pPr>
          </a:lstStyle>
          <a:p>
            <a:r>
              <a:t>xx%</a:t>
            </a:r>
          </a:p>
        </p:txBody>
      </p:sp>
      <p:sp>
        <p:nvSpPr>
          <p:cNvPr id="158" name="Google Shape;158;p13"/>
          <p:cNvSpPr txBox="1">
            <a:spLocks noGrp="1"/>
          </p:cNvSpPr>
          <p:nvPr>
            <p:ph type="subTitle" idx="14"/>
          </p:nvPr>
        </p:nvSpPr>
        <p:spPr>
          <a:xfrm>
            <a:off x="2655433" y="4607867"/>
            <a:ext cx="3440400" cy="6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13"/>
          <p:cNvSpPr txBox="1">
            <a:spLocks noGrp="1"/>
          </p:cNvSpPr>
          <p:nvPr>
            <p:ph type="title" idx="15"/>
          </p:nvPr>
        </p:nvSpPr>
        <p:spPr>
          <a:xfrm>
            <a:off x="950967" y="877327"/>
            <a:ext cx="10290000" cy="484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13"/>
          <p:cNvSpPr/>
          <p:nvPr/>
        </p:nvSpPr>
        <p:spPr>
          <a:xfrm flipH="1">
            <a:off x="-473153" y="5025245"/>
            <a:ext cx="1898095" cy="1898043"/>
          </a:xfrm>
          <a:custGeom>
            <a:avLst/>
            <a:gdLst/>
            <a:ahLst/>
            <a:cxnLst/>
            <a:rect l="l" t="t" r="r" b="b"/>
            <a:pathLst>
              <a:path w="36598" h="36597" fill="none" extrusionOk="0">
                <a:moveTo>
                  <a:pt x="36597" y="18298"/>
                </a:moveTo>
                <a:cubicBezTo>
                  <a:pt x="36597" y="28390"/>
                  <a:pt x="28390" y="36596"/>
                  <a:pt x="18299" y="36596"/>
                </a:cubicBezTo>
                <a:cubicBezTo>
                  <a:pt x="8208" y="36596"/>
                  <a:pt x="1" y="28390"/>
                  <a:pt x="1" y="18298"/>
                </a:cubicBezTo>
                <a:cubicBezTo>
                  <a:pt x="1" y="8207"/>
                  <a:pt x="8208" y="0"/>
                  <a:pt x="18299" y="0"/>
                </a:cubicBezTo>
                <a:cubicBezTo>
                  <a:pt x="28390" y="0"/>
                  <a:pt x="36597" y="8207"/>
                  <a:pt x="36597" y="18298"/>
                </a:cubicBezTo>
                <a:close/>
              </a:path>
            </a:pathLst>
          </a:custGeom>
          <a:noFill/>
          <a:ln w="4550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1" name="Google Shape;161;p13"/>
          <p:cNvSpPr/>
          <p:nvPr/>
        </p:nvSpPr>
        <p:spPr>
          <a:xfrm flipH="1">
            <a:off x="10717572" y="6"/>
            <a:ext cx="523405" cy="525012"/>
          </a:xfrm>
          <a:custGeom>
            <a:avLst/>
            <a:gdLst/>
            <a:ahLst/>
            <a:cxnLst/>
            <a:rect l="l" t="t" r="r" b="b"/>
            <a:pathLst>
              <a:path w="10092" h="10123" fill="none" extrusionOk="0">
                <a:moveTo>
                  <a:pt x="10092" y="5077"/>
                </a:moveTo>
                <a:cubicBezTo>
                  <a:pt x="10092" y="2280"/>
                  <a:pt x="7843" y="1"/>
                  <a:pt x="5046" y="1"/>
                </a:cubicBezTo>
                <a:cubicBezTo>
                  <a:pt x="2250" y="1"/>
                  <a:pt x="1" y="2280"/>
                  <a:pt x="1" y="5077"/>
                </a:cubicBezTo>
                <a:cubicBezTo>
                  <a:pt x="1" y="7843"/>
                  <a:pt x="2250" y="10122"/>
                  <a:pt x="5046" y="10122"/>
                </a:cubicBezTo>
                <a:cubicBezTo>
                  <a:pt x="7843" y="10122"/>
                  <a:pt x="10092" y="7843"/>
                  <a:pt x="10092" y="5077"/>
                </a:cubicBezTo>
                <a:close/>
              </a:path>
            </a:pathLst>
          </a:custGeom>
          <a:noFill/>
          <a:ln w="4550" cap="flat" cmpd="sng">
            <a:solidFill>
              <a:schemeClr val="accent3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2" name="Google Shape;162;p13"/>
          <p:cNvSpPr/>
          <p:nvPr/>
        </p:nvSpPr>
        <p:spPr>
          <a:xfrm flipH="1">
            <a:off x="1919890" y="-283494"/>
            <a:ext cx="602237" cy="602289"/>
          </a:xfrm>
          <a:custGeom>
            <a:avLst/>
            <a:gdLst/>
            <a:ahLst/>
            <a:cxnLst/>
            <a:rect l="l" t="t" r="r" b="b"/>
            <a:pathLst>
              <a:path w="11612" h="11613" fill="none" extrusionOk="0">
                <a:moveTo>
                  <a:pt x="11612" y="5806"/>
                </a:moveTo>
                <a:cubicBezTo>
                  <a:pt x="11612" y="9028"/>
                  <a:pt x="9028" y="11612"/>
                  <a:pt x="5806" y="11612"/>
                </a:cubicBezTo>
                <a:cubicBezTo>
                  <a:pt x="2584" y="11612"/>
                  <a:pt x="1" y="9028"/>
                  <a:pt x="1" y="5806"/>
                </a:cubicBezTo>
                <a:cubicBezTo>
                  <a:pt x="1" y="2615"/>
                  <a:pt x="2584" y="1"/>
                  <a:pt x="5806" y="1"/>
                </a:cubicBezTo>
                <a:cubicBezTo>
                  <a:pt x="9028" y="1"/>
                  <a:pt x="11612" y="2615"/>
                  <a:pt x="11612" y="5806"/>
                </a:cubicBezTo>
                <a:close/>
              </a:path>
            </a:pathLst>
          </a:custGeom>
          <a:noFill/>
          <a:ln w="4550" cap="flat" cmpd="sng">
            <a:solidFill>
              <a:schemeClr val="accent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3" name="Google Shape;163;p13"/>
          <p:cNvSpPr/>
          <p:nvPr/>
        </p:nvSpPr>
        <p:spPr>
          <a:xfrm flipH="1">
            <a:off x="5554704" y="-1085945"/>
            <a:ext cx="1526027" cy="1527583"/>
          </a:xfrm>
          <a:custGeom>
            <a:avLst/>
            <a:gdLst/>
            <a:ahLst/>
            <a:cxnLst/>
            <a:rect l="l" t="t" r="r" b="b"/>
            <a:pathLst>
              <a:path w="29424" h="29454" fill="none" extrusionOk="0">
                <a:moveTo>
                  <a:pt x="18967" y="2371"/>
                </a:moveTo>
                <a:cubicBezTo>
                  <a:pt x="25806" y="4742"/>
                  <a:pt x="29423" y="12189"/>
                  <a:pt x="27083" y="18998"/>
                </a:cubicBezTo>
                <a:cubicBezTo>
                  <a:pt x="24712" y="25837"/>
                  <a:pt x="17265" y="29454"/>
                  <a:pt x="10426" y="27113"/>
                </a:cubicBezTo>
                <a:cubicBezTo>
                  <a:pt x="3617" y="24743"/>
                  <a:pt x="0" y="17296"/>
                  <a:pt x="2341" y="10457"/>
                </a:cubicBezTo>
                <a:cubicBezTo>
                  <a:pt x="4711" y="3648"/>
                  <a:pt x="12158" y="1"/>
                  <a:pt x="18967" y="2371"/>
                </a:cubicBezTo>
                <a:close/>
              </a:path>
            </a:pathLst>
          </a:custGeom>
          <a:noFill/>
          <a:ln w="4550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4" name="Google Shape;164;p13"/>
          <p:cNvSpPr/>
          <p:nvPr/>
        </p:nvSpPr>
        <p:spPr>
          <a:xfrm flipH="1">
            <a:off x="5729281" y="6129495"/>
            <a:ext cx="1898095" cy="1898043"/>
          </a:xfrm>
          <a:custGeom>
            <a:avLst/>
            <a:gdLst/>
            <a:ahLst/>
            <a:cxnLst/>
            <a:rect l="l" t="t" r="r" b="b"/>
            <a:pathLst>
              <a:path w="36598" h="36597" fill="none" extrusionOk="0">
                <a:moveTo>
                  <a:pt x="36597" y="18298"/>
                </a:moveTo>
                <a:cubicBezTo>
                  <a:pt x="36597" y="28390"/>
                  <a:pt x="28390" y="36596"/>
                  <a:pt x="18299" y="36596"/>
                </a:cubicBezTo>
                <a:cubicBezTo>
                  <a:pt x="8208" y="36596"/>
                  <a:pt x="1" y="28390"/>
                  <a:pt x="1" y="18298"/>
                </a:cubicBezTo>
                <a:cubicBezTo>
                  <a:pt x="1" y="8207"/>
                  <a:pt x="8208" y="0"/>
                  <a:pt x="18299" y="0"/>
                </a:cubicBezTo>
                <a:cubicBezTo>
                  <a:pt x="28390" y="0"/>
                  <a:pt x="36597" y="8207"/>
                  <a:pt x="36597" y="18298"/>
                </a:cubicBezTo>
                <a:close/>
              </a:path>
            </a:pathLst>
          </a:custGeom>
          <a:noFill/>
          <a:ln w="4550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5" name="Google Shape;165;p13"/>
          <p:cNvSpPr/>
          <p:nvPr/>
        </p:nvSpPr>
        <p:spPr>
          <a:xfrm flipH="1">
            <a:off x="1087923" y="6255706"/>
            <a:ext cx="602237" cy="602289"/>
          </a:xfrm>
          <a:custGeom>
            <a:avLst/>
            <a:gdLst/>
            <a:ahLst/>
            <a:cxnLst/>
            <a:rect l="l" t="t" r="r" b="b"/>
            <a:pathLst>
              <a:path w="11612" h="11613" fill="none" extrusionOk="0">
                <a:moveTo>
                  <a:pt x="11612" y="5806"/>
                </a:moveTo>
                <a:cubicBezTo>
                  <a:pt x="11612" y="9028"/>
                  <a:pt x="9028" y="11612"/>
                  <a:pt x="5806" y="11612"/>
                </a:cubicBezTo>
                <a:cubicBezTo>
                  <a:pt x="2584" y="11612"/>
                  <a:pt x="1" y="9028"/>
                  <a:pt x="1" y="5806"/>
                </a:cubicBezTo>
                <a:cubicBezTo>
                  <a:pt x="1" y="2615"/>
                  <a:pt x="2584" y="1"/>
                  <a:pt x="5806" y="1"/>
                </a:cubicBezTo>
                <a:cubicBezTo>
                  <a:pt x="9028" y="1"/>
                  <a:pt x="11612" y="2615"/>
                  <a:pt x="11612" y="5806"/>
                </a:cubicBezTo>
                <a:close/>
              </a:path>
            </a:pathLst>
          </a:custGeom>
          <a:noFill/>
          <a:ln w="4550" cap="flat" cmpd="sng">
            <a:solidFill>
              <a:schemeClr val="accent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6" name="Google Shape;166;p13"/>
          <p:cNvSpPr/>
          <p:nvPr/>
        </p:nvSpPr>
        <p:spPr>
          <a:xfrm>
            <a:off x="-400867" y="1413001"/>
            <a:ext cx="1097184" cy="1099116"/>
          </a:xfrm>
          <a:custGeom>
            <a:avLst/>
            <a:gdLst/>
            <a:ahLst/>
            <a:cxnLst/>
            <a:rect l="l" t="t" r="r" b="b"/>
            <a:pathLst>
              <a:path w="17600" h="17631" fill="none" extrusionOk="0">
                <a:moveTo>
                  <a:pt x="16991" y="8147"/>
                </a:moveTo>
                <a:lnTo>
                  <a:pt x="17599" y="7691"/>
                </a:lnTo>
                <a:lnTo>
                  <a:pt x="17326" y="6353"/>
                </a:lnTo>
                <a:lnTo>
                  <a:pt x="16566" y="6110"/>
                </a:lnTo>
                <a:cubicBezTo>
                  <a:pt x="16323" y="5411"/>
                  <a:pt x="15988" y="4742"/>
                  <a:pt x="15563" y="4165"/>
                </a:cubicBezTo>
                <a:lnTo>
                  <a:pt x="15867" y="3435"/>
                </a:lnTo>
                <a:lnTo>
                  <a:pt x="14955" y="2402"/>
                </a:lnTo>
                <a:lnTo>
                  <a:pt x="14164" y="2584"/>
                </a:lnTo>
                <a:cubicBezTo>
                  <a:pt x="13617" y="2128"/>
                  <a:pt x="12979" y="1703"/>
                  <a:pt x="12341" y="1399"/>
                </a:cubicBezTo>
                <a:lnTo>
                  <a:pt x="12219" y="639"/>
                </a:lnTo>
                <a:lnTo>
                  <a:pt x="10942" y="213"/>
                </a:lnTo>
                <a:lnTo>
                  <a:pt x="10335" y="761"/>
                </a:lnTo>
                <a:cubicBezTo>
                  <a:pt x="9635" y="609"/>
                  <a:pt x="8906" y="578"/>
                  <a:pt x="8146" y="639"/>
                </a:cubicBezTo>
                <a:lnTo>
                  <a:pt x="7660" y="1"/>
                </a:lnTo>
                <a:lnTo>
                  <a:pt x="6322" y="305"/>
                </a:lnTo>
                <a:lnTo>
                  <a:pt x="6110" y="1065"/>
                </a:lnTo>
                <a:cubicBezTo>
                  <a:pt x="5380" y="1308"/>
                  <a:pt x="4742" y="1642"/>
                  <a:pt x="4134" y="2068"/>
                </a:cubicBezTo>
                <a:lnTo>
                  <a:pt x="3435" y="1764"/>
                </a:lnTo>
                <a:lnTo>
                  <a:pt x="2401" y="2675"/>
                </a:lnTo>
                <a:lnTo>
                  <a:pt x="2584" y="3466"/>
                </a:lnTo>
                <a:cubicBezTo>
                  <a:pt x="2097" y="4013"/>
                  <a:pt x="1702" y="4621"/>
                  <a:pt x="1398" y="5289"/>
                </a:cubicBezTo>
                <a:lnTo>
                  <a:pt x="608" y="5411"/>
                </a:lnTo>
                <a:lnTo>
                  <a:pt x="182" y="6688"/>
                </a:lnTo>
                <a:lnTo>
                  <a:pt x="730" y="7296"/>
                </a:lnTo>
                <a:cubicBezTo>
                  <a:pt x="608" y="7995"/>
                  <a:pt x="547" y="8724"/>
                  <a:pt x="608" y="9484"/>
                </a:cubicBezTo>
                <a:lnTo>
                  <a:pt x="0" y="9940"/>
                </a:lnTo>
                <a:lnTo>
                  <a:pt x="274" y="11277"/>
                </a:lnTo>
                <a:lnTo>
                  <a:pt x="1064" y="11521"/>
                </a:lnTo>
                <a:cubicBezTo>
                  <a:pt x="1307" y="12250"/>
                  <a:pt x="1641" y="12888"/>
                  <a:pt x="2037" y="13496"/>
                </a:cubicBezTo>
                <a:lnTo>
                  <a:pt x="1763" y="14195"/>
                </a:lnTo>
                <a:lnTo>
                  <a:pt x="2675" y="15229"/>
                </a:lnTo>
                <a:lnTo>
                  <a:pt x="3465" y="15046"/>
                </a:lnTo>
                <a:cubicBezTo>
                  <a:pt x="4012" y="15533"/>
                  <a:pt x="4620" y="15928"/>
                  <a:pt x="5289" y="16232"/>
                </a:cubicBezTo>
                <a:lnTo>
                  <a:pt x="5380" y="17022"/>
                </a:lnTo>
                <a:lnTo>
                  <a:pt x="6687" y="17448"/>
                </a:lnTo>
                <a:lnTo>
                  <a:pt x="7265" y="16901"/>
                </a:lnTo>
                <a:cubicBezTo>
                  <a:pt x="7994" y="17022"/>
                  <a:pt x="8724" y="17053"/>
                  <a:pt x="9453" y="16992"/>
                </a:cubicBezTo>
                <a:lnTo>
                  <a:pt x="9939" y="17630"/>
                </a:lnTo>
                <a:lnTo>
                  <a:pt x="11277" y="17326"/>
                </a:lnTo>
                <a:lnTo>
                  <a:pt x="11520" y="16566"/>
                </a:lnTo>
                <a:cubicBezTo>
                  <a:pt x="12219" y="16323"/>
                  <a:pt x="12888" y="15989"/>
                  <a:pt x="13465" y="15563"/>
                </a:cubicBezTo>
                <a:lnTo>
                  <a:pt x="14195" y="15867"/>
                </a:lnTo>
                <a:lnTo>
                  <a:pt x="15198" y="14955"/>
                </a:lnTo>
                <a:lnTo>
                  <a:pt x="15016" y="14165"/>
                </a:lnTo>
                <a:cubicBezTo>
                  <a:pt x="15502" y="13618"/>
                  <a:pt x="15897" y="13010"/>
                  <a:pt x="16231" y="12341"/>
                </a:cubicBezTo>
                <a:lnTo>
                  <a:pt x="16991" y="12250"/>
                </a:lnTo>
                <a:lnTo>
                  <a:pt x="17417" y="10943"/>
                </a:lnTo>
                <a:lnTo>
                  <a:pt x="16870" y="10335"/>
                </a:lnTo>
                <a:cubicBezTo>
                  <a:pt x="17022" y="9636"/>
                  <a:pt x="17052" y="8907"/>
                  <a:pt x="16991" y="8147"/>
                </a:cubicBezTo>
                <a:close/>
                <a:moveTo>
                  <a:pt x="8815" y="13284"/>
                </a:moveTo>
                <a:cubicBezTo>
                  <a:pt x="6353" y="13284"/>
                  <a:pt x="4347" y="11277"/>
                  <a:pt x="4347" y="8815"/>
                </a:cubicBezTo>
                <a:cubicBezTo>
                  <a:pt x="4347" y="6353"/>
                  <a:pt x="6353" y="4347"/>
                  <a:pt x="8815" y="4347"/>
                </a:cubicBezTo>
                <a:cubicBezTo>
                  <a:pt x="11277" y="4347"/>
                  <a:pt x="13283" y="6353"/>
                  <a:pt x="13283" y="8815"/>
                </a:cubicBezTo>
                <a:cubicBezTo>
                  <a:pt x="13283" y="11277"/>
                  <a:pt x="11277" y="13284"/>
                  <a:pt x="8815" y="13284"/>
                </a:cubicBezTo>
                <a:close/>
              </a:path>
            </a:pathLst>
          </a:custGeom>
          <a:noFill/>
          <a:ln w="4550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67" name="Google Shape;167;p13"/>
          <p:cNvGrpSpPr/>
          <p:nvPr/>
        </p:nvGrpSpPr>
        <p:grpSpPr>
          <a:xfrm>
            <a:off x="10505266" y="5650543"/>
            <a:ext cx="1686735" cy="1686735"/>
            <a:chOff x="3912750" y="637550"/>
            <a:chExt cx="947533" cy="947533"/>
          </a:xfrm>
        </p:grpSpPr>
        <p:sp>
          <p:nvSpPr>
            <p:cNvPr id="168" name="Google Shape;168;p13"/>
            <p:cNvSpPr/>
            <p:nvPr/>
          </p:nvSpPr>
          <p:spPr>
            <a:xfrm>
              <a:off x="3912750" y="637550"/>
              <a:ext cx="947533" cy="947533"/>
            </a:xfrm>
            <a:custGeom>
              <a:avLst/>
              <a:gdLst/>
              <a:ahLst/>
              <a:cxnLst/>
              <a:rect l="l" t="t" r="r" b="b"/>
              <a:pathLst>
                <a:path w="14743" h="14743" fill="none" extrusionOk="0">
                  <a:moveTo>
                    <a:pt x="14226" y="6809"/>
                  </a:moveTo>
                  <a:lnTo>
                    <a:pt x="14742" y="6414"/>
                  </a:lnTo>
                  <a:lnTo>
                    <a:pt x="14530" y="5289"/>
                  </a:lnTo>
                  <a:lnTo>
                    <a:pt x="13861" y="5107"/>
                  </a:lnTo>
                  <a:cubicBezTo>
                    <a:pt x="13648" y="4499"/>
                    <a:pt x="13375" y="3952"/>
                    <a:pt x="13040" y="3466"/>
                  </a:cubicBezTo>
                  <a:lnTo>
                    <a:pt x="13283" y="2858"/>
                  </a:lnTo>
                  <a:lnTo>
                    <a:pt x="12524" y="2007"/>
                  </a:lnTo>
                  <a:lnTo>
                    <a:pt x="11855" y="2159"/>
                  </a:lnTo>
                  <a:cubicBezTo>
                    <a:pt x="11399" y="1764"/>
                    <a:pt x="10882" y="1429"/>
                    <a:pt x="10335" y="1156"/>
                  </a:cubicBezTo>
                  <a:lnTo>
                    <a:pt x="10244" y="517"/>
                  </a:lnTo>
                  <a:lnTo>
                    <a:pt x="9150" y="153"/>
                  </a:lnTo>
                  <a:lnTo>
                    <a:pt x="8663" y="609"/>
                  </a:lnTo>
                  <a:cubicBezTo>
                    <a:pt x="8055" y="487"/>
                    <a:pt x="7447" y="457"/>
                    <a:pt x="6809" y="517"/>
                  </a:cubicBezTo>
                  <a:lnTo>
                    <a:pt x="6414" y="1"/>
                  </a:lnTo>
                  <a:lnTo>
                    <a:pt x="5289" y="213"/>
                  </a:lnTo>
                  <a:lnTo>
                    <a:pt x="5107" y="882"/>
                  </a:lnTo>
                  <a:cubicBezTo>
                    <a:pt x="4499" y="1095"/>
                    <a:pt x="3952" y="1368"/>
                    <a:pt x="3466" y="1703"/>
                  </a:cubicBezTo>
                  <a:lnTo>
                    <a:pt x="2858" y="1460"/>
                  </a:lnTo>
                  <a:lnTo>
                    <a:pt x="2007" y="2219"/>
                  </a:lnTo>
                  <a:lnTo>
                    <a:pt x="2159" y="2888"/>
                  </a:lnTo>
                  <a:cubicBezTo>
                    <a:pt x="1763" y="3344"/>
                    <a:pt x="1429" y="3861"/>
                    <a:pt x="1156" y="4408"/>
                  </a:cubicBezTo>
                  <a:lnTo>
                    <a:pt x="517" y="4499"/>
                  </a:lnTo>
                  <a:lnTo>
                    <a:pt x="153" y="5593"/>
                  </a:lnTo>
                  <a:lnTo>
                    <a:pt x="608" y="6080"/>
                  </a:lnTo>
                  <a:cubicBezTo>
                    <a:pt x="487" y="6688"/>
                    <a:pt x="456" y="7296"/>
                    <a:pt x="517" y="7934"/>
                  </a:cubicBezTo>
                  <a:lnTo>
                    <a:pt x="1" y="8329"/>
                  </a:lnTo>
                  <a:lnTo>
                    <a:pt x="213" y="9454"/>
                  </a:lnTo>
                  <a:lnTo>
                    <a:pt x="882" y="9636"/>
                  </a:lnTo>
                  <a:cubicBezTo>
                    <a:pt x="1095" y="10244"/>
                    <a:pt x="1368" y="10791"/>
                    <a:pt x="1703" y="11277"/>
                  </a:cubicBezTo>
                  <a:lnTo>
                    <a:pt x="1460" y="11885"/>
                  </a:lnTo>
                  <a:lnTo>
                    <a:pt x="2219" y="12736"/>
                  </a:lnTo>
                  <a:lnTo>
                    <a:pt x="2888" y="12584"/>
                  </a:lnTo>
                  <a:cubicBezTo>
                    <a:pt x="3344" y="12980"/>
                    <a:pt x="3861" y="13314"/>
                    <a:pt x="4408" y="13587"/>
                  </a:cubicBezTo>
                  <a:lnTo>
                    <a:pt x="4499" y="14226"/>
                  </a:lnTo>
                  <a:lnTo>
                    <a:pt x="5593" y="14590"/>
                  </a:lnTo>
                  <a:lnTo>
                    <a:pt x="6080" y="14135"/>
                  </a:lnTo>
                  <a:cubicBezTo>
                    <a:pt x="6688" y="14256"/>
                    <a:pt x="7296" y="14287"/>
                    <a:pt x="7934" y="14226"/>
                  </a:cubicBezTo>
                  <a:lnTo>
                    <a:pt x="8329" y="14742"/>
                  </a:lnTo>
                  <a:lnTo>
                    <a:pt x="9454" y="14530"/>
                  </a:lnTo>
                  <a:lnTo>
                    <a:pt x="9636" y="13861"/>
                  </a:lnTo>
                  <a:cubicBezTo>
                    <a:pt x="10244" y="13648"/>
                    <a:pt x="10791" y="13375"/>
                    <a:pt x="11277" y="13040"/>
                  </a:cubicBezTo>
                  <a:lnTo>
                    <a:pt x="11885" y="13283"/>
                  </a:lnTo>
                  <a:lnTo>
                    <a:pt x="12736" y="12524"/>
                  </a:lnTo>
                  <a:lnTo>
                    <a:pt x="12584" y="11855"/>
                  </a:lnTo>
                  <a:cubicBezTo>
                    <a:pt x="12980" y="11399"/>
                    <a:pt x="13314" y="10882"/>
                    <a:pt x="13587" y="10335"/>
                  </a:cubicBezTo>
                  <a:lnTo>
                    <a:pt x="14226" y="10244"/>
                  </a:lnTo>
                  <a:lnTo>
                    <a:pt x="14590" y="9150"/>
                  </a:lnTo>
                  <a:lnTo>
                    <a:pt x="14135" y="8663"/>
                  </a:lnTo>
                  <a:cubicBezTo>
                    <a:pt x="14256" y="8055"/>
                    <a:pt x="14287" y="7448"/>
                    <a:pt x="14226" y="6809"/>
                  </a:cubicBezTo>
                  <a:close/>
                  <a:moveTo>
                    <a:pt x="7387" y="11125"/>
                  </a:moveTo>
                  <a:cubicBezTo>
                    <a:pt x="5320" y="11125"/>
                    <a:pt x="3618" y="9423"/>
                    <a:pt x="3618" y="7356"/>
                  </a:cubicBezTo>
                  <a:cubicBezTo>
                    <a:pt x="3618" y="5320"/>
                    <a:pt x="5320" y="3618"/>
                    <a:pt x="7387" y="3618"/>
                  </a:cubicBezTo>
                  <a:cubicBezTo>
                    <a:pt x="9423" y="3618"/>
                    <a:pt x="11125" y="5320"/>
                    <a:pt x="11125" y="7356"/>
                  </a:cubicBezTo>
                  <a:cubicBezTo>
                    <a:pt x="11125" y="9423"/>
                    <a:pt x="9423" y="11125"/>
                    <a:pt x="7387" y="11125"/>
                  </a:cubicBezTo>
                  <a:close/>
                </a:path>
              </a:pathLst>
            </a:custGeom>
            <a:noFill/>
            <a:ln w="45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9" name="Google Shape;169;p13"/>
            <p:cNvSpPr/>
            <p:nvPr/>
          </p:nvSpPr>
          <p:spPr>
            <a:xfrm>
              <a:off x="4242902" y="967702"/>
              <a:ext cx="287223" cy="287223"/>
            </a:xfrm>
            <a:custGeom>
              <a:avLst/>
              <a:gdLst/>
              <a:ahLst/>
              <a:cxnLst/>
              <a:rect l="l" t="t" r="r" b="b"/>
              <a:pathLst>
                <a:path w="4469" h="4469" fill="none" extrusionOk="0">
                  <a:moveTo>
                    <a:pt x="2250" y="4469"/>
                  </a:moveTo>
                  <a:cubicBezTo>
                    <a:pt x="1003" y="4469"/>
                    <a:pt x="0" y="3466"/>
                    <a:pt x="0" y="2219"/>
                  </a:cubicBezTo>
                  <a:cubicBezTo>
                    <a:pt x="0" y="1004"/>
                    <a:pt x="1003" y="0"/>
                    <a:pt x="2250" y="0"/>
                  </a:cubicBezTo>
                  <a:cubicBezTo>
                    <a:pt x="3466" y="0"/>
                    <a:pt x="4469" y="1004"/>
                    <a:pt x="4469" y="2219"/>
                  </a:cubicBezTo>
                  <a:cubicBezTo>
                    <a:pt x="4469" y="3466"/>
                    <a:pt x="3466" y="4469"/>
                    <a:pt x="2250" y="4469"/>
                  </a:cubicBezTo>
                  <a:close/>
                </a:path>
              </a:pathLst>
            </a:custGeom>
            <a:noFill/>
            <a:ln w="45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964405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1713E-86DB-4340-A955-B2D34C03C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39F4CD-69AF-4FCC-A9DE-9125FF17A9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252139-1660-49B8-8B61-72901B3CE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2C8A2-3261-4F0D-9011-F5B5D04A81C4}" type="datetime1">
              <a:rPr lang="en-US" smtClean="0"/>
              <a:t>7/3/2023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714DE2-DA72-414B-BBD3-DF3F1088C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514A1E-8F17-422A-A382-17505E117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6B5EF-388E-492C-8571-6BD9AD168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7212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80255-CC56-4BEE-8FDC-C3A9640D5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A1400E-3EE4-4244-A2F4-ED897E9D91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533AA2-C3E7-40E1-8C24-C1215C885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F14C9-1910-48A3-A8A7-7CA23E7D5A4D}" type="datetime1">
              <a:rPr lang="en-US" smtClean="0"/>
              <a:t>7/3/2023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752554-C86A-4822-8FC9-14F8B563D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06CE75-4396-4AB3-A77B-5739D7E68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6B5EF-388E-492C-8571-6BD9AD168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0734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8CC6C-4182-4D5F-9BC7-A22C09A45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19D5AE-04F3-46A8-9EBE-46147F181F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1E7AC4-92D9-4599-A1F2-0C53B49ED3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9D7470-6054-4402-AA0B-ED388F8AE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EC508-9A59-480B-8D7E-C20F0EECFFF8}" type="datetime1">
              <a:rPr lang="en-US" smtClean="0"/>
              <a:t>7/3/2023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5FC399-C4EF-4ED9-AC6A-D2F1BDED6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D6FCF7-C194-4FDA-85D7-309DCB30D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6B5EF-388E-492C-8571-6BD9AD168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5811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353E5-FA2A-478C-83E5-2D63F74B5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85B0A4-B746-49A5-A5DE-FE21FC37AF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9BC9A9-2B56-4F84-843A-75CA183487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43924A-B061-4F87-87DB-EEB4F27E2B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9F220B-94B2-4923-8790-407C452FBB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196D30-A78A-4AFE-A216-5A13E61DC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C9249-E47D-46E4-AACE-44EB21C4431E}" type="datetime1">
              <a:rPr lang="en-US" smtClean="0"/>
              <a:t>7/3/2023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4E5125-D5B7-4A55-88A9-DE948DDE0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DB4C37-345A-4CF2-8122-AD404344D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6B5EF-388E-492C-8571-6BD9AD168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0333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D1132-DC77-4061-BD36-3AB83FC60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9A281E-A050-40F9-AEA0-57D26281E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06D01-D0EA-47BB-AE08-0DF0E557DA83}" type="datetime1">
              <a:rPr lang="en-US" smtClean="0"/>
              <a:t>7/3/2023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136F76-055A-4E16-854D-BABBAD8E3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7DCB32-34F9-4ECE-85B2-76AA1DC30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6B5EF-388E-492C-8571-6BD9AD168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7010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17B045-DE51-4A36-B632-A1ADD58AE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2C31F-A28C-4483-A924-BA1EF2BEFB59}" type="datetime1">
              <a:rPr lang="en-US" smtClean="0"/>
              <a:t>7/3/2023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B1CD1E-B100-4281-A74E-561084A3F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B6F011-1D89-4DA0-B86C-9B0D773D7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6B5EF-388E-492C-8571-6BD9AD168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131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6CDDC-6CFD-4B5A-A60A-F23C707F4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26AFB4-18AF-457A-B787-7AAB6067C2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705516-DD13-4884-B90A-3B489A7FA2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267578-3139-4A22-8AB5-141191A2D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E6B1C-C1D3-4C09-B900-497E935581C0}" type="datetime1">
              <a:rPr lang="en-US" smtClean="0"/>
              <a:t>7/3/2023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EC6199-16B3-4F82-B5A5-D6BD7D1B2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CF632E-FC2F-45C1-9584-0F887F198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6B5EF-388E-492C-8571-6BD9AD168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018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17544-726E-4719-AC27-1537E6B6F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BDA35A-AE96-4C61-9BA7-BD774E49D7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CCF54D-08A9-4DFC-91E0-60EF0390B1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FD7C30-1063-42B0-BFDF-EBE6FD8F8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698F6-13A1-4CF7-B746-55C2743FF182}" type="datetime1">
              <a:rPr lang="en-US" smtClean="0"/>
              <a:t>7/3/2023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BAE844-C399-43FF-91C2-BF21D5459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B8C55E-8BA8-4CF1-AAEB-1A6F8B386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6B5EF-388E-492C-8571-6BD9AD168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5170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7AA8D8-39BA-4996-8264-3F54EB3D3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A9B61C-A888-4270-B981-D3C5496D2D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643089-42C6-405C-9C02-2171C10011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8B65BD-DAF7-45E9-A138-E40E77CB491C}" type="datetime1">
              <a:rPr lang="en-US" smtClean="0"/>
              <a:t>7/3/2023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FD7B30-2651-4188-A9E3-FEBEB1EF0F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3B44E0-3AFB-4582-BEA2-C648D650E8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96B5EF-388E-492C-8571-6BD9AD168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15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customXml" Target="../ink/ink11.xml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customXml" Target="../ink/ink12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3.xml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customXml" Target="../ink/ink14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5.xml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customXml" Target="../ink/ink16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customXml" Target="../ink/ink17.xml"/><Relationship Id="rId7" Type="http://schemas.openxmlformats.org/officeDocument/2006/relationships/image" Target="../media/image17.png"/><Relationship Id="rId12" Type="http://schemas.openxmlformats.org/officeDocument/2006/relationships/customXml" Target="../ink/ink19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21.png"/><Relationship Id="rId5" Type="http://schemas.openxmlformats.org/officeDocument/2006/relationships/customXml" Target="../ink/ink18.xml"/><Relationship Id="rId10" Type="http://schemas.openxmlformats.org/officeDocument/2006/relationships/image" Target="../media/image20.png"/><Relationship Id="rId4" Type="http://schemas.openxmlformats.org/officeDocument/2006/relationships/image" Target="../media/image6.png"/><Relationship Id="rId9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customXml" Target="../ink/ink20.xml"/><Relationship Id="rId7" Type="http://schemas.openxmlformats.org/officeDocument/2006/relationships/customXml" Target="../ink/ink22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customXml" Target="../ink/ink21.xml"/><Relationship Id="rId10" Type="http://schemas.openxmlformats.org/officeDocument/2006/relationships/image" Target="../media/image24.png"/><Relationship Id="rId4" Type="http://schemas.openxmlformats.org/officeDocument/2006/relationships/image" Target="../media/image6.png"/><Relationship Id="rId9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ustomXml" Target="../ink/ink23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customXml" Target="../ink/ink24.xml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jpeg"/><Relationship Id="rId3" Type="http://schemas.openxmlformats.org/officeDocument/2006/relationships/customXml" Target="../ink/ink25.xml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customXml" Target="../ink/ink26.xml"/><Relationship Id="rId10" Type="http://schemas.openxmlformats.org/officeDocument/2006/relationships/image" Target="../media/image28.jpeg"/><Relationship Id="rId4" Type="http://schemas.openxmlformats.org/officeDocument/2006/relationships/image" Target="../media/image6.png"/><Relationship Id="rId9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ustomXml" Target="../ink/ink27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customXml" Target="../ink/ink28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ustomXml" Target="../ink/ink29.xml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customXml" Target="../ink/ink30.xml"/><Relationship Id="rId4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ustomXml" Target="../ink/ink31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customXml" Target="../ink/ink32.xml"/><Relationship Id="rId4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ustomXml" Target="../ink/ink33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customXml" Target="../ink/ink34.xml"/><Relationship Id="rId4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customXml" Target="../ink/ink35.xml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customXml" Target="../ink/ink36.xml"/><Relationship Id="rId4" Type="http://schemas.openxmlformats.org/officeDocument/2006/relationships/image" Target="../media/image6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customXml" Target="../ink/ink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customXml" Target="../ink/ink3.xml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customXml" Target="../ink/ink4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customXml" Target="../ink/ink6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customXml" Target="../ink/ink8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09;p1">
            <a:extLst>
              <a:ext uri="{FF2B5EF4-FFF2-40B4-BE49-F238E27FC236}">
                <a16:creationId xmlns:a16="http://schemas.microsoft.com/office/drawing/2014/main" id="{0A506D4D-4A00-4759-BA00-7311171B8C28}"/>
              </a:ext>
            </a:extLst>
          </p:cNvPr>
          <p:cNvSpPr/>
          <p:nvPr/>
        </p:nvSpPr>
        <p:spPr>
          <a:xfrm>
            <a:off x="9721180" y="-103030"/>
            <a:ext cx="946821" cy="842567"/>
          </a:xfrm>
          <a:prstGeom prst="rect">
            <a:avLst/>
          </a:prstGeom>
          <a:solidFill>
            <a:schemeClr val="lt1"/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1351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A961CC5-719C-4398-AF8D-A62572F029B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64" b="7764"/>
          <a:stretch/>
        </p:blipFill>
        <p:spPr>
          <a:xfrm>
            <a:off x="-157318" y="629328"/>
            <a:ext cx="12221497" cy="6228672"/>
          </a:xfrm>
          <a:prstGeom prst="rect">
            <a:avLst/>
          </a:prstGeom>
        </p:spPr>
      </p:pic>
      <p:sp>
        <p:nvSpPr>
          <p:cNvPr id="106" name="Google Shape;106;p1"/>
          <p:cNvSpPr/>
          <p:nvPr/>
        </p:nvSpPr>
        <p:spPr>
          <a:xfrm>
            <a:off x="826137" y="1188944"/>
            <a:ext cx="9734563" cy="1469125"/>
          </a:xfrm>
          <a:prstGeom prst="rect">
            <a:avLst/>
          </a:prstGeom>
          <a:solidFill>
            <a:srgbClr val="002060">
              <a:alpha val="83000"/>
            </a:srgbClr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7156" tIns="68569" rIns="137156" bIns="68569" anchor="ctr" anchorCtr="0">
            <a:noAutofit/>
          </a:bodyPr>
          <a:lstStyle/>
          <a:p>
            <a:pPr algn="ctr"/>
            <a:r>
              <a:rPr lang="en-US" sz="2000" b="1">
                <a:solidFill>
                  <a:srgbClr val="F2F2F2"/>
                </a:solidFill>
                <a:latin typeface="Book Antiqua" panose="02040602050305030304" pitchFamily="18" charset="0"/>
              </a:rPr>
              <a:t>KHOA MẠNG MÁY TÍNH VÀ TRUYỀN THÔNG</a:t>
            </a:r>
          </a:p>
          <a:p>
            <a:pPr algn="ctr"/>
            <a:r>
              <a:rPr lang="en-US" sz="2600" b="1">
                <a:solidFill>
                  <a:srgbClr val="F2F2F2"/>
                </a:solidFill>
                <a:latin typeface="Book Antiqua" panose="02040602050305030304" pitchFamily="18" charset="0"/>
              </a:rPr>
              <a:t>BÁO CÁO </a:t>
            </a:r>
          </a:p>
          <a:p>
            <a:pPr algn="ctr"/>
            <a:r>
              <a:rPr lang="en-US" sz="2600" b="1">
                <a:solidFill>
                  <a:srgbClr val="F2F2F2"/>
                </a:solidFill>
                <a:latin typeface="Book Antiqua" panose="02040602050305030304" pitchFamily="18" charset="0"/>
              </a:rPr>
              <a:t>KHÓA LUẬN TỐT NGHIỆP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93FF1EC-598A-4285-B0F2-7876C0278B4B}"/>
              </a:ext>
            </a:extLst>
          </p:cNvPr>
          <p:cNvGrpSpPr/>
          <p:nvPr/>
        </p:nvGrpSpPr>
        <p:grpSpPr>
          <a:xfrm>
            <a:off x="127821" y="-75741"/>
            <a:ext cx="11838039" cy="968873"/>
            <a:chOff x="1228555" y="34408"/>
            <a:chExt cx="10836698" cy="1018092"/>
          </a:xfrm>
        </p:grpSpPr>
        <p:sp>
          <p:nvSpPr>
            <p:cNvPr id="12" name="Google Shape;105;p1">
              <a:extLst>
                <a:ext uri="{FF2B5EF4-FFF2-40B4-BE49-F238E27FC236}">
                  <a16:creationId xmlns:a16="http://schemas.microsoft.com/office/drawing/2014/main" id="{D2935C59-C4EC-4552-9E8E-47D6A6E4851D}"/>
                </a:ext>
              </a:extLst>
            </p:cNvPr>
            <p:cNvSpPr/>
            <p:nvPr/>
          </p:nvSpPr>
          <p:spPr>
            <a:xfrm>
              <a:off x="1228555" y="74226"/>
              <a:ext cx="10836698" cy="978274"/>
            </a:xfrm>
            <a:prstGeom prst="rect">
              <a:avLst/>
            </a:prstGeom>
            <a:solidFill>
              <a:schemeClr val="dk1">
                <a:alpha val="81000"/>
              </a:schemeClr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37156" tIns="68569" rIns="137156" bIns="68569" anchor="ctr" anchorCtr="0">
              <a:noAutofit/>
            </a:bodyPr>
            <a:lstStyle/>
            <a:p>
              <a:pPr marL="1200090"/>
              <a:r>
                <a:rPr lang="en-US" sz="1400" b="1">
                  <a:solidFill>
                    <a:schemeClr val="bg1"/>
                  </a:solidFill>
                  <a:latin typeface="Book Antiqua" panose="02040602050305030304" pitchFamily="18" charset="0"/>
                </a:rPr>
                <a:t>           Trường </a:t>
              </a:r>
              <a:r>
                <a:rPr lang="en-US" sz="1400" b="1" err="1">
                  <a:solidFill>
                    <a:schemeClr val="bg1"/>
                  </a:solidFill>
                  <a:latin typeface="Book Antiqua" panose="02040602050305030304" pitchFamily="18" charset="0"/>
                </a:rPr>
                <a:t>Đại</a:t>
              </a:r>
              <a:r>
                <a:rPr lang="en-US" sz="1400" b="1">
                  <a:solidFill>
                    <a:schemeClr val="bg1"/>
                  </a:solidFill>
                  <a:latin typeface="Book Antiqua" panose="02040602050305030304" pitchFamily="18" charset="0"/>
                </a:rPr>
                <a:t> </a:t>
              </a:r>
              <a:r>
                <a:rPr lang="en-US" sz="1400" b="1" err="1">
                  <a:solidFill>
                    <a:schemeClr val="bg1"/>
                  </a:solidFill>
                  <a:latin typeface="Book Antiqua" panose="02040602050305030304" pitchFamily="18" charset="0"/>
                </a:rPr>
                <a:t>học</a:t>
              </a:r>
              <a:r>
                <a:rPr lang="en-US" sz="1400" b="1">
                  <a:solidFill>
                    <a:schemeClr val="bg1"/>
                  </a:solidFill>
                  <a:latin typeface="Book Antiqua" panose="02040602050305030304" pitchFamily="18" charset="0"/>
                </a:rPr>
                <a:t> Công </a:t>
              </a:r>
              <a:r>
                <a:rPr lang="en-US" sz="1400" b="1" err="1">
                  <a:solidFill>
                    <a:schemeClr val="bg1"/>
                  </a:solidFill>
                  <a:latin typeface="Book Antiqua" panose="02040602050305030304" pitchFamily="18" charset="0"/>
                </a:rPr>
                <a:t>nghệ</a:t>
              </a:r>
              <a:r>
                <a:rPr lang="en-US" sz="1400" b="1">
                  <a:solidFill>
                    <a:schemeClr val="bg1"/>
                  </a:solidFill>
                  <a:latin typeface="Book Antiqua" panose="02040602050305030304" pitchFamily="18" charset="0"/>
                </a:rPr>
                <a:t> </a:t>
              </a:r>
              <a:r>
                <a:rPr lang="en-US" sz="1400" b="1" err="1">
                  <a:solidFill>
                    <a:schemeClr val="bg1"/>
                  </a:solidFill>
                  <a:latin typeface="Book Antiqua" panose="02040602050305030304" pitchFamily="18" charset="0"/>
                </a:rPr>
                <a:t>Thông</a:t>
              </a:r>
              <a:r>
                <a:rPr lang="en-US" sz="1400" b="1">
                  <a:solidFill>
                    <a:schemeClr val="bg1"/>
                  </a:solidFill>
                  <a:latin typeface="Book Antiqua" panose="02040602050305030304" pitchFamily="18" charset="0"/>
                </a:rPr>
                <a:t> tin – </a:t>
              </a:r>
              <a:r>
                <a:rPr lang="en-US" sz="1400" b="1" err="1">
                  <a:solidFill>
                    <a:schemeClr val="bg1"/>
                  </a:solidFill>
                  <a:latin typeface="Book Antiqua" panose="02040602050305030304" pitchFamily="18" charset="0"/>
                </a:rPr>
                <a:t>Đại</a:t>
              </a:r>
              <a:r>
                <a:rPr lang="en-US" sz="1400" b="1">
                  <a:solidFill>
                    <a:schemeClr val="bg1"/>
                  </a:solidFill>
                  <a:latin typeface="Book Antiqua" panose="02040602050305030304" pitchFamily="18" charset="0"/>
                </a:rPr>
                <a:t> </a:t>
              </a:r>
              <a:r>
                <a:rPr lang="en-US" sz="1400" b="1" err="1">
                  <a:solidFill>
                    <a:schemeClr val="bg1"/>
                  </a:solidFill>
                  <a:latin typeface="Book Antiqua" panose="02040602050305030304" pitchFamily="18" charset="0"/>
                </a:rPr>
                <a:t>Học</a:t>
              </a:r>
              <a:r>
                <a:rPr lang="en-US" sz="1400" b="1">
                  <a:solidFill>
                    <a:schemeClr val="bg1"/>
                  </a:solidFill>
                  <a:latin typeface="Book Antiqua" panose="02040602050305030304" pitchFamily="18" charset="0"/>
                </a:rPr>
                <a:t> </a:t>
              </a:r>
              <a:r>
                <a:rPr lang="en-US" sz="1400" b="1" err="1">
                  <a:solidFill>
                    <a:schemeClr val="bg1"/>
                  </a:solidFill>
                  <a:latin typeface="Book Antiqua" panose="02040602050305030304" pitchFamily="18" charset="0"/>
                </a:rPr>
                <a:t>Quốc</a:t>
              </a:r>
              <a:r>
                <a:rPr lang="en-US" sz="1400" b="1">
                  <a:solidFill>
                    <a:schemeClr val="bg1"/>
                  </a:solidFill>
                  <a:latin typeface="Book Antiqua" panose="02040602050305030304" pitchFamily="18" charset="0"/>
                </a:rPr>
                <a:t> gia HCM</a:t>
              </a:r>
              <a:endParaRPr sz="1600" b="1">
                <a:solidFill>
                  <a:schemeClr val="bg1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13" name="Google Shape;109;p1">
              <a:extLst>
                <a:ext uri="{FF2B5EF4-FFF2-40B4-BE49-F238E27FC236}">
                  <a16:creationId xmlns:a16="http://schemas.microsoft.com/office/drawing/2014/main" id="{6FDB471B-3693-44DC-9ED8-85508316CE08}"/>
                </a:ext>
              </a:extLst>
            </p:cNvPr>
            <p:cNvSpPr/>
            <p:nvPr/>
          </p:nvSpPr>
          <p:spPr>
            <a:xfrm>
              <a:off x="1767507" y="34408"/>
              <a:ext cx="899493" cy="811438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69" tIns="34275" rIns="68569" bIns="34275" anchor="ctr" anchorCtr="0">
              <a:noAutofit/>
            </a:bodyPr>
            <a:lstStyle/>
            <a:p>
              <a:pPr algn="ctr"/>
              <a:endParaRPr sz="1351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56B78E3F-2B1A-4CFF-B80B-EE4C815143F4}"/>
              </a:ext>
            </a:extLst>
          </p:cNvPr>
          <p:cNvGrpSpPr/>
          <p:nvPr/>
        </p:nvGrpSpPr>
        <p:grpSpPr>
          <a:xfrm>
            <a:off x="873309" y="66666"/>
            <a:ext cx="9687392" cy="6766688"/>
            <a:chOff x="682698" y="-1225623"/>
            <a:chExt cx="10407283" cy="8106856"/>
          </a:xfrm>
        </p:grpSpPr>
        <p:sp>
          <p:nvSpPr>
            <p:cNvPr id="107" name="Google Shape;107;p1"/>
            <p:cNvSpPr/>
            <p:nvPr/>
          </p:nvSpPr>
          <p:spPr>
            <a:xfrm>
              <a:off x="1374113" y="3298100"/>
              <a:ext cx="9715868" cy="3583133"/>
            </a:xfrm>
            <a:prstGeom prst="rect">
              <a:avLst/>
            </a:prstGeom>
            <a:solidFill>
              <a:schemeClr val="dk1">
                <a:alpha val="69803"/>
              </a:schemeClr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37156" tIns="81000" rIns="999000" bIns="189000" anchor="b" anchorCtr="0">
              <a:noAutofit/>
            </a:bodyPr>
            <a:lstStyle/>
            <a:p>
              <a:pPr marL="548005" algn="r">
                <a:lnSpc>
                  <a:spcPct val="150000"/>
                </a:lnSpc>
              </a:pPr>
              <a:r>
                <a:rPr lang="en-US" sz="1400" b="1">
                  <a:solidFill>
                    <a:schemeClr val="lt1"/>
                  </a:solidFill>
                  <a:latin typeface="Book Antiqua"/>
                </a:rPr>
                <a:t>  TRẦN HOÀNG KHANG – 19521671 – ANTN2019</a:t>
              </a:r>
              <a:endParaRPr lang="en-US" sz="1400" b="1">
                <a:solidFill>
                  <a:schemeClr val="lt1"/>
                </a:solidFill>
                <a:latin typeface="Book Antiqua"/>
                <a:ea typeface="Calibri" panose="020F0502020204030204"/>
                <a:cs typeface="Calibri" panose="020F0502020204030204"/>
              </a:endParaRPr>
            </a:p>
            <a:p>
              <a:pPr marL="548005" algn="r">
                <a:lnSpc>
                  <a:spcPct val="150000"/>
                </a:lnSpc>
              </a:pPr>
              <a:r>
                <a:rPr lang="en-US" sz="1400" b="1">
                  <a:solidFill>
                    <a:schemeClr val="lt1"/>
                  </a:solidFill>
                  <a:latin typeface="Book Antiqua"/>
                </a:rPr>
                <a:t>    NGUYỄN ĐOÀN XUÂN BÌNH – 19521265 – ANTN2019</a:t>
              </a:r>
              <a:endParaRPr sz="1400" b="1">
                <a:solidFill>
                  <a:schemeClr val="lt1"/>
                </a:solidFill>
                <a:latin typeface="Book Antiqua"/>
                <a:ea typeface="Calibri" panose="020F0502020204030204"/>
                <a:cs typeface="Calibri" panose="020F0502020204030204"/>
              </a:endParaRPr>
            </a:p>
            <a:p>
              <a:pPr marL="548005" algn="r"/>
              <a:r>
                <a:rPr lang="en-US" sz="1400" b="1" i="1" u="sng">
                  <a:solidFill>
                    <a:schemeClr val="lt1"/>
                  </a:solidFill>
                  <a:latin typeface="Book Antiqua"/>
                </a:rPr>
                <a:t>GVHD:</a:t>
              </a:r>
              <a:r>
                <a:rPr lang="en-US" sz="1400" b="1" i="1">
                  <a:solidFill>
                    <a:schemeClr val="lt1"/>
                  </a:solidFill>
                  <a:latin typeface="Book Antiqua"/>
                </a:rPr>
                <a:t> TS. Lê Kim </a:t>
              </a:r>
              <a:r>
                <a:rPr lang="en-US" sz="1400" b="1" i="1" err="1">
                  <a:solidFill>
                    <a:schemeClr val="lt1"/>
                  </a:solidFill>
                  <a:latin typeface="Book Antiqua"/>
                </a:rPr>
                <a:t>Hùng</a:t>
              </a:r>
              <a:r>
                <a:rPr lang="en-US" sz="1400" b="1" i="1">
                  <a:solidFill>
                    <a:schemeClr val="lt1"/>
                  </a:solidFill>
                  <a:latin typeface="Book Antiqua"/>
                </a:rPr>
                <a:t>, </a:t>
              </a:r>
              <a:r>
                <a:rPr lang="en-US" sz="1400" b="1" i="1" err="1">
                  <a:solidFill>
                    <a:schemeClr val="lt1"/>
                  </a:solidFill>
                  <a:latin typeface="Book Antiqua"/>
                </a:rPr>
                <a:t>ThS</a:t>
              </a:r>
              <a:r>
                <a:rPr lang="en-US" sz="1400" b="1" i="1">
                  <a:solidFill>
                    <a:schemeClr val="lt1"/>
                  </a:solidFill>
                  <a:latin typeface="Book Antiqua"/>
                </a:rPr>
                <a:t>. Thái Huy Tân</a:t>
              </a:r>
              <a:endParaRPr sz="1400" b="1">
                <a:solidFill>
                  <a:schemeClr val="lt1"/>
                </a:solidFill>
                <a:latin typeface="Book Antiqua"/>
                <a:ea typeface="Calibri"/>
                <a:cs typeface="Calibri"/>
              </a:endParaRPr>
            </a:p>
          </p:txBody>
        </p:sp>
        <p:cxnSp>
          <p:nvCxnSpPr>
            <p:cNvPr id="108" name="Google Shape;108;p1"/>
            <p:cNvCxnSpPr>
              <a:cxnSpLocks/>
            </p:cNvCxnSpPr>
            <p:nvPr/>
          </p:nvCxnSpPr>
          <p:spPr>
            <a:xfrm>
              <a:off x="1911560" y="5403203"/>
              <a:ext cx="8531989" cy="1345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pic>
          <p:nvPicPr>
            <p:cNvPr id="21" name="Picture 2" descr="Káº¿t quáº£ hÃ¬nh áº£nh cho uit logo png">
              <a:extLst>
                <a:ext uri="{FF2B5EF4-FFF2-40B4-BE49-F238E27FC236}">
                  <a16:creationId xmlns:a16="http://schemas.microsoft.com/office/drawing/2014/main" id="{F2DC505C-2E25-4AE7-9C7D-73F6542FD6F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107"/>
            <a:stretch/>
          </p:blipFill>
          <p:spPr bwMode="auto">
            <a:xfrm>
              <a:off x="682698" y="-1225623"/>
              <a:ext cx="691414" cy="662292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Google Shape;107;p1">
              <a:extLst>
                <a:ext uri="{FF2B5EF4-FFF2-40B4-BE49-F238E27FC236}">
                  <a16:creationId xmlns:a16="http://schemas.microsoft.com/office/drawing/2014/main" id="{75409049-75FB-4C59-970D-160988C53188}"/>
                </a:ext>
              </a:extLst>
            </p:cNvPr>
            <p:cNvSpPr/>
            <p:nvPr/>
          </p:nvSpPr>
          <p:spPr>
            <a:xfrm>
              <a:off x="1128178" y="3292945"/>
              <a:ext cx="9433379" cy="2057110"/>
            </a:xfrm>
            <a:prstGeom prst="rect">
              <a:avLst/>
            </a:prstGeom>
            <a:noFill/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37156" tIns="68569" rIns="270000" bIns="68569" anchor="ctr" anchorCtr="0">
              <a:noAutofit/>
            </a:bodyPr>
            <a:lstStyle/>
            <a:p>
              <a:pPr marL="210180" algn="ctr"/>
              <a:r>
                <a:rPr lang="en-US" sz="2000" b="1" cap="all">
                  <a:solidFill>
                    <a:schemeClr val="bg1"/>
                  </a:solidFill>
                  <a:latin typeface="Book Antiqua" panose="02040602050305030304" pitchFamily="18" charset="0"/>
                  <a:ea typeface="Calibri" panose="020F0502020204030204" pitchFamily="34" charset="0"/>
                </a:rPr>
                <a:t>    PHÁT HIỆN MÃ ĐỘC ANDROID DỰA TRÊN XỬ LÝ VĂN BẢN</a:t>
              </a:r>
            </a:p>
            <a:p>
              <a:pPr marL="210180" algn="ctr"/>
              <a:endParaRPr lang="en-US" sz="2000" b="1" cap="all">
                <a:solidFill>
                  <a:schemeClr val="bg1"/>
                </a:solidFill>
                <a:latin typeface="Book Antiqua" panose="02040602050305030304" pitchFamily="18" charset="0"/>
                <a:ea typeface="Calibri" panose="020F0502020204030204" pitchFamily="34" charset="0"/>
              </a:endParaRPr>
            </a:p>
            <a:p>
              <a:pPr marL="210180" algn="ctr"/>
              <a:r>
                <a:rPr lang="en-US" b="1" cap="all">
                  <a:solidFill>
                    <a:schemeClr val="accent2"/>
                  </a:solidFill>
                  <a:latin typeface="Book Antiqua" panose="02040602050305030304" pitchFamily="18" charset="0"/>
                </a:rPr>
                <a:t>TEXT-BASED ANDROID MALWARE DETECTION </a:t>
              </a:r>
              <a:endParaRPr lang="en-US" sz="1400" cap="all">
                <a:solidFill>
                  <a:schemeClr val="accent2"/>
                </a:solidFill>
              </a:endParaRPr>
            </a:p>
          </p:txBody>
        </p:sp>
      </p:grpSp>
      <p:sp>
        <p:nvSpPr>
          <p:cNvPr id="17" name="Google Shape;109;p1">
            <a:extLst>
              <a:ext uri="{FF2B5EF4-FFF2-40B4-BE49-F238E27FC236}">
                <a16:creationId xmlns:a16="http://schemas.microsoft.com/office/drawing/2014/main" id="{573076B0-2AAF-4061-92BC-928F409EA8F9}"/>
              </a:ext>
            </a:extLst>
          </p:cNvPr>
          <p:cNvSpPr/>
          <p:nvPr/>
        </p:nvSpPr>
        <p:spPr>
          <a:xfrm>
            <a:off x="9011066" y="-79272"/>
            <a:ext cx="1345015" cy="77221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1351"/>
          </a:p>
        </p:txBody>
      </p: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519E7D47-F72F-477C-8CD3-19FDB8023F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4753" y="107359"/>
            <a:ext cx="1236939" cy="439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Trang chủ - NC - Khoa Mạng máy tính và Truyền thông - UIT">
            <a:extLst>
              <a:ext uri="{FF2B5EF4-FFF2-40B4-BE49-F238E27FC236}">
                <a16:creationId xmlns:a16="http://schemas.microsoft.com/office/drawing/2014/main" id="{00CF03CD-08E2-DD2F-B77B-DA1FB5CF01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083453" y="2584840"/>
            <a:ext cx="1219931" cy="1255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42E3EE-4AF0-29BF-0995-D81790731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6B5EF-388E-492C-8571-6BD9AD168AE1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4CC59-BD50-4F61-8808-CE191960D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08932"/>
            <a:ext cx="4792717" cy="685388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3200" i="1" kern="1200">
                <a:solidFill>
                  <a:schemeClr val="tx1"/>
                </a:solidFill>
                <a:latin typeface="Book Antiqua" panose="02040602050305030304" pitchFamily="18" charset="0"/>
              </a:rPr>
              <a:t>Feature Extraction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C8167BC9-E506-8FB4-6410-2838901B4088}"/>
                  </a:ext>
                </a:extLst>
              </p14:cNvPr>
              <p14:cNvContentPartPr/>
              <p14:nvPr/>
            </p14:nvContentPartPr>
            <p14:xfrm>
              <a:off x="900157" y="994320"/>
              <a:ext cx="2877840" cy="5256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C8167BC9-E506-8FB4-6410-2838901B408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82157" y="976196"/>
                <a:ext cx="2913480" cy="88446"/>
              </a:xfrm>
              <a:prstGeom prst="rect">
                <a:avLst/>
              </a:prstGeom>
            </p:spPr>
          </p:pic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84AED750-B468-B745-0E75-836ED1BBBF48}"/>
              </a:ext>
            </a:extLst>
          </p:cNvPr>
          <p:cNvSpPr txBox="1"/>
          <p:nvPr/>
        </p:nvSpPr>
        <p:spPr>
          <a:xfrm>
            <a:off x="310898" y="1204324"/>
            <a:ext cx="5568097" cy="16996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>
                <a:latin typeface="Book Antiqua" panose="02040602050305030304" pitchFamily="18" charset="0"/>
              </a:rPr>
              <a:t>Perform steps to extract features</a:t>
            </a:r>
          </a:p>
          <a:p>
            <a:pPr>
              <a:lnSpc>
                <a:spcPct val="150000"/>
              </a:lnSpc>
            </a:pPr>
            <a:endParaRPr lang="en-US" sz="2400" b="1">
              <a:latin typeface="Book Antiqua" panose="02040602050305030304" pitchFamily="18" charset="0"/>
            </a:endParaRPr>
          </a:p>
          <a:p>
            <a:pPr>
              <a:lnSpc>
                <a:spcPct val="150000"/>
              </a:lnSpc>
            </a:pPr>
            <a:endParaRPr lang="en-US" sz="2400">
              <a:latin typeface="Book Antiqua" panose="02040602050305030304" pitchFamily="18" charset="0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0F0FABDA-4B84-969D-AD3A-9B02A03C9C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9785" y="1891818"/>
            <a:ext cx="10704777" cy="4427095"/>
          </a:xfrm>
          <a:prstGeom prst="rect">
            <a:avLst/>
          </a:prstGeom>
        </p:spPr>
      </p:pic>
      <p:sp>
        <p:nvSpPr>
          <p:cNvPr id="3" name="Chỗ dành sẵn cho Số hiệu Bản chiếu 2">
            <a:extLst>
              <a:ext uri="{FF2B5EF4-FFF2-40B4-BE49-F238E27FC236}">
                <a16:creationId xmlns:a16="http://schemas.microsoft.com/office/drawing/2014/main" id="{AE0FD043-2D10-6665-2BA2-CC181001C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6B5EF-388E-492C-8571-6BD9AD168AE1}" type="slidenum">
              <a:rPr lang="en-US" smtClean="0"/>
              <a:t>10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81074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4CC59-BD50-4F61-8808-CE191960D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16219" y="292372"/>
            <a:ext cx="4723398" cy="6853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200" i="1" kern="1200">
                <a:solidFill>
                  <a:schemeClr val="tx1"/>
                </a:solidFill>
                <a:latin typeface="Book Antiqua" panose="02040602050305030304" pitchFamily="18" charset="0"/>
              </a:rPr>
              <a:t>Feature Extraction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C8167BC9-E506-8FB4-6410-2838901B4088}"/>
                  </a:ext>
                </a:extLst>
              </p14:cNvPr>
              <p14:cNvContentPartPr/>
              <p14:nvPr/>
            </p14:nvContentPartPr>
            <p14:xfrm>
              <a:off x="900157" y="994320"/>
              <a:ext cx="2877840" cy="5256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C8167BC9-E506-8FB4-6410-2838901B408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82157" y="976196"/>
                <a:ext cx="2913480" cy="88446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AF0AE94-9E3B-EA7B-0BE3-113AA624ED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1501412"/>
              </p:ext>
            </p:extLst>
          </p:nvPr>
        </p:nvGraphicFramePr>
        <p:xfrm>
          <a:off x="138519" y="1674104"/>
          <a:ext cx="6272442" cy="334240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86521">
                  <a:extLst>
                    <a:ext uri="{9D8B030D-6E8A-4147-A177-3AD203B41FA5}">
                      <a16:colId xmlns:a16="http://schemas.microsoft.com/office/drawing/2014/main" val="2733823111"/>
                    </a:ext>
                  </a:extLst>
                </a:gridCol>
                <a:gridCol w="4185921">
                  <a:extLst>
                    <a:ext uri="{9D8B030D-6E8A-4147-A177-3AD203B41FA5}">
                      <a16:colId xmlns:a16="http://schemas.microsoft.com/office/drawing/2014/main" val="1193493043"/>
                    </a:ext>
                  </a:extLst>
                </a:gridCol>
              </a:tblGrid>
              <a:tr h="298651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2272030" algn="l"/>
                        </a:tabLst>
                      </a:pPr>
                      <a:r>
                        <a:rPr lang="en-US" sz="1500">
                          <a:effectLst/>
                          <a:latin typeface="Book Antiqua" panose="02040602050305030304" pitchFamily="18" charset="0"/>
                        </a:rPr>
                        <a:t>PRE-ANALYSIS &amp; VIRUS TOTAL</a:t>
                      </a:r>
                      <a:endParaRPr lang="en-US" sz="1500">
                        <a:effectLst/>
                        <a:latin typeface="Book Antiqua" panose="020406020503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2909" marR="102909" marT="51454" marB="51454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8851887"/>
                  </a:ext>
                </a:extLst>
              </a:tr>
              <a:tr h="29865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500">
                          <a:effectLst/>
                          <a:latin typeface="Book Antiqua" panose="02040602050305030304" pitchFamily="18" charset="0"/>
                        </a:rPr>
                        <a:t>Filename</a:t>
                      </a:r>
                      <a:endParaRPr lang="en-US" sz="1500">
                        <a:effectLst/>
                        <a:latin typeface="Book Antiqua" panose="020406020503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7182" marR="77182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500">
                          <a:effectLst/>
                          <a:latin typeface="Book Antiqua" panose="0204060205030503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Name of file</a:t>
                      </a:r>
                    </a:p>
                  </a:txBody>
                  <a:tcPr marL="77182" marR="77182" marT="0" marB="0" anchor="ctr"/>
                </a:tc>
                <a:extLst>
                  <a:ext uri="{0D108BD9-81ED-4DB2-BD59-A6C34878D82A}">
                    <a16:rowId xmlns:a16="http://schemas.microsoft.com/office/drawing/2014/main" val="3793478935"/>
                  </a:ext>
                </a:extLst>
              </a:tr>
              <a:tr h="63310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500">
                          <a:effectLst/>
                          <a:latin typeface="Book Antiqua" panose="02040602050305030304" pitchFamily="18" charset="0"/>
                        </a:rPr>
                        <a:t>VT_positives</a:t>
                      </a:r>
                      <a:endParaRPr lang="en-US" sz="1500">
                        <a:effectLst/>
                        <a:latin typeface="Book Antiqua" panose="020406020503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7182" marR="77182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500">
                          <a:effectLst/>
                          <a:latin typeface="Book Antiqua" panose="02040602050305030304" pitchFamily="18" charset="0"/>
                        </a:rPr>
                        <a:t>Number of antivirus show positive to malware</a:t>
                      </a:r>
                      <a:endParaRPr lang="en-US" sz="1500">
                        <a:effectLst/>
                        <a:latin typeface="Book Antiqua" panose="020406020503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7182" marR="77182" marT="0" marB="0" anchor="ctr"/>
                </a:tc>
                <a:extLst>
                  <a:ext uri="{0D108BD9-81ED-4DB2-BD59-A6C34878D82A}">
                    <a16:rowId xmlns:a16="http://schemas.microsoft.com/office/drawing/2014/main" val="3684957368"/>
                  </a:ext>
                </a:extLst>
              </a:tr>
              <a:tr h="4286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500">
                          <a:effectLst/>
                          <a:latin typeface="Book Antiqua" panose="02040602050305030304" pitchFamily="18" charset="0"/>
                        </a:rPr>
                        <a:t>VT_engines</a:t>
                      </a:r>
                      <a:endParaRPr lang="en-US" sz="1500">
                        <a:effectLst/>
                        <a:latin typeface="Book Antiqua" panose="020406020503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7182" marR="77182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500">
                          <a:effectLst/>
                          <a:latin typeface="Book Antiqua" panose="02040602050305030304" pitchFamily="18" charset="0"/>
                        </a:rPr>
                        <a:t>Number of using antivirus</a:t>
                      </a:r>
                      <a:endParaRPr lang="en-US" sz="1500">
                        <a:effectLst/>
                        <a:latin typeface="Book Antiqua" panose="020406020503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7182" marR="77182" marT="0" marB="0" anchor="ctr"/>
                </a:tc>
                <a:extLst>
                  <a:ext uri="{0D108BD9-81ED-4DB2-BD59-A6C34878D82A}">
                    <a16:rowId xmlns:a16="http://schemas.microsoft.com/office/drawing/2014/main" val="2098816560"/>
                  </a:ext>
                </a:extLst>
              </a:tr>
              <a:tr h="63310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500">
                          <a:effectLst/>
                          <a:latin typeface="Book Antiqua" panose="02040602050305030304" pitchFamily="18" charset="0"/>
                        </a:rPr>
                        <a:t>AVClass</a:t>
                      </a:r>
                      <a:endParaRPr lang="en-US" sz="1500">
                        <a:effectLst/>
                        <a:latin typeface="Book Antiqua" panose="020406020503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7182" marR="77182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500">
                          <a:effectLst/>
                          <a:latin typeface="Book Antiqua" panose="02040602050305030304" pitchFamily="18" charset="0"/>
                        </a:rPr>
                        <a:t>List of detailed labels of each antivirus</a:t>
                      </a:r>
                      <a:endParaRPr lang="en-US" sz="1500">
                        <a:effectLst/>
                        <a:latin typeface="Book Antiqua" panose="020406020503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7182" marR="77182" marT="0" marB="0" anchor="ctr"/>
                </a:tc>
                <a:extLst>
                  <a:ext uri="{0D108BD9-81ED-4DB2-BD59-A6C34878D82A}">
                    <a16:rowId xmlns:a16="http://schemas.microsoft.com/office/drawing/2014/main" val="2997186467"/>
                  </a:ext>
                </a:extLst>
              </a:tr>
              <a:tr h="29865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500">
                          <a:effectLst/>
                          <a:latin typeface="Book Antiqua" panose="02040602050305030304" pitchFamily="18" charset="0"/>
                        </a:rPr>
                        <a:t>Md5</a:t>
                      </a:r>
                      <a:endParaRPr lang="en-US" sz="1500">
                        <a:effectLst/>
                        <a:latin typeface="Book Antiqua" panose="020406020503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7182" marR="77182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500">
                          <a:effectLst/>
                          <a:latin typeface="Book Antiqua" panose="02040602050305030304" pitchFamily="18" charset="0"/>
                        </a:rPr>
                        <a:t>File’s MD5 hash</a:t>
                      </a:r>
                      <a:endParaRPr lang="en-US" sz="1500">
                        <a:effectLst/>
                        <a:latin typeface="Book Antiqua" panose="020406020503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7182" marR="77182" marT="0" marB="0" anchor="ctr"/>
                </a:tc>
                <a:extLst>
                  <a:ext uri="{0D108BD9-81ED-4DB2-BD59-A6C34878D82A}">
                    <a16:rowId xmlns:a16="http://schemas.microsoft.com/office/drawing/2014/main" val="40673998"/>
                  </a:ext>
                </a:extLst>
              </a:tr>
              <a:tr h="29865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500">
                          <a:effectLst/>
                          <a:latin typeface="Book Antiqua" panose="02040602050305030304" pitchFamily="18" charset="0"/>
                        </a:rPr>
                        <a:t>Sha1</a:t>
                      </a:r>
                      <a:endParaRPr lang="en-US" sz="1500">
                        <a:effectLst/>
                        <a:latin typeface="Book Antiqua" panose="020406020503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7182" marR="77182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500">
                          <a:effectLst/>
                          <a:latin typeface="Book Antiqua" panose="02040602050305030304" pitchFamily="18" charset="0"/>
                        </a:rPr>
                        <a:t>File’s SHA1 hash</a:t>
                      </a:r>
                      <a:endParaRPr lang="en-US" sz="1500">
                        <a:effectLst/>
                        <a:latin typeface="Book Antiqua" panose="020406020503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7182" marR="77182" marT="0" marB="0" anchor="ctr"/>
                </a:tc>
                <a:extLst>
                  <a:ext uri="{0D108BD9-81ED-4DB2-BD59-A6C34878D82A}">
                    <a16:rowId xmlns:a16="http://schemas.microsoft.com/office/drawing/2014/main" val="920379323"/>
                  </a:ext>
                </a:extLst>
              </a:tr>
              <a:tr h="29865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500">
                          <a:effectLst/>
                          <a:latin typeface="Book Antiqua" panose="02040602050305030304" pitchFamily="18" charset="0"/>
                        </a:rPr>
                        <a:t>Sha256</a:t>
                      </a:r>
                      <a:endParaRPr lang="en-US" sz="1500">
                        <a:effectLst/>
                        <a:latin typeface="Book Antiqua" panose="020406020503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7182" marR="77182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500">
                          <a:effectLst/>
                          <a:latin typeface="Book Antiqua" panose="02040602050305030304" pitchFamily="18" charset="0"/>
                        </a:rPr>
                        <a:t>File’s SHA256 hash</a:t>
                      </a:r>
                      <a:endParaRPr lang="en-US" sz="1500">
                        <a:effectLst/>
                        <a:latin typeface="Book Antiqua" panose="020406020503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7182" marR="77182" marT="0" marB="0" anchor="ctr"/>
                </a:tc>
                <a:extLst>
                  <a:ext uri="{0D108BD9-81ED-4DB2-BD59-A6C34878D82A}">
                    <a16:rowId xmlns:a16="http://schemas.microsoft.com/office/drawing/2014/main" val="27399705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02152D5-8923-759E-EC26-C2F2804C80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4159159"/>
              </p:ext>
            </p:extLst>
          </p:nvPr>
        </p:nvGraphicFramePr>
        <p:xfrm>
          <a:off x="6604000" y="292372"/>
          <a:ext cx="5273236" cy="532033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08480">
                  <a:extLst>
                    <a:ext uri="{9D8B030D-6E8A-4147-A177-3AD203B41FA5}">
                      <a16:colId xmlns:a16="http://schemas.microsoft.com/office/drawing/2014/main" val="2334604439"/>
                    </a:ext>
                  </a:extLst>
                </a:gridCol>
                <a:gridCol w="3464756">
                  <a:extLst>
                    <a:ext uri="{9D8B030D-6E8A-4147-A177-3AD203B41FA5}">
                      <a16:colId xmlns:a16="http://schemas.microsoft.com/office/drawing/2014/main" val="3715702500"/>
                    </a:ext>
                  </a:extLst>
                </a:gridCol>
              </a:tblGrid>
              <a:tr h="349530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 b="1">
                          <a:effectLst/>
                          <a:latin typeface="Book Antiqua" panose="02040602050305030304" pitchFamily="18" charset="0"/>
                        </a:rPr>
                        <a:t>STATIC &amp; DYNAMIC ANALYSIS</a:t>
                      </a:r>
                      <a:endParaRPr lang="en-US" sz="1400" b="1">
                        <a:effectLst/>
                        <a:latin typeface="Book Antiqua" panose="020406020503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2467" marR="92467" marT="46233" marB="46233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556489"/>
                  </a:ext>
                </a:extLst>
              </a:tr>
              <a:tr h="24987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  <a:latin typeface="Book Antiqua" panose="02040602050305030304" pitchFamily="18" charset="0"/>
                        </a:rPr>
                        <a:t>API calls</a:t>
                      </a:r>
                      <a:endParaRPr lang="en-US" sz="1400">
                        <a:effectLst/>
                        <a:latin typeface="Book Antiqua" panose="020406020503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14" marR="63614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  <a:latin typeface="Book Antiqua" panose="0204060205030503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List of names of API has been called</a:t>
                      </a:r>
                    </a:p>
                  </a:txBody>
                  <a:tcPr marL="63614" marR="63614" marT="0" marB="0" anchor="ctr"/>
                </a:tc>
                <a:extLst>
                  <a:ext uri="{0D108BD9-81ED-4DB2-BD59-A6C34878D82A}">
                    <a16:rowId xmlns:a16="http://schemas.microsoft.com/office/drawing/2014/main" val="1655847123"/>
                  </a:ext>
                </a:extLst>
              </a:tr>
              <a:tr h="24987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  <a:latin typeface="Book Antiqua" panose="02040602050305030304" pitchFamily="18" charset="0"/>
                        </a:rPr>
                        <a:t>Main activity</a:t>
                      </a:r>
                      <a:endParaRPr lang="en-US" sz="1400">
                        <a:effectLst/>
                        <a:latin typeface="Book Antiqua" panose="020406020503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14" marR="63614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  <a:latin typeface="Book Antiqua" panose="02040602050305030304" pitchFamily="18" charset="0"/>
                        </a:rPr>
                        <a:t>Name of main activity</a:t>
                      </a:r>
                      <a:endParaRPr lang="en-US" sz="1400">
                        <a:effectLst/>
                        <a:latin typeface="Book Antiqua" panose="020406020503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14" marR="63614" marT="0" marB="0" anchor="ctr"/>
                </a:tc>
                <a:extLst>
                  <a:ext uri="{0D108BD9-81ED-4DB2-BD59-A6C34878D82A}">
                    <a16:rowId xmlns:a16="http://schemas.microsoft.com/office/drawing/2014/main" val="595043559"/>
                  </a:ext>
                </a:extLst>
              </a:tr>
              <a:tr h="24987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  <a:latin typeface="Book Antiqua" panose="02040602050305030304" pitchFamily="18" charset="0"/>
                        </a:rPr>
                        <a:t>Opcodes</a:t>
                      </a:r>
                      <a:endParaRPr lang="en-US" sz="1400">
                        <a:effectLst/>
                        <a:latin typeface="Book Antiqua" panose="020406020503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14" marR="63614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  <a:latin typeface="Book Antiqua" panose="02040602050305030304" pitchFamily="18" charset="0"/>
                        </a:rPr>
                        <a:t>List of executing Opcodes</a:t>
                      </a:r>
                      <a:endParaRPr lang="en-US" sz="1400">
                        <a:effectLst/>
                        <a:latin typeface="Book Antiqua" panose="020406020503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14" marR="63614" marT="0" marB="0" anchor="ctr"/>
                </a:tc>
                <a:extLst>
                  <a:ext uri="{0D108BD9-81ED-4DB2-BD59-A6C34878D82A}">
                    <a16:rowId xmlns:a16="http://schemas.microsoft.com/office/drawing/2014/main" val="2091226881"/>
                  </a:ext>
                </a:extLst>
              </a:tr>
              <a:tr h="52963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  <a:latin typeface="Book Antiqua" panose="02040602050305030304" pitchFamily="18" charset="0"/>
                        </a:rPr>
                        <a:t>Package name</a:t>
                      </a:r>
                      <a:endParaRPr lang="en-US" sz="1400">
                        <a:effectLst/>
                        <a:latin typeface="Book Antiqua" panose="020406020503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14" marR="63614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  <a:latin typeface="Book Antiqua" panose="02040602050305030304" pitchFamily="18" charset="0"/>
                        </a:rPr>
                        <a:t>List of package name defined or executed</a:t>
                      </a:r>
                      <a:endParaRPr lang="en-US" sz="1400">
                        <a:effectLst/>
                        <a:latin typeface="Book Antiqua" panose="020406020503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14" marR="63614" marT="0" marB="0" anchor="ctr"/>
                </a:tc>
                <a:extLst>
                  <a:ext uri="{0D108BD9-81ED-4DB2-BD59-A6C34878D82A}">
                    <a16:rowId xmlns:a16="http://schemas.microsoft.com/office/drawing/2014/main" val="288456351"/>
                  </a:ext>
                </a:extLst>
              </a:tr>
              <a:tr h="52963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  <a:latin typeface="Book Antiqua" panose="02040602050305030304" pitchFamily="18" charset="0"/>
                        </a:rPr>
                        <a:t>Permissions</a:t>
                      </a:r>
                      <a:endParaRPr lang="en-US" sz="1400">
                        <a:effectLst/>
                        <a:latin typeface="Book Antiqua" panose="020406020503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14" marR="63614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  <a:latin typeface="Book Antiqua" panose="02040602050305030304" pitchFamily="18" charset="0"/>
                        </a:rPr>
                        <a:t>File’s all permission</a:t>
                      </a:r>
                      <a:endParaRPr lang="en-US" sz="1400">
                        <a:effectLst/>
                        <a:latin typeface="Book Antiqua" panose="020406020503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14" marR="63614" marT="0" marB="0" anchor="ctr"/>
                </a:tc>
                <a:extLst>
                  <a:ext uri="{0D108BD9-81ED-4DB2-BD59-A6C34878D82A}">
                    <a16:rowId xmlns:a16="http://schemas.microsoft.com/office/drawing/2014/main" val="683407492"/>
                  </a:ext>
                </a:extLst>
              </a:tr>
              <a:tr h="24987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  <a:latin typeface="Book Antiqua" panose="02040602050305030304" pitchFamily="18" charset="0"/>
                        </a:rPr>
                        <a:t>Intent Receivers</a:t>
                      </a:r>
                      <a:endParaRPr lang="en-US" sz="1400">
                        <a:effectLst/>
                        <a:latin typeface="Book Antiqua" panose="020406020503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14" marR="63614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  <a:latin typeface="Book Antiqua" panose="02040602050305030304" pitchFamily="18" charset="0"/>
                        </a:rPr>
                        <a:t>File’s all receivers</a:t>
                      </a:r>
                      <a:endParaRPr lang="en-US" sz="1400">
                        <a:effectLst/>
                        <a:latin typeface="Book Antiqua" panose="020406020503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14" marR="63614" marT="0" marB="0" anchor="ctr"/>
                </a:tc>
                <a:extLst>
                  <a:ext uri="{0D108BD9-81ED-4DB2-BD59-A6C34878D82A}">
                    <a16:rowId xmlns:a16="http://schemas.microsoft.com/office/drawing/2014/main" val="674035276"/>
                  </a:ext>
                </a:extLst>
              </a:tr>
              <a:tr h="52963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  <a:latin typeface="Book Antiqua" panose="02040602050305030304" pitchFamily="18" charset="0"/>
                        </a:rPr>
                        <a:t>Intent Services</a:t>
                      </a:r>
                      <a:endParaRPr lang="en-US" sz="1400">
                        <a:effectLst/>
                        <a:latin typeface="Book Antiqua" panose="020406020503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14" marR="63614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  <a:latin typeface="Book Antiqua" panose="02040602050305030304" pitchFamily="18" charset="0"/>
                        </a:rPr>
                        <a:t>File’s all services</a:t>
                      </a:r>
                      <a:endParaRPr lang="en-US" sz="1400">
                        <a:effectLst/>
                        <a:latin typeface="Book Antiqua" panose="020406020503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14" marR="63614" marT="0" marB="0" anchor="ctr"/>
                </a:tc>
                <a:extLst>
                  <a:ext uri="{0D108BD9-81ED-4DB2-BD59-A6C34878D82A}">
                    <a16:rowId xmlns:a16="http://schemas.microsoft.com/office/drawing/2014/main" val="2901301230"/>
                  </a:ext>
                </a:extLst>
              </a:tr>
              <a:tr h="52963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  <a:latin typeface="Book Antiqua" panose="02040602050305030304" pitchFamily="18" charset="0"/>
                        </a:rPr>
                        <a:t>Intent activities</a:t>
                      </a:r>
                      <a:endParaRPr lang="en-US" sz="1400">
                        <a:effectLst/>
                        <a:latin typeface="Book Antiqua" panose="020406020503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14" marR="63614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  <a:latin typeface="Book Antiqua" panose="0204060205030503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All activities of files</a:t>
                      </a:r>
                    </a:p>
                  </a:txBody>
                  <a:tcPr marL="63614" marR="63614" marT="0" marB="0" anchor="ctr"/>
                </a:tc>
                <a:extLst>
                  <a:ext uri="{0D108BD9-81ED-4DB2-BD59-A6C34878D82A}">
                    <a16:rowId xmlns:a16="http://schemas.microsoft.com/office/drawing/2014/main" val="1632703941"/>
                  </a:ext>
                </a:extLst>
              </a:tr>
              <a:tr h="52963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  <a:latin typeface="Book Antiqua" panose="02040602050305030304" pitchFamily="18" charset="0"/>
                        </a:rPr>
                        <a:t>Strings </a:t>
                      </a:r>
                      <a:endParaRPr lang="en-US" sz="1400">
                        <a:effectLst/>
                        <a:latin typeface="Book Antiqua" panose="020406020503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14" marR="63614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  <a:latin typeface="Book Antiqua" panose="02040602050305030304" pitchFamily="18" charset="0"/>
                        </a:rPr>
                        <a:t>All strings that file contains</a:t>
                      </a:r>
                      <a:endParaRPr lang="en-US" sz="1400">
                        <a:effectLst/>
                        <a:latin typeface="Book Antiqua" panose="020406020503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14" marR="63614" marT="0" marB="0" anchor="ctr"/>
                </a:tc>
                <a:extLst>
                  <a:ext uri="{0D108BD9-81ED-4DB2-BD59-A6C34878D82A}">
                    <a16:rowId xmlns:a16="http://schemas.microsoft.com/office/drawing/2014/main" val="2294106507"/>
                  </a:ext>
                </a:extLst>
              </a:tr>
              <a:tr h="52963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  <a:latin typeface="Book Antiqua" panose="02040602050305030304" pitchFamily="18" charset="0"/>
                        </a:rPr>
                        <a:t>System commands</a:t>
                      </a:r>
                      <a:endParaRPr lang="en-US" sz="1400">
                        <a:effectLst/>
                        <a:latin typeface="Book Antiqua" panose="020406020503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14" marR="63614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  <a:latin typeface="Book Antiqua" panose="02040602050305030304" pitchFamily="18" charset="0"/>
                        </a:rPr>
                        <a:t>All system commands that file executed or declared</a:t>
                      </a:r>
                      <a:endParaRPr lang="en-US" sz="1400">
                        <a:effectLst/>
                        <a:latin typeface="Book Antiqua" panose="020406020503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14" marR="63614" marT="0" marB="0" anchor="ctr"/>
                </a:tc>
                <a:extLst>
                  <a:ext uri="{0D108BD9-81ED-4DB2-BD59-A6C34878D82A}">
                    <a16:rowId xmlns:a16="http://schemas.microsoft.com/office/drawing/2014/main" val="940548707"/>
                  </a:ext>
                </a:extLst>
              </a:tr>
              <a:tr h="52963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  <a:latin typeface="Book Antiqua" panose="02040602050305030304" pitchFamily="18" charset="0"/>
                        </a:rPr>
                        <a:t>FlowDroid</a:t>
                      </a:r>
                      <a:endParaRPr lang="en-US" sz="1400">
                        <a:effectLst/>
                        <a:latin typeface="Book Antiqua" panose="020406020503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14" marR="63614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  <a:latin typeface="Book Antiqua" panose="02040602050305030304" pitchFamily="18" charset="0"/>
                        </a:rPr>
                        <a:t>Path to FlowDroid’s features file</a:t>
                      </a:r>
                      <a:endParaRPr lang="en-US" sz="1400">
                        <a:effectLst/>
                        <a:latin typeface="Book Antiqua" panose="020406020503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14" marR="63614" marT="0" marB="0" anchor="ctr"/>
                </a:tc>
                <a:extLst>
                  <a:ext uri="{0D108BD9-81ED-4DB2-BD59-A6C34878D82A}">
                    <a16:rowId xmlns:a16="http://schemas.microsoft.com/office/drawing/2014/main" val="137417830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4226513-1F0B-3FDD-7F2F-4F7CA3EC10BB}"/>
              </a:ext>
            </a:extLst>
          </p:cNvPr>
          <p:cNvSpPr txBox="1"/>
          <p:nvPr/>
        </p:nvSpPr>
        <p:spPr>
          <a:xfrm>
            <a:off x="1681160" y="5181366"/>
            <a:ext cx="32175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i="1">
                <a:latin typeface="Book Antiqua" panose="02040602050305030304" pitchFamily="18" charset="0"/>
              </a:rPr>
              <a:t>Table 1: Pre-analysis features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AD53D5-261D-37BA-0077-7773718AFA27}"/>
              </a:ext>
            </a:extLst>
          </p:cNvPr>
          <p:cNvSpPr txBox="1"/>
          <p:nvPr/>
        </p:nvSpPr>
        <p:spPr>
          <a:xfrm>
            <a:off x="7465927" y="5734629"/>
            <a:ext cx="39661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i="1">
                <a:latin typeface="Book Antiqua" panose="02040602050305030304" pitchFamily="18" charset="0"/>
              </a:rPr>
              <a:t>Table 2: Dynamic and static features</a:t>
            </a:r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1486E67F-41DB-F0A6-ACDF-0002147AB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6B5EF-388E-492C-8571-6BD9AD168AE1}" type="slidenum">
              <a:rPr lang="en-US" smtClean="0"/>
              <a:t>11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749573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4CC59-BD50-4F61-8808-CE191960D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979" y="152701"/>
            <a:ext cx="4377000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200" i="1" kern="1200">
                <a:solidFill>
                  <a:schemeClr val="tx1"/>
                </a:solidFill>
                <a:latin typeface="Book Antiqua" panose="02040602050305030304" pitchFamily="18" charset="0"/>
              </a:rPr>
              <a:t>Pre-processing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12CEE3D1-000B-DBAF-35F2-EC64B765DEC9}"/>
                  </a:ext>
                </a:extLst>
              </p14:cNvPr>
              <p14:cNvContentPartPr/>
              <p14:nvPr/>
            </p14:nvContentPartPr>
            <p14:xfrm>
              <a:off x="922667" y="1218653"/>
              <a:ext cx="2912040" cy="3492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12CEE3D1-000B-DBAF-35F2-EC64B765DEC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04667" y="1200653"/>
                <a:ext cx="2947680" cy="7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C8167BC9-E506-8FB4-6410-2838901B4088}"/>
                  </a:ext>
                </a:extLst>
              </p14:cNvPr>
              <p14:cNvContentPartPr/>
              <p14:nvPr/>
            </p14:nvContentPartPr>
            <p14:xfrm>
              <a:off x="914027" y="1217573"/>
              <a:ext cx="2877840" cy="5256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C8167BC9-E506-8FB4-6410-2838901B408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96027" y="1199449"/>
                <a:ext cx="2913480" cy="88446"/>
              </a:xfrm>
              <a:prstGeom prst="rect">
                <a:avLst/>
              </a:prstGeom>
            </p:spPr>
          </p:pic>
        </mc:Fallback>
      </mc:AlternateContent>
      <p:sp>
        <p:nvSpPr>
          <p:cNvPr id="31" name="TextBox 30">
            <a:extLst>
              <a:ext uri="{FF2B5EF4-FFF2-40B4-BE49-F238E27FC236}">
                <a16:creationId xmlns:a16="http://schemas.microsoft.com/office/drawing/2014/main" id="{90610D9D-9FE5-1268-DDEA-B82FB0B7D729}"/>
              </a:ext>
            </a:extLst>
          </p:cNvPr>
          <p:cNvSpPr txBox="1"/>
          <p:nvPr/>
        </p:nvSpPr>
        <p:spPr>
          <a:xfrm>
            <a:off x="7715150" y="4058059"/>
            <a:ext cx="31983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i="1">
                <a:latin typeface="Book Antiqua" panose="02040602050305030304" pitchFamily="18" charset="0"/>
              </a:rPr>
              <a:t>Figure 4 : Tokenize sentences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C457506-C811-1047-8A2C-BE16710EF82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72323" y="2258733"/>
            <a:ext cx="6111770" cy="1691787"/>
          </a:xfrm>
          <a:prstGeom prst="rect">
            <a:avLst/>
          </a:prstGeom>
        </p:spPr>
      </p:pic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BA9C13AA-8100-AE9D-AF4B-6950E2CCA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6B5EF-388E-492C-8571-6BD9AD168AE1}" type="slidenum">
              <a:rPr lang="en-US" smtClean="0"/>
              <a:t>12</a:t>
            </a:fld>
            <a:endParaRPr lang="en-US"/>
          </a:p>
        </p:txBody>
      </p:sp>
      <p:pic>
        <p:nvPicPr>
          <p:cNvPr id="4" name="Picture 3" descr="A diagram of a machine&#10;&#10;Description automatically generated with low confidence">
            <a:extLst>
              <a:ext uri="{FF2B5EF4-FFF2-40B4-BE49-F238E27FC236}">
                <a16:creationId xmlns:a16="http://schemas.microsoft.com/office/drawing/2014/main" id="{ED7D2A3A-63EA-4D70-8F94-81F96A0E6475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5783" r="72246" b="14194"/>
          <a:stretch/>
        </p:blipFill>
        <p:spPr>
          <a:xfrm>
            <a:off x="1961699" y="1462514"/>
            <a:ext cx="2188573" cy="330052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DE3CEAC-7797-1631-C10A-CDD12E45D470}"/>
              </a:ext>
            </a:extLst>
          </p:cNvPr>
          <p:cNvSpPr txBox="1"/>
          <p:nvPr/>
        </p:nvSpPr>
        <p:spPr>
          <a:xfrm>
            <a:off x="714846" y="5008121"/>
            <a:ext cx="4901658" cy="17133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>
                <a:latin typeface="Book Antiqua" panose="02040602050305030304" pitchFamily="18" charset="0"/>
              </a:rPr>
              <a:t>Remove unnecessary characters/strings: double quotes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>
                <a:latin typeface="Book Antiqua" panose="02040602050305030304" pitchFamily="18" charset="0"/>
              </a:rPr>
              <a:t>Remove unnecessary key: hash function (MD5, SHA1, SHA256), filename, …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BECE1E40-0F81-B20F-5280-537F92AC5668}"/>
              </a:ext>
            </a:extLst>
          </p:cNvPr>
          <p:cNvSpPr/>
          <p:nvPr/>
        </p:nvSpPr>
        <p:spPr>
          <a:xfrm>
            <a:off x="4836160" y="2962656"/>
            <a:ext cx="721360" cy="932688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55DD784-365B-3895-B3FF-5B32577E0DDB}"/>
              </a:ext>
            </a:extLst>
          </p:cNvPr>
          <p:cNvSpPr txBox="1"/>
          <p:nvPr/>
        </p:nvSpPr>
        <p:spPr>
          <a:xfrm>
            <a:off x="6012738" y="5008121"/>
            <a:ext cx="5464416" cy="17133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>
                <a:latin typeface="Book Antiqua" panose="02040602050305030304" pitchFamily="18" charset="0"/>
              </a:rPr>
              <a:t>Apply word-embedding to transform sentences to vector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>
                <a:latin typeface="Book Antiqua" panose="02040602050305030304" pitchFamily="18" charset="0"/>
              </a:rPr>
              <a:t>Our each of JSON document would be converted to 2-D vector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A46FB11-A1CC-42F4-7C96-4407A817E8E9}"/>
              </a:ext>
            </a:extLst>
          </p:cNvPr>
          <p:cNvSpPr txBox="1"/>
          <p:nvPr/>
        </p:nvSpPr>
        <p:spPr>
          <a:xfrm>
            <a:off x="482088" y="4648372"/>
            <a:ext cx="53671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i="1">
                <a:latin typeface="Book Antiqua" panose="02040602050305030304" pitchFamily="18" charset="0"/>
              </a:rPr>
              <a:t>Figure 3 : Filter redundant elements for our model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595282A-4DA2-A94B-2FFF-79813C0B6898}"/>
              </a:ext>
            </a:extLst>
          </p:cNvPr>
          <p:cNvSpPr/>
          <p:nvPr/>
        </p:nvSpPr>
        <p:spPr>
          <a:xfrm>
            <a:off x="2426208" y="2081949"/>
            <a:ext cx="1091184" cy="17678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12940E5-052A-5D0E-B70D-D61F87A616B4}"/>
              </a:ext>
            </a:extLst>
          </p:cNvPr>
          <p:cNvSpPr/>
          <p:nvPr/>
        </p:nvSpPr>
        <p:spPr>
          <a:xfrm>
            <a:off x="3124200" y="1828460"/>
            <a:ext cx="137208" cy="17678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6852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4CC59-BD50-4F61-8808-CE191960D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14308" y="204915"/>
            <a:ext cx="5530976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200" i="1">
                <a:latin typeface="Book Antiqua" panose="02040602050305030304" pitchFamily="18" charset="0"/>
              </a:rPr>
              <a:t>Detection model</a:t>
            </a:r>
            <a:r>
              <a:rPr lang="en-US" sz="3200" i="1" kern="1200">
                <a:solidFill>
                  <a:schemeClr val="tx1"/>
                </a:solidFill>
                <a:latin typeface="Book Antiqua" panose="02040602050305030304" pitchFamily="18" charset="0"/>
              </a:rPr>
              <a:t>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12CEE3D1-000B-DBAF-35F2-EC64B765DEC9}"/>
                  </a:ext>
                </a:extLst>
              </p14:cNvPr>
              <p14:cNvContentPartPr/>
              <p14:nvPr/>
            </p14:nvContentPartPr>
            <p14:xfrm>
              <a:off x="922667" y="1218653"/>
              <a:ext cx="2912040" cy="3492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12CEE3D1-000B-DBAF-35F2-EC64B765DEC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04667" y="1200653"/>
                <a:ext cx="2947680" cy="7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C8167BC9-E506-8FB4-6410-2838901B4088}"/>
                  </a:ext>
                </a:extLst>
              </p14:cNvPr>
              <p14:cNvContentPartPr/>
              <p14:nvPr/>
            </p14:nvContentPartPr>
            <p14:xfrm>
              <a:off x="914027" y="1217573"/>
              <a:ext cx="2877840" cy="5256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C8167BC9-E506-8FB4-6410-2838901B408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96027" y="1199449"/>
                <a:ext cx="2913480" cy="88446"/>
              </a:xfrm>
              <a:prstGeom prst="rect">
                <a:avLst/>
              </a:prstGeom>
            </p:spPr>
          </p:pic>
        </mc:Fallback>
      </mc:AlternateContent>
      <p:sp>
        <p:nvSpPr>
          <p:cNvPr id="38" name="TextBox 37">
            <a:extLst>
              <a:ext uri="{FF2B5EF4-FFF2-40B4-BE49-F238E27FC236}">
                <a16:creationId xmlns:a16="http://schemas.microsoft.com/office/drawing/2014/main" id="{000D8FC3-1C0D-42BB-3B64-A3036AC65C16}"/>
              </a:ext>
            </a:extLst>
          </p:cNvPr>
          <p:cNvSpPr txBox="1"/>
          <p:nvPr/>
        </p:nvSpPr>
        <p:spPr>
          <a:xfrm>
            <a:off x="7203386" y="5745320"/>
            <a:ext cx="23679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i="1">
                <a:latin typeface="Book Antiqua" panose="02040602050305030304" pitchFamily="18" charset="0"/>
              </a:rPr>
              <a:t>Figure 5 : Our model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B03F6DE-741C-CA45-4C01-B14EAFE5B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6B5EF-388E-492C-8571-6BD9AD168AE1}" type="slidenum">
              <a:rPr lang="en-US" smtClean="0"/>
              <a:t>13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62A765B-734E-2534-3D1A-E1D784C4D8B3}"/>
              </a:ext>
            </a:extLst>
          </p:cNvPr>
          <p:cNvGrpSpPr/>
          <p:nvPr/>
        </p:nvGrpSpPr>
        <p:grpSpPr>
          <a:xfrm>
            <a:off x="5819714" y="487300"/>
            <a:ext cx="4695886" cy="5033190"/>
            <a:chOff x="6818666" y="941064"/>
            <a:chExt cx="3243006" cy="3475949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5015A72A-3D6A-CCCD-7CB4-5DE06A3D6126}"/>
                </a:ext>
              </a:extLst>
            </p:cNvPr>
            <p:cNvGrpSpPr/>
            <p:nvPr/>
          </p:nvGrpSpPr>
          <p:grpSpPr>
            <a:xfrm>
              <a:off x="6818666" y="941064"/>
              <a:ext cx="3243006" cy="3475949"/>
              <a:chOff x="6998090" y="1126530"/>
              <a:chExt cx="3243006" cy="3475949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32327BF-B1A5-888C-1D8D-1FF610A932B8}"/>
                  </a:ext>
                </a:extLst>
              </p:cNvPr>
              <p:cNvSpPr/>
              <p:nvPr/>
            </p:nvSpPr>
            <p:spPr>
              <a:xfrm>
                <a:off x="7037994" y="1126530"/>
                <a:ext cx="3203102" cy="3475949"/>
              </a:xfrm>
              <a:prstGeom prst="rect">
                <a:avLst/>
              </a:prstGeom>
              <a:noFill/>
              <a:ln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9" name="Picture 8" descr="A picture containing screenshot, circle, colorfulness&#10;&#10;Description automatically generated">
                <a:extLst>
                  <a:ext uri="{FF2B5EF4-FFF2-40B4-BE49-F238E27FC236}">
                    <a16:creationId xmlns:a16="http://schemas.microsoft.com/office/drawing/2014/main" id="{95751F8B-1EDB-B15D-0A6C-076247AD57D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998090" y="1253573"/>
                <a:ext cx="3243006" cy="3336438"/>
              </a:xfrm>
              <a:prstGeom prst="rect">
                <a:avLst/>
              </a:prstGeom>
            </p:spPr>
          </p:pic>
        </p:grp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0B001F6-ABD8-406B-B54F-A61D3EC8E12B}"/>
                </a:ext>
              </a:extLst>
            </p:cNvPr>
            <p:cNvSpPr/>
            <p:nvPr/>
          </p:nvSpPr>
          <p:spPr>
            <a:xfrm>
              <a:off x="6858570" y="941064"/>
              <a:ext cx="936831" cy="3693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Model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E428A420-5866-2CE5-6F23-A05C3B3C3DE2}"/>
              </a:ext>
            </a:extLst>
          </p:cNvPr>
          <p:cNvSpPr txBox="1"/>
          <p:nvPr/>
        </p:nvSpPr>
        <p:spPr>
          <a:xfrm>
            <a:off x="527564" y="2021840"/>
            <a:ext cx="3871716" cy="33753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>
                <a:latin typeface="Book Antiqua" panose="02040602050305030304" pitchFamily="18" charset="0"/>
              </a:rPr>
              <a:t>Our model contains 3 main layers: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>
                <a:latin typeface="Book Antiqua" panose="02040602050305030304" pitchFamily="18" charset="0"/>
              </a:rPr>
              <a:t>An </a:t>
            </a:r>
            <a:r>
              <a:rPr lang="en-US" i="1">
                <a:latin typeface="Book Antiqua" panose="02040602050305030304" pitchFamily="18" charset="0"/>
              </a:rPr>
              <a:t>embedding layer </a:t>
            </a:r>
            <a:r>
              <a:rPr lang="en-US">
                <a:latin typeface="Book Antiqua" panose="02040602050305030304" pitchFamily="18" charset="0"/>
              </a:rPr>
              <a:t>to map word to vector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i="1">
                <a:latin typeface="Book Antiqua" panose="02040602050305030304" pitchFamily="18" charset="0"/>
              </a:rPr>
              <a:t>A dense </a:t>
            </a:r>
            <a:r>
              <a:rPr lang="en-US">
                <a:latin typeface="Book Antiqua" panose="02040602050305030304" pitchFamily="18" charset="0"/>
              </a:rPr>
              <a:t>with 16 units and using </a:t>
            </a:r>
            <a:r>
              <a:rPr lang="en-US" b="1">
                <a:latin typeface="Book Antiqua" panose="02040602050305030304" pitchFamily="18" charset="0"/>
              </a:rPr>
              <a:t>Relu</a:t>
            </a:r>
            <a:r>
              <a:rPr lang="en-US">
                <a:latin typeface="Book Antiqua" panose="02040602050305030304" pitchFamily="18" charset="0"/>
              </a:rPr>
              <a:t> as activation function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i="1">
                <a:latin typeface="Book Antiqua" panose="02040602050305030304" pitchFamily="18" charset="0"/>
              </a:rPr>
              <a:t>A dense </a:t>
            </a:r>
            <a:r>
              <a:rPr lang="en-US">
                <a:latin typeface="Book Antiqua" panose="02040602050305030304" pitchFamily="18" charset="0"/>
              </a:rPr>
              <a:t>with 1 units to output binary result for “Benign” or “Malware” labels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211FEA1-E77D-E983-6316-CB8BCAA63B69}"/>
              </a:ext>
            </a:extLst>
          </p:cNvPr>
          <p:cNvSpPr/>
          <p:nvPr/>
        </p:nvSpPr>
        <p:spPr>
          <a:xfrm>
            <a:off x="6299200" y="2834982"/>
            <a:ext cx="1117600" cy="3378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86E3F5D-87C8-DF59-FBAA-EB374351E943}"/>
              </a:ext>
            </a:extLst>
          </p:cNvPr>
          <p:cNvSpPr/>
          <p:nvPr/>
        </p:nvSpPr>
        <p:spPr>
          <a:xfrm>
            <a:off x="5953760" y="4401546"/>
            <a:ext cx="1757680" cy="8432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1939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4CC59-BD50-4F61-8808-CE191960D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31389" y="164346"/>
            <a:ext cx="5339417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200" i="1" kern="1200">
                <a:solidFill>
                  <a:schemeClr val="tx1"/>
                </a:solidFill>
                <a:latin typeface="Book Antiqua" panose="02040602050305030304" pitchFamily="18" charset="0"/>
              </a:rPr>
              <a:t>Embedding Layer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12CEE3D1-000B-DBAF-35F2-EC64B765DEC9}"/>
                  </a:ext>
                </a:extLst>
              </p14:cNvPr>
              <p14:cNvContentPartPr/>
              <p14:nvPr/>
            </p14:nvContentPartPr>
            <p14:xfrm>
              <a:off x="922667" y="1218653"/>
              <a:ext cx="2912040" cy="3492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12CEE3D1-000B-DBAF-35F2-EC64B765DEC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04667" y="1200653"/>
                <a:ext cx="2947680" cy="7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C8167BC9-E506-8FB4-6410-2838901B4088}"/>
                  </a:ext>
                </a:extLst>
              </p14:cNvPr>
              <p14:cNvContentPartPr/>
              <p14:nvPr/>
            </p14:nvContentPartPr>
            <p14:xfrm>
              <a:off x="914027" y="1217573"/>
              <a:ext cx="2877840" cy="5256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C8167BC9-E506-8FB4-6410-2838901B408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96027" y="1199449"/>
                <a:ext cx="2913480" cy="88446"/>
              </a:xfrm>
              <a:prstGeom prst="rect">
                <a:avLst/>
              </a:prstGeom>
            </p:spPr>
          </p:pic>
        </mc:Fallback>
      </mc:AlternateContent>
      <p:pic>
        <p:nvPicPr>
          <p:cNvPr id="5" name="Picture 4" descr="A picture containing text, diagram, line, plot&#10;&#10;Description automatically generated">
            <a:extLst>
              <a:ext uri="{FF2B5EF4-FFF2-40B4-BE49-F238E27FC236}">
                <a16:creationId xmlns:a16="http://schemas.microsoft.com/office/drawing/2014/main" id="{E78F46F6-592F-FB76-83F6-58047D46FEF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25905" y="1497532"/>
            <a:ext cx="5587850" cy="451294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8A3CB32-4B27-48E6-F5F1-D8AD198D159B}"/>
              </a:ext>
            </a:extLst>
          </p:cNvPr>
          <p:cNvSpPr txBox="1"/>
          <p:nvPr/>
        </p:nvSpPr>
        <p:spPr>
          <a:xfrm>
            <a:off x="2353765" y="6199665"/>
            <a:ext cx="36824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i="1">
                <a:latin typeface="Book Antiqua" panose="02040602050305030304" pitchFamily="18" charset="0"/>
              </a:rPr>
              <a:t>Figure 6 : Word-embedding Layer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8A2D089-2144-4DB1-D699-7A8F13279F8B}"/>
              </a:ext>
            </a:extLst>
          </p:cNvPr>
          <p:cNvSpPr txBox="1"/>
          <p:nvPr/>
        </p:nvSpPr>
        <p:spPr>
          <a:xfrm>
            <a:off x="7157884" y="2443459"/>
            <a:ext cx="46057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latin typeface="Book Antiqua" panose="02040602050305030304" pitchFamily="18" charset="0"/>
              </a:rPr>
              <a:t>- Mapping </a:t>
            </a:r>
            <a:r>
              <a:rPr lang="en-US" sz="2000" i="1">
                <a:latin typeface="Book Antiqua" panose="02040602050305030304" pitchFamily="18" charset="0"/>
              </a:rPr>
              <a:t>layer C </a:t>
            </a:r>
            <a:r>
              <a:rPr lang="en-US" sz="2000">
                <a:latin typeface="Book Antiqua" panose="02040602050305030304" pitchFamily="18" charset="0"/>
              </a:rPr>
              <a:t>from word to vector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940F727-EBF0-9705-26AB-C7D90BEF07F7}"/>
              </a:ext>
            </a:extLst>
          </p:cNvPr>
          <p:cNvSpPr txBox="1"/>
          <p:nvPr/>
        </p:nvSpPr>
        <p:spPr>
          <a:xfrm>
            <a:off x="7157884" y="2900104"/>
            <a:ext cx="31726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latin typeface="Book Antiqua" panose="02040602050305030304" pitchFamily="18" charset="0"/>
              </a:rPr>
              <a:t>- Hyperbolic tangent layer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DD353A2-96BD-5F8C-D8E2-834FE562A21E}"/>
              </a:ext>
            </a:extLst>
          </p:cNvPr>
          <p:cNvSpPr txBox="1"/>
          <p:nvPr/>
        </p:nvSpPr>
        <p:spPr>
          <a:xfrm>
            <a:off x="7157884" y="3410429"/>
            <a:ext cx="18982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latin typeface="Book Antiqua" panose="02040602050305030304" pitchFamily="18" charset="0"/>
              </a:rPr>
              <a:t>- Softmax layer</a:t>
            </a:r>
          </a:p>
        </p:txBody>
      </p:sp>
      <p:sp>
        <p:nvSpPr>
          <p:cNvPr id="3" name="Chỗ dành sẵn cho Số hiệu Bản chiếu 2">
            <a:extLst>
              <a:ext uri="{FF2B5EF4-FFF2-40B4-BE49-F238E27FC236}">
                <a16:creationId xmlns:a16="http://schemas.microsoft.com/office/drawing/2014/main" id="{AC531DD6-0B3A-DA0D-3ED8-516D37336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6B5EF-388E-492C-8571-6BD9AD168AE1}" type="slidenum">
              <a:rPr lang="en-US" smtClean="0"/>
              <a:t>14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93909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12CEE3D1-000B-DBAF-35F2-EC64B765DEC9}"/>
                  </a:ext>
                </a:extLst>
              </p14:cNvPr>
              <p14:cNvContentPartPr/>
              <p14:nvPr/>
            </p14:nvContentPartPr>
            <p14:xfrm>
              <a:off x="922667" y="1218653"/>
              <a:ext cx="2912040" cy="3492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12CEE3D1-000B-DBAF-35F2-EC64B765DEC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04667" y="1200653"/>
                <a:ext cx="2947680" cy="7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C8167BC9-E506-8FB4-6410-2838901B4088}"/>
                  </a:ext>
                </a:extLst>
              </p14:cNvPr>
              <p14:cNvContentPartPr/>
              <p14:nvPr/>
            </p14:nvContentPartPr>
            <p14:xfrm>
              <a:off x="4350902" y="1217573"/>
              <a:ext cx="2877840" cy="5256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C8167BC9-E506-8FB4-6410-2838901B408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332902" y="1199449"/>
                <a:ext cx="2913480" cy="88446"/>
              </a:xfrm>
              <a:prstGeom prst="rect">
                <a:avLst/>
              </a:prstGeom>
            </p:spPr>
          </p:pic>
        </mc:Fallback>
      </mc:AlternateContent>
      <p:pic>
        <p:nvPicPr>
          <p:cNvPr id="3" name="Picture 2" descr="User - Free people icons">
            <a:extLst>
              <a:ext uri="{FF2B5EF4-FFF2-40B4-BE49-F238E27FC236}">
                <a16:creationId xmlns:a16="http://schemas.microsoft.com/office/drawing/2014/main" id="{8EE60588-9AAB-0FFE-4119-4F13E715CD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983" y="2678369"/>
            <a:ext cx="1333500" cy="133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Front end - Free web icons">
            <a:extLst>
              <a:ext uri="{FF2B5EF4-FFF2-40B4-BE49-F238E27FC236}">
                <a16:creationId xmlns:a16="http://schemas.microsoft.com/office/drawing/2014/main" id="{AEE86B2C-66D1-7142-A510-DC6963F625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0073" y="2211644"/>
            <a:ext cx="2266950" cy="2266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Backend - Free seo and web icons">
            <a:extLst>
              <a:ext uri="{FF2B5EF4-FFF2-40B4-BE49-F238E27FC236}">
                <a16:creationId xmlns:a16="http://schemas.microsoft.com/office/drawing/2014/main" id="{76CC51E2-E83D-11F4-DC71-7FCE1552B7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1336" y="2211644"/>
            <a:ext cx="2228850" cy="2228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4C3F72E-10AB-62EC-58B9-32CCA0E9DCBC}"/>
              </a:ext>
            </a:extLst>
          </p:cNvPr>
          <p:cNvSpPr txBox="1"/>
          <p:nvPr/>
        </p:nvSpPr>
        <p:spPr>
          <a:xfrm>
            <a:off x="4865063" y="4478594"/>
            <a:ext cx="15769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>
                <a:solidFill>
                  <a:srgbClr val="7030A0"/>
                </a:solidFill>
              </a:rPr>
              <a:t>FRONTEND</a:t>
            </a:r>
          </a:p>
          <a:p>
            <a:pPr algn="ctr"/>
            <a:r>
              <a:rPr lang="en-US" b="1">
                <a:solidFill>
                  <a:srgbClr val="7030A0"/>
                </a:solidFill>
              </a:rPr>
              <a:t>localhost:5000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E3F139-88A6-9751-3CB9-AAAFD0BE504B}"/>
              </a:ext>
            </a:extLst>
          </p:cNvPr>
          <p:cNvSpPr txBox="1"/>
          <p:nvPr/>
        </p:nvSpPr>
        <p:spPr>
          <a:xfrm>
            <a:off x="9577277" y="4665984"/>
            <a:ext cx="15769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>
                <a:solidFill>
                  <a:schemeClr val="accent1"/>
                </a:solidFill>
              </a:rPr>
              <a:t>BACKEND</a:t>
            </a:r>
          </a:p>
          <a:p>
            <a:pPr algn="ctr"/>
            <a:r>
              <a:rPr lang="en-US" b="1">
                <a:solidFill>
                  <a:schemeClr val="accent1"/>
                </a:solidFill>
              </a:rPr>
              <a:t>localhost:3000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6DA7668-7D7E-2BBE-1093-28CB28F061A9}"/>
              </a:ext>
            </a:extLst>
          </p:cNvPr>
          <p:cNvCxnSpPr>
            <a:stCxn id="3" idx="3"/>
            <a:endCxn id="4" idx="1"/>
          </p:cNvCxnSpPr>
          <p:nvPr/>
        </p:nvCxnSpPr>
        <p:spPr>
          <a:xfrm>
            <a:off x="2209483" y="3345119"/>
            <a:ext cx="231059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2" descr="Premium Vector | Modern flat design of apk file icon for web">
            <a:extLst>
              <a:ext uri="{FF2B5EF4-FFF2-40B4-BE49-F238E27FC236}">
                <a16:creationId xmlns:a16="http://schemas.microsoft.com/office/drawing/2014/main" id="{87E3FFB0-C460-AAC2-CF04-364F50753A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9039" y="2588621"/>
            <a:ext cx="591600" cy="59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08C27E28-9B73-C388-EA42-EB0E53D85610}"/>
              </a:ext>
            </a:extLst>
          </p:cNvPr>
          <p:cNvSpPr txBox="1"/>
          <p:nvPr/>
        </p:nvSpPr>
        <p:spPr>
          <a:xfrm>
            <a:off x="6954497" y="2829262"/>
            <a:ext cx="2129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chemeClr val="accent1"/>
                </a:solidFill>
              </a:rPr>
              <a:t>POST localhost:5000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064F2EB-EEA0-6F31-62A2-EF497C1CFDD5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6787023" y="3326069"/>
            <a:ext cx="2604313" cy="1905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473613E-2863-2E90-5312-4F8C67D0CCD6}"/>
              </a:ext>
            </a:extLst>
          </p:cNvPr>
          <p:cNvCxnSpPr>
            <a:cxnSpLocks/>
          </p:cNvCxnSpPr>
          <p:nvPr/>
        </p:nvCxnSpPr>
        <p:spPr>
          <a:xfrm flipH="1">
            <a:off x="6787023" y="3657500"/>
            <a:ext cx="2464315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709D7B3-4642-B71E-8E76-47BD9B93FF81}"/>
              </a:ext>
            </a:extLst>
          </p:cNvPr>
          <p:cNvCxnSpPr>
            <a:cxnSpLocks/>
          </p:cNvCxnSpPr>
          <p:nvPr/>
        </p:nvCxnSpPr>
        <p:spPr>
          <a:xfrm flipH="1">
            <a:off x="2209483" y="3657500"/>
            <a:ext cx="226695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E114B2E3-8926-D643-CC9D-94E1BEAAF589}"/>
              </a:ext>
            </a:extLst>
          </p:cNvPr>
          <p:cNvSpPr/>
          <p:nvPr/>
        </p:nvSpPr>
        <p:spPr>
          <a:xfrm>
            <a:off x="2694649" y="3951220"/>
            <a:ext cx="1138334" cy="113833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39567A5-CBFD-825D-AAC1-2D756C403E3F}"/>
              </a:ext>
            </a:extLst>
          </p:cNvPr>
          <p:cNvSpPr txBox="1"/>
          <p:nvPr/>
        </p:nvSpPr>
        <p:spPr>
          <a:xfrm>
            <a:off x="2734136" y="4313696"/>
            <a:ext cx="1034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>
                <a:solidFill>
                  <a:schemeClr val="bg1"/>
                </a:solidFill>
              </a:rPr>
              <a:t>Malware</a:t>
            </a:r>
          </a:p>
        </p:txBody>
      </p:sp>
      <p:pic>
        <p:nvPicPr>
          <p:cNvPr id="41" name="Picture 8">
            <a:extLst>
              <a:ext uri="{FF2B5EF4-FFF2-40B4-BE49-F238E27FC236}">
                <a16:creationId xmlns:a16="http://schemas.microsoft.com/office/drawing/2014/main" id="{FA051EDE-7FBD-DF99-4367-902D9D4562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1342" y="4665984"/>
            <a:ext cx="304662" cy="270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B6960E9A-FAB0-DE2E-37C9-8D7A58930D42}"/>
              </a:ext>
            </a:extLst>
          </p:cNvPr>
          <p:cNvSpPr/>
          <p:nvPr/>
        </p:nvSpPr>
        <p:spPr>
          <a:xfrm>
            <a:off x="4261841" y="1958569"/>
            <a:ext cx="2692656" cy="3803131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D27589F-92C6-E932-BC23-9A2EFDB5E0FB}"/>
              </a:ext>
            </a:extLst>
          </p:cNvPr>
          <p:cNvSpPr/>
          <p:nvPr/>
        </p:nvSpPr>
        <p:spPr>
          <a:xfrm>
            <a:off x="9106291" y="2049654"/>
            <a:ext cx="2692656" cy="3803131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63FD937-625A-5487-862A-7DBA1D0685DB}"/>
              </a:ext>
            </a:extLst>
          </p:cNvPr>
          <p:cNvSpPr txBox="1"/>
          <p:nvPr/>
        </p:nvSpPr>
        <p:spPr>
          <a:xfrm>
            <a:off x="3851026" y="6193629"/>
            <a:ext cx="44899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i="1">
                <a:latin typeface="Book Antiqua" panose="02040602050305030304" pitchFamily="18" charset="0"/>
              </a:rPr>
              <a:t>Figure 7 : Overview of website interaction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7B93AAB8-DD38-09C1-2E86-4566A3A5AD64}"/>
              </a:ext>
            </a:extLst>
          </p:cNvPr>
          <p:cNvGrpSpPr/>
          <p:nvPr/>
        </p:nvGrpSpPr>
        <p:grpSpPr>
          <a:xfrm>
            <a:off x="7012307" y="3738113"/>
            <a:ext cx="2143536" cy="1089114"/>
            <a:chOff x="6976926" y="3969882"/>
            <a:chExt cx="2143536" cy="1089114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79B34AA-8CC0-B7E4-ED3D-71A32F8FA952}"/>
                </a:ext>
              </a:extLst>
            </p:cNvPr>
            <p:cNvSpPr txBox="1"/>
            <p:nvPr/>
          </p:nvSpPr>
          <p:spPr>
            <a:xfrm>
              <a:off x="6976926" y="3981778"/>
              <a:ext cx="2143536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>
                  <a:solidFill>
                    <a:srgbClr val="FF0000"/>
                  </a:solidFill>
                </a:rPr>
                <a:t>{</a:t>
              </a:r>
            </a:p>
            <a:p>
              <a:r>
                <a:rPr lang="en-US" sz="1600" b="1">
                  <a:solidFill>
                    <a:srgbClr val="FF0000"/>
                  </a:solidFill>
                </a:rPr>
                <a:t>    “isCompleted”: True,</a:t>
              </a:r>
            </a:p>
            <a:p>
              <a:r>
                <a:rPr lang="en-US" sz="1600" b="1">
                  <a:solidFill>
                    <a:srgbClr val="FF0000"/>
                  </a:solidFill>
                </a:rPr>
                <a:t>    “type”: “Malware”</a:t>
              </a:r>
            </a:p>
            <a:p>
              <a:r>
                <a:rPr lang="en-US" sz="1600" b="1">
                  <a:solidFill>
                    <a:srgbClr val="FF0000"/>
                  </a:solidFill>
                </a:rPr>
                <a:t>}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7817C507-AC46-642A-8424-AB571A400285}"/>
                </a:ext>
              </a:extLst>
            </p:cNvPr>
            <p:cNvSpPr/>
            <p:nvPr/>
          </p:nvSpPr>
          <p:spPr>
            <a:xfrm>
              <a:off x="6998137" y="3969882"/>
              <a:ext cx="2008718" cy="1089114"/>
            </a:xfrm>
            <a:prstGeom prst="rect">
              <a:avLst/>
            </a:prstGeom>
            <a:noFill/>
            <a:ln w="12700"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10D0863-4564-2695-64D5-867E4EE5E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6B5EF-388E-492C-8571-6BD9AD168AE1}" type="slidenum">
              <a:rPr lang="en-US" smtClean="0"/>
              <a:t>15</a:t>
            </a:fld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EE8AAA0-E0B5-05D3-D59F-DE31BF4F2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53272" y="492863"/>
            <a:ext cx="8394245" cy="538784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4200" i="1">
                <a:latin typeface="Book Antiqua" panose="02040602050305030304" pitchFamily="18" charset="0"/>
              </a:rPr>
              <a:t>2</a:t>
            </a:r>
            <a:r>
              <a:rPr lang="en-US" sz="4200" i="1" kern="1200">
                <a:solidFill>
                  <a:schemeClr val="tx1"/>
                </a:solidFill>
                <a:latin typeface="Book Antiqua" panose="02040602050305030304" pitchFamily="18" charset="0"/>
              </a:rPr>
              <a:t>. Android malware detection website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7F0059D-4494-D248-FC91-B09DDA86251E}"/>
                  </a:ext>
                </a:extLst>
              </p14:cNvPr>
              <p14:cNvContentPartPr/>
              <p14:nvPr/>
            </p14:nvContentPartPr>
            <p14:xfrm>
              <a:off x="2409879" y="1202888"/>
              <a:ext cx="2912040" cy="349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7F0059D-4494-D248-FC91-B09DDA86251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91879" y="1184888"/>
                <a:ext cx="2947680" cy="70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97581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C681B53D-3645-C392-C4F5-CDBDA58D2D07}"/>
              </a:ext>
            </a:extLst>
          </p:cNvPr>
          <p:cNvSpPr/>
          <p:nvPr/>
        </p:nvSpPr>
        <p:spPr>
          <a:xfrm>
            <a:off x="7399282" y="3709763"/>
            <a:ext cx="4435365" cy="217654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FF86BA-80FA-9089-23CE-89A848F131C8}"/>
              </a:ext>
            </a:extLst>
          </p:cNvPr>
          <p:cNvSpPr/>
          <p:nvPr/>
        </p:nvSpPr>
        <p:spPr>
          <a:xfrm>
            <a:off x="7399283" y="1533735"/>
            <a:ext cx="4435365" cy="217654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AF5A1D0-A5D8-CB59-1E0F-46B1B717BEC4}"/>
              </a:ext>
            </a:extLst>
          </p:cNvPr>
          <p:cNvSpPr/>
          <p:nvPr/>
        </p:nvSpPr>
        <p:spPr>
          <a:xfrm>
            <a:off x="390126" y="1533735"/>
            <a:ext cx="6954226" cy="43205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12CEE3D1-000B-DBAF-35F2-EC64B765DEC9}"/>
                  </a:ext>
                </a:extLst>
              </p14:cNvPr>
              <p14:cNvContentPartPr/>
              <p14:nvPr/>
            </p14:nvContentPartPr>
            <p14:xfrm>
              <a:off x="922667" y="1218653"/>
              <a:ext cx="2912040" cy="3492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12CEE3D1-000B-DBAF-35F2-EC64B765DEC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04667" y="1200653"/>
                <a:ext cx="2947680" cy="7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C8167BC9-E506-8FB4-6410-2838901B4088}"/>
                  </a:ext>
                </a:extLst>
              </p14:cNvPr>
              <p14:cNvContentPartPr/>
              <p14:nvPr/>
            </p14:nvContentPartPr>
            <p14:xfrm>
              <a:off x="4350902" y="1217573"/>
              <a:ext cx="2877840" cy="5256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C8167BC9-E506-8FB4-6410-2838901B408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332902" y="1199449"/>
                <a:ext cx="2913480" cy="88446"/>
              </a:xfrm>
              <a:prstGeom prst="rect">
                <a:avLst/>
              </a:prstGeom>
            </p:spPr>
          </p:pic>
        </mc:Fallback>
      </mc:AlternateContent>
      <p:sp>
        <p:nvSpPr>
          <p:cNvPr id="45" name="TextBox 44">
            <a:extLst>
              <a:ext uri="{FF2B5EF4-FFF2-40B4-BE49-F238E27FC236}">
                <a16:creationId xmlns:a16="http://schemas.microsoft.com/office/drawing/2014/main" id="{C63FD937-625A-5487-862A-7DBA1D0685DB}"/>
              </a:ext>
            </a:extLst>
          </p:cNvPr>
          <p:cNvSpPr txBox="1"/>
          <p:nvPr/>
        </p:nvSpPr>
        <p:spPr>
          <a:xfrm>
            <a:off x="4640310" y="6193629"/>
            <a:ext cx="29113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i="1">
                <a:latin typeface="Book Antiqua" panose="02040602050305030304" pitchFamily="18" charset="0"/>
              </a:rPr>
              <a:t>Figure 8 : Screens Web UI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10D0863-4564-2695-64D5-867E4EE5E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6B5EF-388E-492C-8571-6BD9AD168AE1}" type="slidenum">
              <a:rPr lang="en-US" smtClean="0"/>
              <a:t>16</a:t>
            </a:fld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EE8AAA0-E0B5-05D3-D59F-DE31BF4F2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53272" y="492863"/>
            <a:ext cx="8394245" cy="538784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4200" i="1">
                <a:latin typeface="Book Antiqua" panose="02040602050305030304" pitchFamily="18" charset="0"/>
              </a:rPr>
              <a:t>2</a:t>
            </a:r>
            <a:r>
              <a:rPr lang="en-US" sz="4200" i="1" kern="1200">
                <a:solidFill>
                  <a:schemeClr val="tx1"/>
                </a:solidFill>
                <a:latin typeface="Book Antiqua" panose="02040602050305030304" pitchFamily="18" charset="0"/>
              </a:rPr>
              <a:t>. Android malware detection website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7F0059D-4494-D248-FC91-B09DDA86251E}"/>
                  </a:ext>
                </a:extLst>
              </p14:cNvPr>
              <p14:cNvContentPartPr/>
              <p14:nvPr/>
            </p14:nvContentPartPr>
            <p14:xfrm>
              <a:off x="2409879" y="1202888"/>
              <a:ext cx="2912040" cy="349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7F0059D-4494-D248-FC91-B09DDA86251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91879" y="1184888"/>
                <a:ext cx="2947680" cy="70560"/>
              </a:xfrm>
              <a:prstGeom prst="rect">
                <a:avLst/>
              </a:prstGeom>
            </p:spPr>
          </p:pic>
        </mc:Fallback>
      </mc:AlternateContent>
      <p:pic>
        <p:nvPicPr>
          <p:cNvPr id="9" name="Picture 8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41C9106A-F8F1-69B7-F93D-DBE8247C6D4D}"/>
              </a:ext>
            </a:extLst>
          </p:cNvPr>
          <p:cNvPicPr/>
          <p:nvPr/>
        </p:nvPicPr>
        <p:blipFill>
          <a:blip r:embed="rId8"/>
          <a:srcRect/>
          <a:stretch>
            <a:fillRect/>
          </a:stretch>
        </p:blipFill>
        <p:spPr>
          <a:xfrm>
            <a:off x="462454" y="1549500"/>
            <a:ext cx="6871390" cy="4304761"/>
          </a:xfrm>
          <a:prstGeom prst="rect">
            <a:avLst/>
          </a:prstGeom>
          <a:ln/>
        </p:spPr>
      </p:pic>
      <p:pic>
        <p:nvPicPr>
          <p:cNvPr id="11" name="Picture 10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001454E3-B8BB-E58A-4C5C-DA8BE94F02CC}"/>
              </a:ext>
            </a:extLst>
          </p:cNvPr>
          <p:cNvPicPr/>
          <p:nvPr/>
        </p:nvPicPr>
        <p:blipFill>
          <a:blip r:embed="rId9"/>
          <a:srcRect/>
          <a:stretch>
            <a:fillRect/>
          </a:stretch>
        </p:blipFill>
        <p:spPr>
          <a:xfrm>
            <a:off x="7499755" y="1640372"/>
            <a:ext cx="4240300" cy="2027738"/>
          </a:xfrm>
          <a:prstGeom prst="rect">
            <a:avLst/>
          </a:prstGeom>
          <a:ln/>
        </p:spPr>
      </p:pic>
      <p:pic>
        <p:nvPicPr>
          <p:cNvPr id="13" name="Picture 12" descr="No description available.">
            <a:extLst>
              <a:ext uri="{FF2B5EF4-FFF2-40B4-BE49-F238E27FC236}">
                <a16:creationId xmlns:a16="http://schemas.microsoft.com/office/drawing/2014/main" id="{9DE1C4F0-4BA3-86B5-E356-00568A8704B9}"/>
              </a:ext>
            </a:extLst>
          </p:cNvPr>
          <p:cNvPicPr/>
          <p:nvPr/>
        </p:nvPicPr>
        <p:blipFill>
          <a:blip r:embed="rId10"/>
          <a:srcRect/>
          <a:stretch>
            <a:fillRect/>
          </a:stretch>
        </p:blipFill>
        <p:spPr>
          <a:xfrm>
            <a:off x="7499755" y="3762827"/>
            <a:ext cx="4240300" cy="2091434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9826130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4CC59-BD50-4F61-8808-CE191960D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31389" y="164346"/>
            <a:ext cx="5024106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200" i="1" kern="1200">
                <a:solidFill>
                  <a:schemeClr val="tx1"/>
                </a:solidFill>
                <a:latin typeface="Book Antiqua" panose="02040602050305030304" pitchFamily="18" charset="0"/>
              </a:rPr>
              <a:t>Technology</a:t>
            </a:r>
            <a:r>
              <a:rPr lang="en-US" sz="5400" kern="1200">
                <a:solidFill>
                  <a:schemeClr val="tx1"/>
                </a:solidFill>
                <a:latin typeface="Book Antiqua" panose="02040602050305030304" pitchFamily="18" charset="0"/>
              </a:rPr>
              <a:t>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12CEE3D1-000B-DBAF-35F2-EC64B765DEC9}"/>
                  </a:ext>
                </a:extLst>
              </p14:cNvPr>
              <p14:cNvContentPartPr/>
              <p14:nvPr/>
            </p14:nvContentPartPr>
            <p14:xfrm>
              <a:off x="922667" y="1218653"/>
              <a:ext cx="2912040" cy="3492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12CEE3D1-000B-DBAF-35F2-EC64B765DEC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04667" y="1200653"/>
                <a:ext cx="2947680" cy="7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C8167BC9-E506-8FB4-6410-2838901B4088}"/>
                  </a:ext>
                </a:extLst>
              </p14:cNvPr>
              <p14:cNvContentPartPr/>
              <p14:nvPr/>
            </p14:nvContentPartPr>
            <p14:xfrm>
              <a:off x="914027" y="1217573"/>
              <a:ext cx="2877840" cy="5256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C8167BC9-E506-8FB4-6410-2838901B408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96027" y="1199449"/>
                <a:ext cx="2913480" cy="88446"/>
              </a:xfrm>
              <a:prstGeom prst="rect">
                <a:avLst/>
              </a:prstGeom>
            </p:spPr>
          </p:pic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4B0E0EDC-88FE-80B5-AC30-65A1E2D20D32}"/>
              </a:ext>
            </a:extLst>
          </p:cNvPr>
          <p:cNvSpPr txBox="1"/>
          <p:nvPr/>
        </p:nvSpPr>
        <p:spPr>
          <a:xfrm>
            <a:off x="390227" y="3013861"/>
            <a:ext cx="20580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latin typeface="Book Antiqua" panose="02040602050305030304" pitchFamily="18" charset="0"/>
              </a:rPr>
              <a:t>Webserver</a:t>
            </a:r>
            <a:endParaRPr lang="en-US" sz="2000" b="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54A4E8-730F-AEB2-3CE2-E595F719CD55}"/>
              </a:ext>
            </a:extLst>
          </p:cNvPr>
          <p:cNvSpPr txBox="1"/>
          <p:nvPr/>
        </p:nvSpPr>
        <p:spPr>
          <a:xfrm>
            <a:off x="390227" y="3543155"/>
            <a:ext cx="10100792" cy="970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>
                <a:latin typeface="Book Antiqua" panose="02040602050305030304" pitchFamily="18" charset="0"/>
              </a:rPr>
              <a:t>Flask and other flask modules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>
                <a:latin typeface="Book Antiqua" panose="02040602050305030304" pitchFamily="18" charset="0"/>
              </a:rPr>
              <a:t>Set up tensorflow and keras environment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F61EAC-4E69-4C0E-0628-3C904329E2AE}"/>
              </a:ext>
            </a:extLst>
          </p:cNvPr>
          <p:cNvSpPr txBox="1"/>
          <p:nvPr/>
        </p:nvSpPr>
        <p:spPr>
          <a:xfrm>
            <a:off x="390227" y="1448128"/>
            <a:ext cx="20580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latin typeface="Book Antiqua" panose="02040602050305030304" pitchFamily="18" charset="0"/>
              </a:rPr>
              <a:t>Frontend</a:t>
            </a:r>
            <a:endParaRPr lang="en-US" sz="2000" b="1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456DB6-D32C-EDCD-C178-3B43DF529D89}"/>
              </a:ext>
            </a:extLst>
          </p:cNvPr>
          <p:cNvSpPr txBox="1"/>
          <p:nvPr/>
        </p:nvSpPr>
        <p:spPr>
          <a:xfrm>
            <a:off x="390227" y="1985414"/>
            <a:ext cx="2912977" cy="9679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>
                <a:latin typeface="Book Antiqua" panose="02040602050305030304" pitchFamily="18" charset="0"/>
              </a:rPr>
              <a:t>NextJS, TailwindCSS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>
                <a:latin typeface="Book Antiqua" panose="02040602050305030304" pitchFamily="18" charset="0"/>
              </a:rPr>
              <a:t>Javascript</a:t>
            </a:r>
            <a:endParaRPr lang="en-US" sz="20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F983C2-BF7C-F552-D449-498E22F6BAB7}"/>
              </a:ext>
            </a:extLst>
          </p:cNvPr>
          <p:cNvSpPr txBox="1"/>
          <p:nvPr/>
        </p:nvSpPr>
        <p:spPr>
          <a:xfrm>
            <a:off x="6717626" y="1444498"/>
            <a:ext cx="20580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latin typeface="Book Antiqua" panose="02040602050305030304" pitchFamily="18" charset="0"/>
              </a:rPr>
              <a:t>OS</a:t>
            </a:r>
            <a:endParaRPr lang="en-US" sz="2000" b="1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1A1A14-4464-F406-2A42-C3D24C37CF3F}"/>
              </a:ext>
            </a:extLst>
          </p:cNvPr>
          <p:cNvSpPr txBox="1"/>
          <p:nvPr/>
        </p:nvSpPr>
        <p:spPr>
          <a:xfrm>
            <a:off x="6717626" y="1981784"/>
            <a:ext cx="2053767" cy="5084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>
                <a:latin typeface="Book Antiqua" panose="02040602050305030304" pitchFamily="18" charset="0"/>
              </a:rPr>
              <a:t>Ubuntu 20.04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EDDA9A-A2E8-E6E0-7C66-55B3775E5FFA}"/>
              </a:ext>
            </a:extLst>
          </p:cNvPr>
          <p:cNvSpPr txBox="1"/>
          <p:nvPr/>
        </p:nvSpPr>
        <p:spPr>
          <a:xfrm>
            <a:off x="6717626" y="3013861"/>
            <a:ext cx="27606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latin typeface="Book Antiqua" panose="02040602050305030304" pitchFamily="18" charset="0"/>
              </a:rPr>
              <a:t>Scope</a:t>
            </a:r>
            <a:endParaRPr lang="en-US" sz="2000" b="1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69407E9-0176-4413-1E7F-20FC563044D9}"/>
              </a:ext>
            </a:extLst>
          </p:cNvPr>
          <p:cNvSpPr txBox="1"/>
          <p:nvPr/>
        </p:nvSpPr>
        <p:spPr>
          <a:xfrm>
            <a:off x="6717626" y="3551147"/>
            <a:ext cx="3523722" cy="5084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>
                <a:latin typeface="Book Antiqua" panose="02040602050305030304" pitchFamily="18" charset="0"/>
              </a:rPr>
              <a:t>Deploy local for POC only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9EBF14-3E08-A3D4-084D-DB3B7819C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6B5EF-388E-492C-8571-6BD9AD168AE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9763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12CEE3D1-000B-DBAF-35F2-EC64B765DEC9}"/>
                  </a:ext>
                </a:extLst>
              </p14:cNvPr>
              <p14:cNvContentPartPr/>
              <p14:nvPr/>
            </p14:nvContentPartPr>
            <p14:xfrm>
              <a:off x="922667" y="1218653"/>
              <a:ext cx="2912040" cy="3492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12CEE3D1-000B-DBAF-35F2-EC64B765DEC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04667" y="1200653"/>
                <a:ext cx="2947680" cy="7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C8167BC9-E506-8FB4-6410-2838901B4088}"/>
                  </a:ext>
                </a:extLst>
              </p14:cNvPr>
              <p14:cNvContentPartPr/>
              <p14:nvPr/>
            </p14:nvContentPartPr>
            <p14:xfrm>
              <a:off x="3835895" y="1217573"/>
              <a:ext cx="2877840" cy="5256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C8167BC9-E506-8FB4-6410-2838901B408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817895" y="1199449"/>
                <a:ext cx="2913480" cy="88446"/>
              </a:xfrm>
              <a:prstGeom prst="rect">
                <a:avLst/>
              </a:prstGeom>
            </p:spPr>
          </p:pic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3A42FB35-528E-5CDE-46C5-66FF2656366C}"/>
              </a:ext>
            </a:extLst>
          </p:cNvPr>
          <p:cNvSpPr txBox="1">
            <a:spLocks/>
          </p:cNvSpPr>
          <p:nvPr/>
        </p:nvSpPr>
        <p:spPr>
          <a:xfrm>
            <a:off x="-126701" y="239533"/>
            <a:ext cx="7788742" cy="90541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200" i="1">
                <a:latin typeface="Book Antiqua" panose="02040602050305030304" pitchFamily="18" charset="0"/>
              </a:rPr>
              <a:t>3. Our Android malware dataset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380D4CE-EB6D-BB26-09F5-8EB0C60AD98C}"/>
              </a:ext>
            </a:extLst>
          </p:cNvPr>
          <p:cNvGrpSpPr/>
          <p:nvPr/>
        </p:nvGrpSpPr>
        <p:grpSpPr>
          <a:xfrm>
            <a:off x="474190" y="1977440"/>
            <a:ext cx="4185938" cy="3661907"/>
            <a:chOff x="474190" y="1977440"/>
            <a:chExt cx="4185938" cy="3661907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CEAD209A-3DD4-F8D7-D003-279A0FD4F32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74190" y="1977440"/>
              <a:ext cx="1469272" cy="603108"/>
            </a:xfrm>
            <a:prstGeom prst="rect">
              <a:avLst/>
            </a:prstGeom>
          </p:spPr>
        </p:pic>
        <p:pic>
          <p:nvPicPr>
            <p:cNvPr id="1026" name="Picture 2" descr="Dataset Icon Images: Browse 3,149 Stock Photos &amp; Vectors ...">
              <a:extLst>
                <a:ext uri="{FF2B5EF4-FFF2-40B4-BE49-F238E27FC236}">
                  <a16:creationId xmlns:a16="http://schemas.microsoft.com/office/drawing/2014/main" id="{A9CA7C76-374D-8EEA-3B16-3A7C831AA4A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233"/>
            <a:stretch/>
          </p:blipFill>
          <p:spPr bwMode="auto">
            <a:xfrm>
              <a:off x="1346119" y="2760259"/>
              <a:ext cx="2476500" cy="18073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C12C193-B3C8-4E90-2C82-68AF36CA0325}"/>
                </a:ext>
              </a:extLst>
            </p:cNvPr>
            <p:cNvSpPr/>
            <p:nvPr/>
          </p:nvSpPr>
          <p:spPr>
            <a:xfrm>
              <a:off x="474191" y="1994000"/>
              <a:ext cx="4185937" cy="364534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1909959-C0EB-487C-9308-B402DD7E1927}"/>
                </a:ext>
              </a:extLst>
            </p:cNvPr>
            <p:cNvSpPr txBox="1"/>
            <p:nvPr/>
          </p:nvSpPr>
          <p:spPr>
            <a:xfrm>
              <a:off x="935415" y="4662080"/>
              <a:ext cx="329790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>
                  <a:latin typeface="Book Antiqua" panose="02040602050305030304" pitchFamily="18" charset="0"/>
                </a:rPr>
                <a:t>CIC 2020 Malware Collection</a:t>
              </a:r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F163EB27-745F-D1AD-A9B4-474E14B1A464}"/>
              </a:ext>
            </a:extLst>
          </p:cNvPr>
          <p:cNvSpPr/>
          <p:nvPr/>
        </p:nvSpPr>
        <p:spPr>
          <a:xfrm>
            <a:off x="9426758" y="2580548"/>
            <a:ext cx="2485284" cy="2164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43D3C06-6663-4A64-76E5-90B461B4CD54}"/>
              </a:ext>
            </a:extLst>
          </p:cNvPr>
          <p:cNvGrpSpPr/>
          <p:nvPr/>
        </p:nvGrpSpPr>
        <p:grpSpPr>
          <a:xfrm>
            <a:off x="4898617" y="2486825"/>
            <a:ext cx="4304063" cy="2354210"/>
            <a:chOff x="2398486" y="1886433"/>
            <a:chExt cx="4304063" cy="235421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E808AA9-5736-D46A-C73A-99BBBC6F2657}"/>
                </a:ext>
              </a:extLst>
            </p:cNvPr>
            <p:cNvSpPr/>
            <p:nvPr/>
          </p:nvSpPr>
          <p:spPr>
            <a:xfrm>
              <a:off x="4888478" y="2212519"/>
              <a:ext cx="1707146" cy="2916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Static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80A6587-500C-B619-19DF-285C23969687}"/>
                </a:ext>
              </a:extLst>
            </p:cNvPr>
            <p:cNvSpPr/>
            <p:nvPr/>
          </p:nvSpPr>
          <p:spPr>
            <a:xfrm>
              <a:off x="4888478" y="2721974"/>
              <a:ext cx="1707146" cy="2916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Dynamic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4D9B41F-561A-CCB4-98E2-9BBE022BAF54}"/>
                </a:ext>
              </a:extLst>
            </p:cNvPr>
            <p:cNvSpPr/>
            <p:nvPr/>
          </p:nvSpPr>
          <p:spPr>
            <a:xfrm>
              <a:off x="2398486" y="1886433"/>
              <a:ext cx="4304063" cy="2354210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" name="Picture 18" descr="A picture containing graphics, sketch, drawing, art&#10;&#10;Description automatically generated">
              <a:extLst>
                <a:ext uri="{FF2B5EF4-FFF2-40B4-BE49-F238E27FC236}">
                  <a16:creationId xmlns:a16="http://schemas.microsoft.com/office/drawing/2014/main" id="{8576C33A-0CE1-5D08-B55D-6E706AD6074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22853" y="2621725"/>
              <a:ext cx="1032888" cy="1032888"/>
            </a:xfrm>
            <a:prstGeom prst="rect">
              <a:avLst/>
            </a:prstGeom>
          </p:spPr>
        </p:pic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12E5CED-F961-D3CF-5D20-734E8DB4670A}"/>
                </a:ext>
              </a:extLst>
            </p:cNvPr>
            <p:cNvSpPr/>
            <p:nvPr/>
          </p:nvSpPr>
          <p:spPr>
            <a:xfrm>
              <a:off x="2398486" y="1886433"/>
              <a:ext cx="2266950" cy="47190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Feature Extraction</a:t>
              </a:r>
            </a:p>
          </p:txBody>
        </p:sp>
        <p:pic>
          <p:nvPicPr>
            <p:cNvPr id="21" name="Picture 20" descr="A picture containing graphics, sketch, drawing, art&#10;&#10;Description automatically generated">
              <a:extLst>
                <a:ext uri="{FF2B5EF4-FFF2-40B4-BE49-F238E27FC236}">
                  <a16:creationId xmlns:a16="http://schemas.microsoft.com/office/drawing/2014/main" id="{29B1E38D-3F07-A2A1-18C5-6B1C36B7240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82932" y="2541107"/>
              <a:ext cx="703080" cy="703080"/>
            </a:xfrm>
            <a:prstGeom prst="rect">
              <a:avLst/>
            </a:prstGeom>
          </p:spPr>
        </p:pic>
        <p:pic>
          <p:nvPicPr>
            <p:cNvPr id="22" name="Picture 21" descr="A picture containing graphics, sketch, drawing, art&#10;&#10;Description automatically generated">
              <a:extLst>
                <a:ext uri="{FF2B5EF4-FFF2-40B4-BE49-F238E27FC236}">
                  <a16:creationId xmlns:a16="http://schemas.microsoft.com/office/drawing/2014/main" id="{A89AD279-6569-B6D8-949A-2B0D938B8AF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71181" y="3474038"/>
              <a:ext cx="408774" cy="408774"/>
            </a:xfrm>
            <a:prstGeom prst="rect">
              <a:avLst/>
            </a:prstGeom>
          </p:spPr>
        </p:pic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8D2A9C98-FB21-8C09-48F9-1C5D23B1FEB9}"/>
                </a:ext>
              </a:extLst>
            </p:cNvPr>
            <p:cNvSpPr/>
            <p:nvPr/>
          </p:nvSpPr>
          <p:spPr>
            <a:xfrm>
              <a:off x="4888478" y="3220017"/>
              <a:ext cx="1707146" cy="2916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Pre-analysis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82EDF82-8120-8A3B-FF4A-FDBAFCBAF110}"/>
                </a:ext>
              </a:extLst>
            </p:cNvPr>
            <p:cNvSpPr/>
            <p:nvPr/>
          </p:nvSpPr>
          <p:spPr>
            <a:xfrm>
              <a:off x="4888478" y="3718060"/>
              <a:ext cx="1707146" cy="2916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VirusTotal</a:t>
              </a:r>
            </a:p>
          </p:txBody>
        </p:sp>
      </p:grp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E940AD3B-E32C-2F24-73D3-CE160186F405}"/>
              </a:ext>
            </a:extLst>
          </p:cNvPr>
          <p:cNvSpPr/>
          <p:nvPr/>
        </p:nvSpPr>
        <p:spPr>
          <a:xfrm>
            <a:off x="4202025" y="3571832"/>
            <a:ext cx="761846" cy="471905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Dataset Icon Images – Browse 4,040 Stock Photos, Vectors ...">
            <a:extLst>
              <a:ext uri="{FF2B5EF4-FFF2-40B4-BE49-F238E27FC236}">
                <a16:creationId xmlns:a16="http://schemas.microsoft.com/office/drawing/2014/main" id="{D48EC82C-5C14-E728-080F-C53137402B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902"/>
          <a:stretch/>
        </p:blipFill>
        <p:spPr bwMode="auto">
          <a:xfrm>
            <a:off x="9806843" y="2682380"/>
            <a:ext cx="1778904" cy="1282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Arrow: Right 26">
            <a:extLst>
              <a:ext uri="{FF2B5EF4-FFF2-40B4-BE49-F238E27FC236}">
                <a16:creationId xmlns:a16="http://schemas.microsoft.com/office/drawing/2014/main" id="{34CEEDFB-40C4-E972-8027-A945BB6AA919}"/>
              </a:ext>
            </a:extLst>
          </p:cNvPr>
          <p:cNvSpPr/>
          <p:nvPr/>
        </p:nvSpPr>
        <p:spPr>
          <a:xfrm>
            <a:off x="9138839" y="3493039"/>
            <a:ext cx="761846" cy="471905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C0F0065-7384-6745-0EF7-0B2B609D1D76}"/>
              </a:ext>
            </a:extLst>
          </p:cNvPr>
          <p:cNvSpPr txBox="1"/>
          <p:nvPr/>
        </p:nvSpPr>
        <p:spPr>
          <a:xfrm>
            <a:off x="10052401" y="4066776"/>
            <a:ext cx="1287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Our dataset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77CDB1E-BCF5-E60F-723D-E34F9A49FC74}"/>
              </a:ext>
            </a:extLst>
          </p:cNvPr>
          <p:cNvSpPr txBox="1"/>
          <p:nvPr/>
        </p:nvSpPr>
        <p:spPr>
          <a:xfrm>
            <a:off x="4477154" y="6071410"/>
            <a:ext cx="38940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i="1">
                <a:latin typeface="Book Antiqua" panose="02040602050305030304" pitchFamily="18" charset="0"/>
              </a:rPr>
              <a:t>Figure 9 : Our dataset creating flow</a:t>
            </a:r>
          </a:p>
        </p:txBody>
      </p:sp>
      <p:sp>
        <p:nvSpPr>
          <p:cNvPr id="3" name="Chỗ dành sẵn cho Số hiệu Bản chiếu 2">
            <a:extLst>
              <a:ext uri="{FF2B5EF4-FFF2-40B4-BE49-F238E27FC236}">
                <a16:creationId xmlns:a16="http://schemas.microsoft.com/office/drawing/2014/main" id="{0928DE8F-5262-F9EB-2527-A803B7120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6B5EF-388E-492C-8571-6BD9AD168AE1}" type="slidenum">
              <a:rPr lang="en-US" smtClean="0"/>
              <a:t>18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182506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ACDE9348-AF3C-2DB0-C8E3-20A621CCCD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8475487"/>
              </p:ext>
            </p:extLst>
          </p:nvPr>
        </p:nvGraphicFramePr>
        <p:xfrm>
          <a:off x="6827522" y="1729010"/>
          <a:ext cx="4994786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0244">
                  <a:extLst>
                    <a:ext uri="{9D8B030D-6E8A-4147-A177-3AD203B41FA5}">
                      <a16:colId xmlns:a16="http://schemas.microsoft.com/office/drawing/2014/main" val="71913267"/>
                    </a:ext>
                  </a:extLst>
                </a:gridCol>
                <a:gridCol w="2664542">
                  <a:extLst>
                    <a:ext uri="{9D8B030D-6E8A-4147-A177-3AD203B41FA5}">
                      <a16:colId xmlns:a16="http://schemas.microsoft.com/office/drawing/2014/main" val="16828439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Book Antiqua" panose="02040602050305030304" pitchFamily="18" charset="0"/>
                        </a:rPr>
                        <a:t>Type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Book Antiqua" panose="02040602050305030304" pitchFamily="18" charset="0"/>
                        </a:rPr>
                        <a:t>Number of samples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0971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Book Antiqua" panose="02040602050305030304" pitchFamily="18" charset="0"/>
                        </a:rPr>
                        <a:t>Risk ware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Book Antiqua" panose="02040602050305030304" pitchFamily="18" charset="0"/>
                        </a:rPr>
                        <a:t> 2,220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38373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Book Antiqua" panose="02040602050305030304" pitchFamily="18" charset="0"/>
                        </a:rPr>
                        <a:t>Adware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Book Antiqua" panose="02040602050305030304" pitchFamily="18" charset="0"/>
                        </a:rPr>
                        <a:t> 2,284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4570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Book Antiqua" panose="02040602050305030304" pitchFamily="18" charset="0"/>
                        </a:rPr>
                        <a:t>Banking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Book Antiqua" panose="02040602050305030304" pitchFamily="18" charset="0"/>
                        </a:rPr>
                        <a:t> 2,680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6949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Book Antiqua" panose="02040602050305030304" pitchFamily="18" charset="0"/>
                        </a:rPr>
                        <a:t>Malware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Book Antiqua" panose="02040602050305030304" pitchFamily="18" charset="0"/>
                        </a:rPr>
                        <a:t> 7,174 (67.8%)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70871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Book Antiqua" panose="02040602050305030304" pitchFamily="18" charset="0"/>
                        </a:rPr>
                        <a:t>Benign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Book Antiqua" panose="02040602050305030304" pitchFamily="18" charset="0"/>
                        </a:rPr>
                        <a:t> 3,410 (33.2%)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8553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Book Antiqua" panose="02040602050305030304" pitchFamily="18" charset="0"/>
                        </a:rP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Book Antiqua" panose="02040602050305030304" pitchFamily="18" charset="0"/>
                        </a:rPr>
                        <a:t>10,584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0073269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5002EDFB-7166-B3AD-8278-199C20F7BED1}"/>
              </a:ext>
            </a:extLst>
          </p:cNvPr>
          <p:cNvSpPr txBox="1"/>
          <p:nvPr/>
        </p:nvSpPr>
        <p:spPr>
          <a:xfrm>
            <a:off x="7563966" y="4324890"/>
            <a:ext cx="32175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i="1">
                <a:latin typeface="Book Antiqua" panose="02040602050305030304" pitchFamily="18" charset="0"/>
              </a:rPr>
              <a:t>Table 4 : Our dataset (JSON)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C73A942-A9A7-8DC1-E27E-C3BA778A3B84}"/>
              </a:ext>
            </a:extLst>
          </p:cNvPr>
          <p:cNvSpPr txBox="1"/>
          <p:nvPr/>
        </p:nvSpPr>
        <p:spPr>
          <a:xfrm>
            <a:off x="2298849" y="4800327"/>
            <a:ext cx="7974664" cy="18934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>
                <a:latin typeface="Book Antiqua" panose="02040602050305030304" pitchFamily="18" charset="0"/>
              </a:rPr>
              <a:t>Features of dataset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>
                <a:latin typeface="Book Antiqua" panose="02040602050305030304" pitchFamily="18" charset="0"/>
              </a:rPr>
              <a:t>Large, new, abundant, all-rounded from many malware types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>
                <a:latin typeface="Book Antiqua" panose="02040602050305030304" pitchFamily="18" charset="0"/>
              </a:rPr>
              <a:t>Serve for numerous context, applicable for further research or used in machine learning training model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C1239A2-5BE4-60D4-ED78-372017D71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6B5EF-388E-492C-8571-6BD9AD168AE1}" type="slidenum">
              <a:rPr lang="en-US" smtClean="0"/>
              <a:t>19</a:t>
            </a:fld>
            <a:endParaRPr lang="en-US"/>
          </a:p>
        </p:txBody>
      </p:sp>
      <p:graphicFrame>
        <p:nvGraphicFramePr>
          <p:cNvPr id="7" name="Table 10">
            <a:extLst>
              <a:ext uri="{FF2B5EF4-FFF2-40B4-BE49-F238E27FC236}">
                <a16:creationId xmlns:a16="http://schemas.microsoft.com/office/drawing/2014/main" id="{901FDAFF-ABA7-CE65-6A49-C6ED13A841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0820442"/>
              </p:ext>
            </p:extLst>
          </p:nvPr>
        </p:nvGraphicFramePr>
        <p:xfrm>
          <a:off x="369694" y="1729010"/>
          <a:ext cx="4994786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0244">
                  <a:extLst>
                    <a:ext uri="{9D8B030D-6E8A-4147-A177-3AD203B41FA5}">
                      <a16:colId xmlns:a16="http://schemas.microsoft.com/office/drawing/2014/main" val="71913267"/>
                    </a:ext>
                  </a:extLst>
                </a:gridCol>
                <a:gridCol w="2664542">
                  <a:extLst>
                    <a:ext uri="{9D8B030D-6E8A-4147-A177-3AD203B41FA5}">
                      <a16:colId xmlns:a16="http://schemas.microsoft.com/office/drawing/2014/main" val="16828439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Book Antiqua" panose="02040602050305030304" pitchFamily="18" charset="0"/>
                        </a:rPr>
                        <a:t>Type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Book Antiqua" panose="02040602050305030304" pitchFamily="18" charset="0"/>
                        </a:rPr>
                        <a:t>Number of samples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0971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Book Antiqua" panose="02040602050305030304" pitchFamily="18" charset="0"/>
                        </a:rPr>
                        <a:t>Risk ware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Book Antiqua" panose="02040602050305030304" pitchFamily="18" charset="0"/>
                        </a:rPr>
                        <a:t> 2,456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38373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Book Antiqua" panose="02040602050305030304" pitchFamily="18" charset="0"/>
                        </a:rPr>
                        <a:t>Adware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Book Antiqua" panose="02040602050305030304" pitchFamily="18" charset="0"/>
                        </a:rPr>
                        <a:t>2,613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4570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Book Antiqua" panose="02040602050305030304" pitchFamily="18" charset="0"/>
                        </a:rPr>
                        <a:t>Banking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Book Antiqua" panose="02040602050305030304" pitchFamily="18" charset="0"/>
                        </a:rPr>
                        <a:t> 2,980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6949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Book Antiqua" panose="02040602050305030304" pitchFamily="18" charset="0"/>
                        </a:rPr>
                        <a:t>Malware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Book Antiqua" panose="02040602050305030304" pitchFamily="18" charset="0"/>
                        </a:rPr>
                        <a:t> 8049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70871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Book Antiqua" panose="02040602050305030304" pitchFamily="18" charset="0"/>
                        </a:rPr>
                        <a:t>Benign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Book Antiqua" panose="02040602050305030304" pitchFamily="18" charset="0"/>
                        </a:rPr>
                        <a:t> 3,680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8553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Book Antiqua" panose="02040602050305030304" pitchFamily="18" charset="0"/>
                        </a:rP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Book Antiqua" panose="02040602050305030304" pitchFamily="18" charset="0"/>
                        </a:rPr>
                        <a:t>11,729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007326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1F80B50F-4520-22C9-E80E-84BB3B3795A0}"/>
              </a:ext>
            </a:extLst>
          </p:cNvPr>
          <p:cNvSpPr txBox="1"/>
          <p:nvPr/>
        </p:nvSpPr>
        <p:spPr>
          <a:xfrm>
            <a:off x="875635" y="4324890"/>
            <a:ext cx="3741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i="1">
                <a:latin typeface="Book Antiqua" panose="02040602050305030304" pitchFamily="18" charset="0"/>
              </a:rPr>
              <a:t>Table 3 : CIC Dataset 2020 (APK)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EB24771-946E-C915-165B-98FBF62D4A20}"/>
                  </a:ext>
                </a:extLst>
              </p14:cNvPr>
              <p14:cNvContentPartPr/>
              <p14:nvPr/>
            </p14:nvContentPartPr>
            <p14:xfrm>
              <a:off x="922667" y="1218653"/>
              <a:ext cx="2912040" cy="349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EB24771-946E-C915-165B-98FBF62D4A2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04667" y="1200653"/>
                <a:ext cx="2947680" cy="7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CC55782-3A5B-5E60-4BB1-65361CA358FA}"/>
                  </a:ext>
                </a:extLst>
              </p14:cNvPr>
              <p14:cNvContentPartPr/>
              <p14:nvPr/>
            </p14:nvContentPartPr>
            <p14:xfrm>
              <a:off x="3835895" y="1217573"/>
              <a:ext cx="2877840" cy="525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CC55782-3A5B-5E60-4BB1-65361CA358F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817895" y="1199449"/>
                <a:ext cx="2913480" cy="88446"/>
              </a:xfrm>
              <a:prstGeom prst="rect">
                <a:avLst/>
              </a:prstGeom>
            </p:spPr>
          </p:pic>
        </mc:Fallback>
      </mc:AlternateContent>
      <p:sp>
        <p:nvSpPr>
          <p:cNvPr id="5" name="Title 1">
            <a:extLst>
              <a:ext uri="{FF2B5EF4-FFF2-40B4-BE49-F238E27FC236}">
                <a16:creationId xmlns:a16="http://schemas.microsoft.com/office/drawing/2014/main" id="{CC3F5654-3802-C0A4-5426-728ED441E838}"/>
              </a:ext>
            </a:extLst>
          </p:cNvPr>
          <p:cNvSpPr txBox="1">
            <a:spLocks/>
          </p:cNvSpPr>
          <p:nvPr/>
        </p:nvSpPr>
        <p:spPr>
          <a:xfrm>
            <a:off x="-126701" y="239533"/>
            <a:ext cx="7788742" cy="90541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200" i="1">
                <a:latin typeface="Book Antiqua" panose="02040602050305030304" pitchFamily="18" charset="0"/>
              </a:rPr>
              <a:t>3. Our Android malware dataset</a:t>
            </a:r>
          </a:p>
        </p:txBody>
      </p:sp>
    </p:spTree>
    <p:extLst>
      <p:ext uri="{BB962C8B-B14F-4D97-AF65-F5344CB8AC3E}">
        <p14:creationId xmlns:p14="http://schemas.microsoft.com/office/powerpoint/2010/main" val="28895404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8" name="Google Shape;1358;p89"/>
          <p:cNvSpPr/>
          <p:nvPr/>
        </p:nvSpPr>
        <p:spPr>
          <a:xfrm>
            <a:off x="901871" y="3608811"/>
            <a:ext cx="1097181" cy="1097181"/>
          </a:xfrm>
          <a:custGeom>
            <a:avLst/>
            <a:gdLst/>
            <a:ahLst/>
            <a:cxnLst/>
            <a:rect l="l" t="t" r="r" b="b"/>
            <a:pathLst>
              <a:path w="16384" h="16384" extrusionOk="0">
                <a:moveTo>
                  <a:pt x="5198" y="16384"/>
                </a:moveTo>
                <a:cubicBezTo>
                  <a:pt x="2341" y="16384"/>
                  <a:pt x="1" y="14043"/>
                  <a:pt x="1" y="11186"/>
                </a:cubicBezTo>
                <a:lnTo>
                  <a:pt x="1" y="5198"/>
                </a:lnTo>
                <a:cubicBezTo>
                  <a:pt x="1" y="2341"/>
                  <a:pt x="2341" y="1"/>
                  <a:pt x="5198" y="1"/>
                </a:cubicBezTo>
                <a:lnTo>
                  <a:pt x="11186" y="1"/>
                </a:lnTo>
                <a:cubicBezTo>
                  <a:pt x="14043" y="1"/>
                  <a:pt x="16384" y="2341"/>
                  <a:pt x="16384" y="5198"/>
                </a:cubicBezTo>
                <a:lnTo>
                  <a:pt x="16384" y="11186"/>
                </a:lnTo>
                <a:cubicBezTo>
                  <a:pt x="16384" y="14043"/>
                  <a:pt x="14043" y="16384"/>
                  <a:pt x="11186" y="16384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8100019" scaled="0"/>
          </a:gra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359" name="Google Shape;1359;p89"/>
          <p:cNvSpPr/>
          <p:nvPr/>
        </p:nvSpPr>
        <p:spPr>
          <a:xfrm>
            <a:off x="7216000" y="3539586"/>
            <a:ext cx="1097181" cy="1097181"/>
          </a:xfrm>
          <a:custGeom>
            <a:avLst/>
            <a:gdLst/>
            <a:ahLst/>
            <a:cxnLst/>
            <a:rect l="l" t="t" r="r" b="b"/>
            <a:pathLst>
              <a:path w="16384" h="16384" extrusionOk="0">
                <a:moveTo>
                  <a:pt x="5198" y="16384"/>
                </a:moveTo>
                <a:cubicBezTo>
                  <a:pt x="2341" y="16384"/>
                  <a:pt x="1" y="14043"/>
                  <a:pt x="1" y="11186"/>
                </a:cubicBezTo>
                <a:lnTo>
                  <a:pt x="1" y="5198"/>
                </a:lnTo>
                <a:cubicBezTo>
                  <a:pt x="1" y="2341"/>
                  <a:pt x="2341" y="1"/>
                  <a:pt x="5198" y="1"/>
                </a:cubicBezTo>
                <a:lnTo>
                  <a:pt x="11186" y="1"/>
                </a:lnTo>
                <a:cubicBezTo>
                  <a:pt x="14043" y="1"/>
                  <a:pt x="16384" y="2341"/>
                  <a:pt x="16384" y="5198"/>
                </a:cubicBezTo>
                <a:lnTo>
                  <a:pt x="16384" y="11186"/>
                </a:lnTo>
                <a:cubicBezTo>
                  <a:pt x="16384" y="14043"/>
                  <a:pt x="14043" y="16384"/>
                  <a:pt x="11186" y="16384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8100019" scaled="0"/>
          </a:gra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360" name="Google Shape;1360;p89"/>
          <p:cNvSpPr/>
          <p:nvPr/>
        </p:nvSpPr>
        <p:spPr>
          <a:xfrm>
            <a:off x="7216035" y="1777414"/>
            <a:ext cx="1097181" cy="1097181"/>
          </a:xfrm>
          <a:custGeom>
            <a:avLst/>
            <a:gdLst/>
            <a:ahLst/>
            <a:cxnLst/>
            <a:rect l="l" t="t" r="r" b="b"/>
            <a:pathLst>
              <a:path w="16384" h="16384" extrusionOk="0">
                <a:moveTo>
                  <a:pt x="5198" y="16384"/>
                </a:moveTo>
                <a:cubicBezTo>
                  <a:pt x="2341" y="16384"/>
                  <a:pt x="1" y="14043"/>
                  <a:pt x="1" y="11186"/>
                </a:cubicBezTo>
                <a:lnTo>
                  <a:pt x="1" y="5198"/>
                </a:lnTo>
                <a:cubicBezTo>
                  <a:pt x="1" y="2341"/>
                  <a:pt x="2341" y="1"/>
                  <a:pt x="5198" y="1"/>
                </a:cubicBezTo>
                <a:lnTo>
                  <a:pt x="11186" y="1"/>
                </a:lnTo>
                <a:cubicBezTo>
                  <a:pt x="14043" y="1"/>
                  <a:pt x="16384" y="2341"/>
                  <a:pt x="16384" y="5198"/>
                </a:cubicBezTo>
                <a:lnTo>
                  <a:pt x="16384" y="11186"/>
                </a:lnTo>
                <a:cubicBezTo>
                  <a:pt x="16384" y="14043"/>
                  <a:pt x="14043" y="16384"/>
                  <a:pt x="11186" y="16384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8100019" scaled="0"/>
          </a:gra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361" name="Google Shape;1361;p89"/>
          <p:cNvSpPr/>
          <p:nvPr/>
        </p:nvSpPr>
        <p:spPr>
          <a:xfrm>
            <a:off x="901871" y="1821278"/>
            <a:ext cx="1097181" cy="1097181"/>
          </a:xfrm>
          <a:custGeom>
            <a:avLst/>
            <a:gdLst/>
            <a:ahLst/>
            <a:cxnLst/>
            <a:rect l="l" t="t" r="r" b="b"/>
            <a:pathLst>
              <a:path w="16384" h="16384" extrusionOk="0">
                <a:moveTo>
                  <a:pt x="5198" y="16384"/>
                </a:moveTo>
                <a:cubicBezTo>
                  <a:pt x="2341" y="16384"/>
                  <a:pt x="1" y="14043"/>
                  <a:pt x="1" y="11186"/>
                </a:cubicBezTo>
                <a:lnTo>
                  <a:pt x="1" y="5198"/>
                </a:lnTo>
                <a:cubicBezTo>
                  <a:pt x="1" y="2341"/>
                  <a:pt x="2341" y="1"/>
                  <a:pt x="5198" y="1"/>
                </a:cubicBezTo>
                <a:lnTo>
                  <a:pt x="11186" y="1"/>
                </a:lnTo>
                <a:cubicBezTo>
                  <a:pt x="14043" y="1"/>
                  <a:pt x="16384" y="2341"/>
                  <a:pt x="16384" y="5198"/>
                </a:cubicBezTo>
                <a:lnTo>
                  <a:pt x="16384" y="11186"/>
                </a:lnTo>
                <a:cubicBezTo>
                  <a:pt x="16384" y="14043"/>
                  <a:pt x="14043" y="16384"/>
                  <a:pt x="11186" y="16384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8100019" scaled="0"/>
          </a:gra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362" name="Google Shape;1362;p89"/>
          <p:cNvSpPr txBox="1">
            <a:spLocks noGrp="1"/>
          </p:cNvSpPr>
          <p:nvPr>
            <p:ph type="title" idx="4"/>
          </p:nvPr>
        </p:nvSpPr>
        <p:spPr>
          <a:xfrm>
            <a:off x="2076756" y="3581539"/>
            <a:ext cx="3822599" cy="1055228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-US" sz="2900" b="1"/>
              <a:t>EXPERIMENT &amp; RESULT</a:t>
            </a:r>
          </a:p>
        </p:txBody>
      </p:sp>
      <p:sp>
        <p:nvSpPr>
          <p:cNvPr id="1364" name="Google Shape;1364;p89"/>
          <p:cNvSpPr txBox="1">
            <a:spLocks noGrp="1"/>
          </p:cNvSpPr>
          <p:nvPr>
            <p:ph type="title" idx="7"/>
          </p:nvPr>
        </p:nvSpPr>
        <p:spPr>
          <a:xfrm>
            <a:off x="901869" y="1943059"/>
            <a:ext cx="1097200" cy="853600"/>
          </a:xfrm>
          <a:prstGeom prst="rect">
            <a:avLst/>
          </a:prstGeom>
          <a:noFill/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/>
              <a:t>01</a:t>
            </a:r>
            <a:endParaRPr/>
          </a:p>
        </p:txBody>
      </p:sp>
      <p:sp>
        <p:nvSpPr>
          <p:cNvPr id="1365" name="Google Shape;1365;p89"/>
          <p:cNvSpPr txBox="1">
            <a:spLocks noGrp="1"/>
          </p:cNvSpPr>
          <p:nvPr>
            <p:ph type="title"/>
          </p:nvPr>
        </p:nvSpPr>
        <p:spPr>
          <a:xfrm>
            <a:off x="2076756" y="2036404"/>
            <a:ext cx="3440400" cy="579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sz="2900" b="1"/>
              <a:t>INTRODUCTION</a:t>
            </a:r>
            <a:endParaRPr b="1"/>
          </a:p>
        </p:txBody>
      </p:sp>
      <p:sp>
        <p:nvSpPr>
          <p:cNvPr id="1366" name="Google Shape;1366;p89"/>
          <p:cNvSpPr txBox="1">
            <a:spLocks noGrp="1"/>
          </p:cNvSpPr>
          <p:nvPr>
            <p:ph type="title" idx="2"/>
          </p:nvPr>
        </p:nvSpPr>
        <p:spPr>
          <a:xfrm>
            <a:off x="8486596" y="2044278"/>
            <a:ext cx="3594600" cy="579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sz="2900" b="1"/>
              <a:t>PROPOSAL</a:t>
            </a:r>
            <a:endParaRPr b="1"/>
          </a:p>
        </p:txBody>
      </p:sp>
      <p:sp>
        <p:nvSpPr>
          <p:cNvPr id="1368" name="Google Shape;1368;p89"/>
          <p:cNvSpPr txBox="1">
            <a:spLocks noGrp="1"/>
          </p:cNvSpPr>
          <p:nvPr>
            <p:ph type="title" idx="5"/>
          </p:nvPr>
        </p:nvSpPr>
        <p:spPr>
          <a:xfrm>
            <a:off x="8428545" y="3819553"/>
            <a:ext cx="2188655" cy="579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sz="2667" b="1"/>
              <a:t>CONCLUSION</a:t>
            </a:r>
            <a:endParaRPr sz="2667" b="1"/>
          </a:p>
        </p:txBody>
      </p:sp>
      <p:sp>
        <p:nvSpPr>
          <p:cNvPr id="1370" name="Google Shape;1370;p89"/>
          <p:cNvSpPr txBox="1">
            <a:spLocks noGrp="1"/>
          </p:cNvSpPr>
          <p:nvPr>
            <p:ph type="title" idx="8"/>
          </p:nvPr>
        </p:nvSpPr>
        <p:spPr>
          <a:xfrm>
            <a:off x="7216000" y="1907078"/>
            <a:ext cx="1097200" cy="853600"/>
          </a:xfrm>
          <a:prstGeom prst="rect">
            <a:avLst/>
          </a:prstGeom>
          <a:noFill/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/>
              <a:t>02</a:t>
            </a:r>
            <a:endParaRPr/>
          </a:p>
        </p:txBody>
      </p:sp>
      <p:sp>
        <p:nvSpPr>
          <p:cNvPr id="1371" name="Google Shape;1371;p89"/>
          <p:cNvSpPr txBox="1">
            <a:spLocks noGrp="1"/>
          </p:cNvSpPr>
          <p:nvPr>
            <p:ph type="title" idx="9"/>
          </p:nvPr>
        </p:nvSpPr>
        <p:spPr>
          <a:xfrm>
            <a:off x="901869" y="3730608"/>
            <a:ext cx="1097200" cy="853600"/>
          </a:xfrm>
          <a:prstGeom prst="rect">
            <a:avLst/>
          </a:prstGeom>
          <a:noFill/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/>
              <a:t>03</a:t>
            </a:r>
            <a:endParaRPr/>
          </a:p>
        </p:txBody>
      </p:sp>
      <p:sp>
        <p:nvSpPr>
          <p:cNvPr id="1372" name="Google Shape;1372;p89"/>
          <p:cNvSpPr txBox="1">
            <a:spLocks noGrp="1"/>
          </p:cNvSpPr>
          <p:nvPr>
            <p:ph type="title" idx="13"/>
          </p:nvPr>
        </p:nvSpPr>
        <p:spPr>
          <a:xfrm>
            <a:off x="7215982" y="3667549"/>
            <a:ext cx="1097200" cy="853600"/>
          </a:xfrm>
          <a:prstGeom prst="rect">
            <a:avLst/>
          </a:prstGeom>
          <a:noFill/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/>
              <a:t>04</a:t>
            </a:r>
            <a:endParaRPr/>
          </a:p>
        </p:txBody>
      </p:sp>
      <p:sp>
        <p:nvSpPr>
          <p:cNvPr id="1373" name="Google Shape;1373;p89"/>
          <p:cNvSpPr txBox="1">
            <a:spLocks noGrp="1"/>
          </p:cNvSpPr>
          <p:nvPr>
            <p:ph type="title" idx="15"/>
          </p:nvPr>
        </p:nvSpPr>
        <p:spPr>
          <a:xfrm>
            <a:off x="950967" y="877327"/>
            <a:ext cx="10290000" cy="484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ctr"/>
            <a:r>
              <a:rPr lang="en"/>
              <a:t>TABLE OF CONTENTS</a:t>
            </a:r>
            <a:endParaRPr/>
          </a:p>
        </p:txBody>
      </p:sp>
      <p:sp>
        <p:nvSpPr>
          <p:cNvPr id="2" name="Google Shape;1359;p89">
            <a:extLst>
              <a:ext uri="{FF2B5EF4-FFF2-40B4-BE49-F238E27FC236}">
                <a16:creationId xmlns:a16="http://schemas.microsoft.com/office/drawing/2014/main" id="{D211C69D-B14A-02AD-15AE-9C335D162F09}"/>
              </a:ext>
            </a:extLst>
          </p:cNvPr>
          <p:cNvSpPr/>
          <p:nvPr/>
        </p:nvSpPr>
        <p:spPr>
          <a:xfrm>
            <a:off x="4144756" y="4937923"/>
            <a:ext cx="1097181" cy="1097181"/>
          </a:xfrm>
          <a:custGeom>
            <a:avLst/>
            <a:gdLst/>
            <a:ahLst/>
            <a:cxnLst/>
            <a:rect l="l" t="t" r="r" b="b"/>
            <a:pathLst>
              <a:path w="16384" h="16384" extrusionOk="0">
                <a:moveTo>
                  <a:pt x="5198" y="16384"/>
                </a:moveTo>
                <a:cubicBezTo>
                  <a:pt x="2341" y="16384"/>
                  <a:pt x="1" y="14043"/>
                  <a:pt x="1" y="11186"/>
                </a:cubicBezTo>
                <a:lnTo>
                  <a:pt x="1" y="5198"/>
                </a:lnTo>
                <a:cubicBezTo>
                  <a:pt x="1" y="2341"/>
                  <a:pt x="2341" y="1"/>
                  <a:pt x="5198" y="1"/>
                </a:cubicBezTo>
                <a:lnTo>
                  <a:pt x="11186" y="1"/>
                </a:lnTo>
                <a:cubicBezTo>
                  <a:pt x="14043" y="1"/>
                  <a:pt x="16384" y="2341"/>
                  <a:pt x="16384" y="5198"/>
                </a:cubicBezTo>
                <a:lnTo>
                  <a:pt x="16384" y="11186"/>
                </a:lnTo>
                <a:cubicBezTo>
                  <a:pt x="16384" y="14043"/>
                  <a:pt x="14043" y="16384"/>
                  <a:pt x="11186" y="16384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8100019" scaled="0"/>
          </a:gra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" name="Google Shape;1372;p89">
            <a:extLst>
              <a:ext uri="{FF2B5EF4-FFF2-40B4-BE49-F238E27FC236}">
                <a16:creationId xmlns:a16="http://schemas.microsoft.com/office/drawing/2014/main" id="{D608EF77-D45E-D36D-7B72-0A79DD90705C}"/>
              </a:ext>
            </a:extLst>
          </p:cNvPr>
          <p:cNvSpPr txBox="1">
            <a:spLocks/>
          </p:cNvSpPr>
          <p:nvPr/>
        </p:nvSpPr>
        <p:spPr>
          <a:xfrm>
            <a:off x="4144739" y="5065887"/>
            <a:ext cx="1097200" cy="8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700"/>
              <a:buFont typeface="Montserrat"/>
              <a:buNone/>
              <a:defRPr sz="3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700"/>
              <a:buFont typeface="Montserrat Black"/>
              <a:buNone/>
              <a:defRPr sz="47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700"/>
              <a:buFont typeface="Montserrat Black"/>
              <a:buNone/>
              <a:defRPr sz="47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700"/>
              <a:buFont typeface="Montserrat Black"/>
              <a:buNone/>
              <a:defRPr sz="47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700"/>
              <a:buFont typeface="Montserrat Black"/>
              <a:buNone/>
              <a:defRPr sz="47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700"/>
              <a:buFont typeface="Montserrat Black"/>
              <a:buNone/>
              <a:defRPr sz="47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700"/>
              <a:buFont typeface="Montserrat Black"/>
              <a:buNone/>
              <a:defRPr sz="47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700"/>
              <a:buFont typeface="Montserrat Black"/>
              <a:buNone/>
              <a:defRPr sz="47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700"/>
              <a:buFont typeface="Montserrat Black"/>
              <a:buNone/>
              <a:defRPr sz="47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r>
              <a:rPr lang="en" sz="4800" b="0">
                <a:latin typeface="+mj-lt"/>
              </a:rPr>
              <a:t>05</a:t>
            </a:r>
          </a:p>
        </p:txBody>
      </p:sp>
      <p:sp>
        <p:nvSpPr>
          <p:cNvPr id="14" name="Google Shape;1368;p89">
            <a:extLst>
              <a:ext uri="{FF2B5EF4-FFF2-40B4-BE49-F238E27FC236}">
                <a16:creationId xmlns:a16="http://schemas.microsoft.com/office/drawing/2014/main" id="{378B65A9-0946-0AD5-C9C8-2BF57CB27748}"/>
              </a:ext>
            </a:extLst>
          </p:cNvPr>
          <p:cNvSpPr txBox="1">
            <a:spLocks/>
          </p:cNvSpPr>
          <p:nvPr/>
        </p:nvSpPr>
        <p:spPr>
          <a:xfrm>
            <a:off x="5241937" y="5196913"/>
            <a:ext cx="2054506" cy="579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933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3200"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3200"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3200"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3200"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3200"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3200"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3200"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3200"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r>
              <a:rPr lang="en-US" sz="2667" b="1"/>
              <a:t>DEMO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8CD3D7-DDA7-4B52-8552-CD401CC6F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6362" y="1139814"/>
            <a:ext cx="10506455" cy="296720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>
                <a:latin typeface="Book Antiqua" panose="02040602050305030304" pitchFamily="18" charset="0"/>
              </a:rPr>
              <a:t>Experiment</a:t>
            </a:r>
            <a:endParaRPr lang="vi-V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2143551-4DFF-773E-3476-C60AEB5B8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6B5EF-388E-492C-8571-6BD9AD168AE1}" type="slidenum">
              <a:rPr lang="en-US" smtClean="0"/>
              <a:t>20</a:t>
            </a:fld>
            <a:endParaRPr lang="en-US"/>
          </a:p>
        </p:txBody>
      </p:sp>
      <p:pic>
        <p:nvPicPr>
          <p:cNvPr id="1028" name="Picture 4" descr="How to Stop the Menace of Android Rooting Malware Attacks with RASP |  OneSpan">
            <a:extLst>
              <a:ext uri="{FF2B5EF4-FFF2-40B4-BE49-F238E27FC236}">
                <a16:creationId xmlns:a16="http://schemas.microsoft.com/office/drawing/2014/main" id="{237FCE4E-2137-A687-CFA3-EB647D6A1D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75" t="12789" r="18738" b="14593"/>
          <a:stretch/>
        </p:blipFill>
        <p:spPr bwMode="auto">
          <a:xfrm>
            <a:off x="8485238" y="2070719"/>
            <a:ext cx="2150400" cy="1907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Google Shape;1387;p90">
            <a:extLst>
              <a:ext uri="{FF2B5EF4-FFF2-40B4-BE49-F238E27FC236}">
                <a16:creationId xmlns:a16="http://schemas.microsoft.com/office/drawing/2014/main" id="{61040280-874B-E234-F2E4-BD9F49825E0F}"/>
              </a:ext>
            </a:extLst>
          </p:cNvPr>
          <p:cNvSpPr/>
          <p:nvPr/>
        </p:nvSpPr>
        <p:spPr>
          <a:xfrm>
            <a:off x="194987" y="2814612"/>
            <a:ext cx="1292510" cy="1292510"/>
          </a:xfrm>
          <a:custGeom>
            <a:avLst/>
            <a:gdLst/>
            <a:ahLst/>
            <a:cxnLst/>
            <a:rect l="l" t="t" r="r" b="b"/>
            <a:pathLst>
              <a:path w="16384" h="16384" extrusionOk="0">
                <a:moveTo>
                  <a:pt x="5198" y="16384"/>
                </a:moveTo>
                <a:cubicBezTo>
                  <a:pt x="2341" y="16384"/>
                  <a:pt x="1" y="14043"/>
                  <a:pt x="1" y="11186"/>
                </a:cubicBezTo>
                <a:lnTo>
                  <a:pt x="1" y="5198"/>
                </a:lnTo>
                <a:cubicBezTo>
                  <a:pt x="1" y="2341"/>
                  <a:pt x="2341" y="1"/>
                  <a:pt x="5198" y="1"/>
                </a:cubicBezTo>
                <a:lnTo>
                  <a:pt x="11186" y="1"/>
                </a:lnTo>
                <a:cubicBezTo>
                  <a:pt x="14043" y="1"/>
                  <a:pt x="16384" y="2341"/>
                  <a:pt x="16384" y="5198"/>
                </a:cubicBezTo>
                <a:lnTo>
                  <a:pt x="16384" y="11186"/>
                </a:lnTo>
                <a:cubicBezTo>
                  <a:pt x="16384" y="14043"/>
                  <a:pt x="14043" y="16384"/>
                  <a:pt x="11186" y="16384"/>
                </a:cubicBezTo>
                <a:close/>
              </a:path>
            </a:pathLst>
          </a:custGeom>
          <a:gradFill>
            <a:gsLst>
              <a:gs pos="0">
                <a:srgbClr val="D36980"/>
              </a:gs>
              <a:gs pos="100000">
                <a:srgbClr val="860CD1"/>
              </a:gs>
            </a:gsLst>
            <a:lin ang="8099331" scaled="0"/>
          </a:gradFill>
          <a:ln w="9525" cap="flat" cmpd="sng">
            <a:solidFill>
              <a:srgbClr val="2632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3" name="Google Shape;1389;p90">
            <a:extLst>
              <a:ext uri="{FF2B5EF4-FFF2-40B4-BE49-F238E27FC236}">
                <a16:creationId xmlns:a16="http://schemas.microsoft.com/office/drawing/2014/main" id="{495C9DD8-EB4D-AAA2-99BC-DCDDD890D97F}"/>
              </a:ext>
            </a:extLst>
          </p:cNvPr>
          <p:cNvSpPr txBox="1">
            <a:spLocks/>
          </p:cNvSpPr>
          <p:nvPr/>
        </p:nvSpPr>
        <p:spPr>
          <a:xfrm>
            <a:off x="-26329" y="2943088"/>
            <a:ext cx="1735154" cy="10355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Montserrat"/>
              <a:buNone/>
              <a:defRPr sz="1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Font typeface="Montserrat Black"/>
              <a:buNone/>
              <a:defRPr sz="120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Font typeface="Montserrat Black"/>
              <a:buNone/>
              <a:defRPr sz="120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Font typeface="Montserrat Black"/>
              <a:buNone/>
              <a:defRPr sz="120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Font typeface="Montserrat Black"/>
              <a:buNone/>
              <a:defRPr sz="120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Font typeface="Montserrat Black"/>
              <a:buNone/>
              <a:defRPr sz="120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Font typeface="Montserrat Black"/>
              <a:buNone/>
              <a:defRPr sz="120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Font typeface="Montserrat Black"/>
              <a:buNone/>
              <a:defRPr sz="120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Font typeface="Montserrat Black"/>
              <a:buNone/>
              <a:defRPr sz="120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12000"/>
              <a:buFont typeface="Montserrat"/>
              <a:buNone/>
              <a:tabLst/>
              <a:defRPr/>
            </a:pPr>
            <a:r>
              <a:rPr kumimoji="0" lang="en" sz="60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sym typeface="Montserrat"/>
              </a:rPr>
              <a:t>03</a:t>
            </a:r>
            <a:endParaRPr kumimoji="0" lang="en" sz="120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/>
              <a:sym typeface="Montserrat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62417F4-CF8D-8457-1704-2F7741BA0C0B}"/>
              </a:ext>
            </a:extLst>
          </p:cNvPr>
          <p:cNvSpPr txBox="1">
            <a:spLocks/>
          </p:cNvSpPr>
          <p:nvPr/>
        </p:nvSpPr>
        <p:spPr>
          <a:xfrm>
            <a:off x="961574" y="4509572"/>
            <a:ext cx="7253747" cy="12015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000">
                <a:latin typeface="Book Antiqua" panose="02040602050305030304" pitchFamily="18" charset="0"/>
              </a:rPr>
              <a:t>&amp; Evaluation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495016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4CC59-BD50-4F61-8808-CE191960D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31389" y="164346"/>
            <a:ext cx="8864112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latin typeface="Book Antiqua" panose="02040602050305030304" pitchFamily="18" charset="0"/>
              </a:rPr>
              <a:t>Hardware Specs (Minimal)</a:t>
            </a:r>
            <a:endParaRPr lang="en-US" sz="5400" kern="1200">
              <a:solidFill>
                <a:schemeClr val="tx1"/>
              </a:solidFill>
              <a:latin typeface="Book Antiqua" panose="0204060205030503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12CEE3D1-000B-DBAF-35F2-EC64B765DEC9}"/>
                  </a:ext>
                </a:extLst>
              </p14:cNvPr>
              <p14:cNvContentPartPr/>
              <p14:nvPr/>
            </p14:nvContentPartPr>
            <p14:xfrm>
              <a:off x="922667" y="1218653"/>
              <a:ext cx="2912040" cy="3492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12CEE3D1-000B-DBAF-35F2-EC64B765DEC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04667" y="1200653"/>
                <a:ext cx="2947680" cy="7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C8167BC9-E506-8FB4-6410-2838901B4088}"/>
                  </a:ext>
                </a:extLst>
              </p14:cNvPr>
              <p14:cNvContentPartPr/>
              <p14:nvPr/>
            </p14:nvContentPartPr>
            <p14:xfrm>
              <a:off x="914027" y="1217573"/>
              <a:ext cx="2877840" cy="5256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C8167BC9-E506-8FB4-6410-2838901B408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96027" y="1199449"/>
                <a:ext cx="2913480" cy="88446"/>
              </a:xfrm>
              <a:prstGeom prst="rect">
                <a:avLst/>
              </a:prstGeom>
            </p:spPr>
          </p:pic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56E051FA-CC83-1BEE-7576-5CE6A96ABDC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63015" y="380692"/>
            <a:ext cx="1745131" cy="716342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811A873-75A2-8CB8-B6CB-DCDA0A30DE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4260148"/>
              </p:ext>
            </p:extLst>
          </p:nvPr>
        </p:nvGraphicFramePr>
        <p:xfrm>
          <a:off x="733251" y="2368090"/>
          <a:ext cx="6653713" cy="2990491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3326477">
                  <a:extLst>
                    <a:ext uri="{9D8B030D-6E8A-4147-A177-3AD203B41FA5}">
                      <a16:colId xmlns:a16="http://schemas.microsoft.com/office/drawing/2014/main" val="2409037766"/>
                    </a:ext>
                  </a:extLst>
                </a:gridCol>
                <a:gridCol w="3327236">
                  <a:extLst>
                    <a:ext uri="{9D8B030D-6E8A-4147-A177-3AD203B41FA5}">
                      <a16:colId xmlns:a16="http://schemas.microsoft.com/office/drawing/2014/main" val="1957201078"/>
                    </a:ext>
                  </a:extLst>
                </a:gridCol>
              </a:tblGrid>
              <a:tr h="42721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>
                          <a:effectLst/>
                          <a:latin typeface="Book Antiqua" panose="02040602050305030304" pitchFamily="18" charset="0"/>
                        </a:rPr>
                        <a:t>Loại</a:t>
                      </a:r>
                      <a:endParaRPr lang="en-US" sz="1600">
                        <a:effectLst/>
                        <a:latin typeface="Book Antiqua" panose="020406020503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>
                          <a:effectLst/>
                          <a:latin typeface="Book Antiqua" panose="02040602050305030304" pitchFamily="18" charset="0"/>
                        </a:rPr>
                        <a:t>Thông số</a:t>
                      </a:r>
                      <a:endParaRPr lang="en-US" sz="1600">
                        <a:effectLst/>
                        <a:latin typeface="Book Antiqua" panose="020406020503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3807604"/>
                  </a:ext>
                </a:extLst>
              </a:tr>
              <a:tr h="42721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Book Antiqua" panose="02040602050305030304" pitchFamily="18" charset="0"/>
                        </a:rPr>
                        <a:t>Tên</a:t>
                      </a:r>
                      <a:endParaRPr lang="en-US" sz="1600">
                        <a:effectLst/>
                        <a:latin typeface="Book Antiqua" panose="020406020503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Book Antiqua" panose="02040602050305030304" pitchFamily="18" charset="0"/>
                        </a:rPr>
                        <a:t>Google Colab (Pro)</a:t>
                      </a:r>
                      <a:endParaRPr lang="en-US" sz="1600">
                        <a:effectLst/>
                        <a:latin typeface="Book Antiqua" panose="020406020503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77786388"/>
                  </a:ext>
                </a:extLst>
              </a:tr>
              <a:tr h="42721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Book Antiqua" panose="02040602050305030304" pitchFamily="18" charset="0"/>
                        </a:rPr>
                        <a:t>Hệ điều hành</a:t>
                      </a:r>
                      <a:endParaRPr lang="en-US" sz="1600">
                        <a:effectLst/>
                        <a:latin typeface="Book Antiqua" panose="020406020503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Book Antiqua" panose="02040602050305030304" pitchFamily="18" charset="0"/>
                        </a:rPr>
                        <a:t>Linux (Ubuntu 18.04)</a:t>
                      </a:r>
                      <a:endParaRPr lang="en-US" sz="1600">
                        <a:effectLst/>
                        <a:latin typeface="Book Antiqua" panose="020406020503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24520957"/>
                  </a:ext>
                </a:extLst>
              </a:tr>
              <a:tr h="42721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Book Antiqua" panose="02040602050305030304" pitchFamily="18" charset="0"/>
                        </a:rPr>
                        <a:t>GPU Type</a:t>
                      </a:r>
                      <a:endParaRPr lang="en-US" sz="1600">
                        <a:effectLst/>
                        <a:latin typeface="Book Antiqua" panose="020406020503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Book Antiqua" panose="02040602050305030304" pitchFamily="18" charset="0"/>
                        </a:rPr>
                        <a:t>T4</a:t>
                      </a:r>
                      <a:endParaRPr lang="en-US" sz="1600">
                        <a:effectLst/>
                        <a:latin typeface="Book Antiqua" panose="020406020503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54201726"/>
                  </a:ext>
                </a:extLst>
              </a:tr>
              <a:tr h="42721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Book Antiqua" panose="02040602050305030304" pitchFamily="18" charset="0"/>
                        </a:rPr>
                        <a:t>RAM</a:t>
                      </a:r>
                      <a:endParaRPr lang="en-US" sz="1600">
                        <a:effectLst/>
                        <a:latin typeface="Book Antiqua" panose="020406020503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Book Antiqua" panose="02040602050305030304" pitchFamily="18" charset="0"/>
                        </a:rPr>
                        <a:t>35.2 GB</a:t>
                      </a:r>
                      <a:endParaRPr lang="en-US" sz="1600">
                        <a:effectLst/>
                        <a:latin typeface="Book Antiqua" panose="020406020503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38580649"/>
                  </a:ext>
                </a:extLst>
              </a:tr>
              <a:tr h="42721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Book Antiqua" panose="02040602050305030304" pitchFamily="18" charset="0"/>
                        </a:rPr>
                        <a:t>GPU RAM </a:t>
                      </a:r>
                      <a:endParaRPr lang="en-US" sz="1600">
                        <a:effectLst/>
                        <a:latin typeface="Book Antiqua" panose="020406020503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Book Antiqua" panose="02040602050305030304" pitchFamily="18" charset="0"/>
                        </a:rPr>
                        <a:t>15 GB</a:t>
                      </a:r>
                      <a:endParaRPr lang="en-US" sz="1600">
                        <a:effectLst/>
                        <a:latin typeface="Book Antiqua" panose="020406020503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97049430"/>
                  </a:ext>
                </a:extLst>
              </a:tr>
              <a:tr h="42721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Book Antiqua" panose="02040602050305030304" pitchFamily="18" charset="0"/>
                        </a:rPr>
                        <a:t>Disk Storage</a:t>
                      </a:r>
                      <a:endParaRPr lang="en-US" sz="1600">
                        <a:effectLst/>
                        <a:latin typeface="Book Antiqua" panose="020406020503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Book Antiqua" panose="02040602050305030304" pitchFamily="18" charset="0"/>
                        </a:rPr>
                        <a:t>166.8 GB</a:t>
                      </a:r>
                      <a:endParaRPr lang="en-US" sz="1600">
                        <a:effectLst/>
                        <a:latin typeface="Book Antiqua" panose="020406020503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3944299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76F47A9-60BF-B4F1-C43C-C9CA3F47158C}"/>
              </a:ext>
            </a:extLst>
          </p:cNvPr>
          <p:cNvSpPr txBox="1"/>
          <p:nvPr/>
        </p:nvSpPr>
        <p:spPr>
          <a:xfrm>
            <a:off x="8030676" y="2979820"/>
            <a:ext cx="3428073" cy="1429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>
                <a:latin typeface="Book Antiqua" panose="02040602050305030304" pitchFamily="18" charset="0"/>
              </a:rPr>
              <a:t>Yêu cầu thông tin phần cứng và môi trường khi sử dụng dịch vụ Google Colab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102C77-D452-9D33-79DD-15EF39CDB3B0}"/>
              </a:ext>
            </a:extLst>
          </p:cNvPr>
          <p:cNvSpPr txBox="1"/>
          <p:nvPr/>
        </p:nvSpPr>
        <p:spPr>
          <a:xfrm>
            <a:off x="1679213" y="5639347"/>
            <a:ext cx="52309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i="1">
                <a:latin typeface="Book Antiqua" panose="02040602050305030304" pitchFamily="18" charset="0"/>
              </a:rPr>
              <a:t>Table 5 : Google colab environment requirements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A678EA5-9D85-4F19-8D74-45AB9ED4D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6B5EF-388E-492C-8571-6BD9AD168AE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8915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4CC59-BD50-4F61-8808-CE191960D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31389" y="164346"/>
            <a:ext cx="5764014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latin typeface="Book Antiqua" panose="02040602050305030304" pitchFamily="18" charset="0"/>
              </a:rPr>
              <a:t>Evaluation</a:t>
            </a:r>
            <a:endParaRPr lang="en-US" sz="5400" kern="1200">
              <a:solidFill>
                <a:schemeClr val="tx1"/>
              </a:solidFill>
              <a:latin typeface="Book Antiqua" panose="0204060205030503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12CEE3D1-000B-DBAF-35F2-EC64B765DEC9}"/>
                  </a:ext>
                </a:extLst>
              </p14:cNvPr>
              <p14:cNvContentPartPr/>
              <p14:nvPr/>
            </p14:nvContentPartPr>
            <p14:xfrm>
              <a:off x="922667" y="1218653"/>
              <a:ext cx="2912040" cy="3492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12CEE3D1-000B-DBAF-35F2-EC64B765DEC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04667" y="1200653"/>
                <a:ext cx="2947680" cy="7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C8167BC9-E506-8FB4-6410-2838901B4088}"/>
                  </a:ext>
                </a:extLst>
              </p14:cNvPr>
              <p14:cNvContentPartPr/>
              <p14:nvPr/>
            </p14:nvContentPartPr>
            <p14:xfrm>
              <a:off x="914027" y="1217573"/>
              <a:ext cx="2877840" cy="5256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C8167BC9-E506-8FB4-6410-2838901B408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96027" y="1199449"/>
                <a:ext cx="2913480" cy="88446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F5B252D-C15D-C5CB-C705-A1B1FD0B7D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1117838"/>
              </p:ext>
            </p:extLst>
          </p:nvPr>
        </p:nvGraphicFramePr>
        <p:xfrm>
          <a:off x="3834707" y="1689581"/>
          <a:ext cx="8167569" cy="340746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21317">
                  <a:extLst>
                    <a:ext uri="{9D8B030D-6E8A-4147-A177-3AD203B41FA5}">
                      <a16:colId xmlns:a16="http://schemas.microsoft.com/office/drawing/2014/main" val="1926703879"/>
                    </a:ext>
                  </a:extLst>
                </a:gridCol>
                <a:gridCol w="1115893">
                  <a:extLst>
                    <a:ext uri="{9D8B030D-6E8A-4147-A177-3AD203B41FA5}">
                      <a16:colId xmlns:a16="http://schemas.microsoft.com/office/drawing/2014/main" val="1054856895"/>
                    </a:ext>
                  </a:extLst>
                </a:gridCol>
                <a:gridCol w="1070870">
                  <a:extLst>
                    <a:ext uri="{9D8B030D-6E8A-4147-A177-3AD203B41FA5}">
                      <a16:colId xmlns:a16="http://schemas.microsoft.com/office/drawing/2014/main" val="2850935988"/>
                    </a:ext>
                  </a:extLst>
                </a:gridCol>
                <a:gridCol w="924232">
                  <a:extLst>
                    <a:ext uri="{9D8B030D-6E8A-4147-A177-3AD203B41FA5}">
                      <a16:colId xmlns:a16="http://schemas.microsoft.com/office/drawing/2014/main" val="572155501"/>
                    </a:ext>
                  </a:extLst>
                </a:gridCol>
                <a:gridCol w="963562">
                  <a:extLst>
                    <a:ext uri="{9D8B030D-6E8A-4147-A177-3AD203B41FA5}">
                      <a16:colId xmlns:a16="http://schemas.microsoft.com/office/drawing/2014/main" val="437739135"/>
                    </a:ext>
                  </a:extLst>
                </a:gridCol>
                <a:gridCol w="953729">
                  <a:extLst>
                    <a:ext uri="{9D8B030D-6E8A-4147-A177-3AD203B41FA5}">
                      <a16:colId xmlns:a16="http://schemas.microsoft.com/office/drawing/2014/main" val="3616878313"/>
                    </a:ext>
                  </a:extLst>
                </a:gridCol>
                <a:gridCol w="1117966">
                  <a:extLst>
                    <a:ext uri="{9D8B030D-6E8A-4147-A177-3AD203B41FA5}">
                      <a16:colId xmlns:a16="http://schemas.microsoft.com/office/drawing/2014/main" val="807078627"/>
                    </a:ext>
                  </a:extLst>
                </a:gridCol>
              </a:tblGrid>
              <a:tr h="68149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>
                          <a:effectLst/>
                          <a:latin typeface="Book Antiqua" panose="02040602050305030304" pitchFamily="18" charset="0"/>
                        </a:rPr>
                        <a:t>Model/Metric</a:t>
                      </a:r>
                      <a:endParaRPr lang="en-US" sz="1600">
                        <a:effectLst/>
                        <a:latin typeface="Book Antiqua" panose="020406020503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>
                          <a:effectLst/>
                          <a:latin typeface="Book Antiqua" panose="02040602050305030304" pitchFamily="18" charset="0"/>
                        </a:rPr>
                        <a:t>Accuracy</a:t>
                      </a:r>
                      <a:endParaRPr lang="en-US" sz="1600">
                        <a:effectLst/>
                        <a:latin typeface="Book Antiqua" panose="020406020503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>
                          <a:effectLst/>
                          <a:latin typeface="Book Antiqua" panose="02040602050305030304" pitchFamily="18" charset="0"/>
                        </a:rPr>
                        <a:t>Precision</a:t>
                      </a:r>
                      <a:endParaRPr lang="en-US" sz="1600">
                        <a:effectLst/>
                        <a:latin typeface="Book Antiqua" panose="020406020503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>
                          <a:effectLst/>
                          <a:latin typeface="Book Antiqua" panose="02040602050305030304" pitchFamily="18" charset="0"/>
                        </a:rPr>
                        <a:t>Recall</a:t>
                      </a:r>
                      <a:endParaRPr lang="en-US" sz="1600">
                        <a:effectLst/>
                        <a:latin typeface="Book Antiqua" panose="020406020503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>
                          <a:effectLst/>
                          <a:latin typeface="Book Antiqua" panose="02040602050305030304" pitchFamily="18" charset="0"/>
                        </a:rPr>
                        <a:t>F1-Score</a:t>
                      </a:r>
                      <a:endParaRPr lang="en-US" sz="1600">
                        <a:effectLst/>
                        <a:latin typeface="Book Antiqua" panose="020406020503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>
                          <a:effectLst/>
                          <a:latin typeface="Book Antiqua" panose="02040602050305030304" pitchFamily="18" charset="0"/>
                        </a:rPr>
                        <a:t>FPR</a:t>
                      </a:r>
                      <a:endParaRPr lang="en-US" sz="1600">
                        <a:effectLst/>
                        <a:latin typeface="Book Antiqua" panose="020406020503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>
                          <a:effectLst/>
                          <a:latin typeface="Book Antiqua" panose="02040602050305030304" pitchFamily="18" charset="0"/>
                        </a:rPr>
                        <a:t>FNR</a:t>
                      </a:r>
                      <a:endParaRPr lang="en-US" sz="1600">
                        <a:effectLst/>
                        <a:latin typeface="Book Antiqua" panose="020406020503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18827844"/>
                  </a:ext>
                </a:extLst>
              </a:tr>
              <a:tr h="68149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>
                          <a:effectLst/>
                          <a:latin typeface="Book Antiqua" panose="02040602050305030304" pitchFamily="18" charset="0"/>
                        </a:rPr>
                        <a:t>SimpleCNN-GRU</a:t>
                      </a:r>
                      <a:endParaRPr lang="en-US" sz="1600">
                        <a:effectLst/>
                        <a:latin typeface="Book Antiqua" panose="020406020503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>
                          <a:effectLst/>
                          <a:latin typeface="Book Antiqua" panose="02040602050305030304" pitchFamily="18" charset="0"/>
                        </a:rPr>
                        <a:t>79.19</a:t>
                      </a:r>
                      <a:endParaRPr lang="en-US" sz="1600">
                        <a:effectLst/>
                        <a:latin typeface="Book Antiqua" panose="020406020503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>
                          <a:effectLst/>
                          <a:latin typeface="Book Antiqua" panose="02040602050305030304" pitchFamily="18" charset="0"/>
                        </a:rPr>
                        <a:t>78.28</a:t>
                      </a:r>
                      <a:endParaRPr lang="en-US" sz="1600">
                        <a:effectLst/>
                        <a:latin typeface="Book Antiqua" panose="020406020503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>
                          <a:effectLst/>
                          <a:latin typeface="Book Antiqua" panose="02040602050305030304" pitchFamily="18" charset="0"/>
                        </a:rPr>
                        <a:t>99.86</a:t>
                      </a:r>
                      <a:endParaRPr lang="en-US" sz="1600">
                        <a:effectLst/>
                        <a:latin typeface="Book Antiqua" panose="020406020503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>
                          <a:effectLst/>
                          <a:latin typeface="Book Antiqua" panose="02040602050305030304" pitchFamily="18" charset="0"/>
                        </a:rPr>
                        <a:t>87.76</a:t>
                      </a:r>
                      <a:endParaRPr lang="en-US" sz="1600">
                        <a:effectLst/>
                        <a:latin typeface="Book Antiqua" panose="020406020503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>
                          <a:effectLst/>
                          <a:latin typeface="Book Antiqua" panose="02040602050305030304" pitchFamily="18" charset="0"/>
                        </a:rPr>
                        <a:t>100.00</a:t>
                      </a:r>
                      <a:endParaRPr lang="en-US" sz="1600">
                        <a:effectLst/>
                        <a:latin typeface="Book Antiqua" panose="020406020503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>
                          <a:effectLst/>
                          <a:latin typeface="Book Antiqua" panose="02040602050305030304" pitchFamily="18" charset="0"/>
                        </a:rPr>
                        <a:t>0.13</a:t>
                      </a:r>
                      <a:endParaRPr lang="en-US" sz="1600">
                        <a:effectLst/>
                        <a:latin typeface="Book Antiqua" panose="020406020503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4397063"/>
                  </a:ext>
                </a:extLst>
              </a:tr>
              <a:tr h="68149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>
                          <a:effectLst/>
                          <a:latin typeface="Book Antiqua" panose="02040602050305030304" pitchFamily="18" charset="0"/>
                        </a:rPr>
                        <a:t>StandardCNN</a:t>
                      </a:r>
                      <a:endParaRPr lang="en-US" sz="1600">
                        <a:effectLst/>
                        <a:latin typeface="Book Antiqua" panose="020406020503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>
                          <a:effectLst/>
                          <a:latin typeface="Book Antiqua" panose="02040602050305030304" pitchFamily="18" charset="0"/>
                        </a:rPr>
                        <a:t>73.86</a:t>
                      </a:r>
                      <a:endParaRPr lang="en-US" sz="1600">
                        <a:effectLst/>
                        <a:latin typeface="Book Antiqua" panose="020406020503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>
                          <a:effectLst/>
                          <a:latin typeface="Book Antiqua" panose="02040602050305030304" pitchFamily="18" charset="0"/>
                        </a:rPr>
                        <a:t>77.36</a:t>
                      </a:r>
                      <a:endParaRPr lang="en-US" sz="1600">
                        <a:effectLst/>
                        <a:latin typeface="Book Antiqua" panose="020406020503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>
                          <a:effectLst/>
                          <a:latin typeface="Book Antiqua" panose="02040602050305030304" pitchFamily="18" charset="0"/>
                        </a:rPr>
                        <a:t>94.18</a:t>
                      </a:r>
                      <a:endParaRPr lang="en-US" sz="1600">
                        <a:effectLst/>
                        <a:latin typeface="Book Antiqua" panose="020406020503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>
                          <a:effectLst/>
                          <a:latin typeface="Book Antiqua" panose="02040602050305030304" pitchFamily="18" charset="0"/>
                        </a:rPr>
                        <a:t>84.94</a:t>
                      </a:r>
                      <a:endParaRPr lang="en-US" sz="1600">
                        <a:effectLst/>
                        <a:latin typeface="Book Antiqua" panose="020406020503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>
                          <a:effectLst/>
                          <a:latin typeface="Book Antiqua" panose="02040602050305030304" pitchFamily="18" charset="0"/>
                        </a:rPr>
                        <a:t>99.50</a:t>
                      </a:r>
                      <a:endParaRPr lang="en-US" sz="1600">
                        <a:effectLst/>
                        <a:latin typeface="Book Antiqua" panose="020406020503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>
                          <a:effectLst/>
                          <a:latin typeface="Book Antiqua" panose="02040602050305030304" pitchFamily="18" charset="0"/>
                        </a:rPr>
                        <a:t>5.81</a:t>
                      </a:r>
                      <a:endParaRPr lang="en-US" sz="1600">
                        <a:effectLst/>
                        <a:latin typeface="Book Antiqua" panose="020406020503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98779382"/>
                  </a:ext>
                </a:extLst>
              </a:tr>
              <a:tr h="68149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>
                          <a:effectLst/>
                          <a:latin typeface="Book Antiqua" panose="02040602050305030304" pitchFamily="18" charset="0"/>
                        </a:rPr>
                        <a:t>CNN-BiLSTM</a:t>
                      </a:r>
                      <a:endParaRPr lang="en-US" sz="1600">
                        <a:effectLst/>
                        <a:latin typeface="Book Antiqua" panose="020406020503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>
                          <a:effectLst/>
                          <a:latin typeface="Book Antiqua" panose="02040602050305030304" pitchFamily="18" charset="0"/>
                        </a:rPr>
                        <a:t>65.72</a:t>
                      </a:r>
                      <a:endParaRPr lang="en-US" sz="1600">
                        <a:effectLst/>
                        <a:latin typeface="Book Antiqua" panose="020406020503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>
                          <a:effectLst/>
                          <a:latin typeface="Book Antiqua" panose="02040602050305030304" pitchFamily="18" charset="0"/>
                        </a:rPr>
                        <a:t>79.94</a:t>
                      </a:r>
                      <a:endParaRPr lang="en-US" sz="1600">
                        <a:effectLst/>
                        <a:latin typeface="Book Antiqua" panose="020406020503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>
                          <a:effectLst/>
                          <a:latin typeface="Book Antiqua" panose="02040602050305030304" pitchFamily="18" charset="0"/>
                        </a:rPr>
                        <a:t>75.06</a:t>
                      </a:r>
                      <a:endParaRPr lang="en-US" sz="1600">
                        <a:effectLst/>
                        <a:latin typeface="Book Antiqua" panose="020406020503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>
                          <a:effectLst/>
                          <a:latin typeface="Book Antiqua" panose="02040602050305030304" pitchFamily="18" charset="0"/>
                        </a:rPr>
                        <a:t>77.42</a:t>
                      </a:r>
                      <a:endParaRPr lang="en-US" sz="1600">
                        <a:effectLst/>
                        <a:latin typeface="Book Antiqua" panose="020406020503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>
                          <a:effectLst/>
                          <a:latin typeface="Book Antiqua" panose="02040602050305030304" pitchFamily="18" charset="0"/>
                        </a:rPr>
                        <a:t>68.00</a:t>
                      </a:r>
                      <a:endParaRPr lang="en-US" sz="1600">
                        <a:effectLst/>
                        <a:latin typeface="Book Antiqua" panose="020406020503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>
                          <a:effectLst/>
                          <a:latin typeface="Book Antiqua" panose="02040602050305030304" pitchFamily="18" charset="0"/>
                        </a:rPr>
                        <a:t>24.93</a:t>
                      </a:r>
                      <a:endParaRPr lang="en-US" sz="1600">
                        <a:effectLst/>
                        <a:latin typeface="Book Antiqua" panose="020406020503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3291546"/>
                  </a:ext>
                </a:extLst>
              </a:tr>
              <a:tr h="68149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>
                          <a:effectLst/>
                          <a:latin typeface="Book Antiqua" panose="02040602050305030304" pitchFamily="18" charset="0"/>
                        </a:rPr>
                        <a:t>Our model</a:t>
                      </a:r>
                      <a:endParaRPr lang="en-US" sz="1600">
                        <a:effectLst/>
                        <a:latin typeface="Book Antiqua" panose="020406020503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>
                          <a:solidFill>
                            <a:schemeClr val="bg1"/>
                          </a:solidFill>
                          <a:effectLst/>
                          <a:latin typeface="Book Antiqua" panose="02040602050305030304" pitchFamily="18" charset="0"/>
                        </a:rPr>
                        <a:t>99.02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Book Antiqua" panose="020406020503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>
                          <a:solidFill>
                            <a:schemeClr val="bg1"/>
                          </a:solidFill>
                          <a:effectLst/>
                          <a:latin typeface="Book Antiqua" panose="02040602050305030304" pitchFamily="18" charset="0"/>
                        </a:rPr>
                        <a:t>99.14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Book Antiqua" panose="020406020503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>
                          <a:solidFill>
                            <a:schemeClr val="bg1"/>
                          </a:solidFill>
                          <a:effectLst/>
                          <a:latin typeface="Book Antiqua" panose="02040602050305030304" pitchFamily="18" charset="0"/>
                        </a:rPr>
                        <a:t>98.75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Book Antiqua" panose="020406020503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>
                          <a:solidFill>
                            <a:schemeClr val="bg1"/>
                          </a:solidFill>
                          <a:effectLst/>
                          <a:latin typeface="Book Antiqua" panose="02040602050305030304" pitchFamily="18" charset="0"/>
                        </a:rPr>
                        <a:t>99.37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Book Antiqua" panose="020406020503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>
                          <a:solidFill>
                            <a:schemeClr val="bg1"/>
                          </a:solidFill>
                          <a:effectLst/>
                          <a:latin typeface="Book Antiqua" panose="02040602050305030304" pitchFamily="18" charset="0"/>
                        </a:rPr>
                        <a:t>0.00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Book Antiqua" panose="020406020503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>
                          <a:solidFill>
                            <a:schemeClr val="bg1"/>
                          </a:solidFill>
                          <a:effectLst/>
                          <a:latin typeface="Book Antiqua" panose="02040602050305030304" pitchFamily="18" charset="0"/>
                        </a:rPr>
                        <a:t>1.24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Book Antiqua" panose="020406020503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2056374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6452253-98ED-73E2-5F51-8BA26A836110}"/>
              </a:ext>
            </a:extLst>
          </p:cNvPr>
          <p:cNvSpPr txBox="1"/>
          <p:nvPr/>
        </p:nvSpPr>
        <p:spPr>
          <a:xfrm>
            <a:off x="5390077" y="5533054"/>
            <a:ext cx="47548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i="1">
                <a:latin typeface="Book Antiqua" panose="02040602050305030304" pitchFamily="18" charset="0"/>
              </a:rPr>
              <a:t>Table 6 : Performance metric evaluation (%)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0C56E8-8F27-B36E-2F53-50196C6D9316}"/>
              </a:ext>
            </a:extLst>
          </p:cNvPr>
          <p:cNvSpPr txBox="1"/>
          <p:nvPr/>
        </p:nvSpPr>
        <p:spPr>
          <a:xfrm>
            <a:off x="406127" y="2645847"/>
            <a:ext cx="3428073" cy="143180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>
                <a:latin typeface="Book Antiqua"/>
              </a:rPr>
              <a:t>Our model out-performs other CNN models in accuracy and false rate</a:t>
            </a:r>
            <a:endParaRPr lang="en-US" sz="2000">
              <a:latin typeface="Book Antiqua" panose="02040602050305030304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E68EA5-4F6A-A98B-2B30-BA6CEE9A0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6B5EF-388E-492C-8571-6BD9AD168AE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3676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4CC59-BD50-4F61-8808-CE191960D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3630"/>
            <a:ext cx="8610930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latin typeface="Book Antiqua"/>
              </a:rPr>
              <a:t>Training time &amp; model size</a:t>
            </a:r>
            <a:endParaRPr lang="vi-V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12CEE3D1-000B-DBAF-35F2-EC64B765DEC9}"/>
                  </a:ext>
                </a:extLst>
              </p14:cNvPr>
              <p14:cNvContentPartPr/>
              <p14:nvPr/>
            </p14:nvContentPartPr>
            <p14:xfrm>
              <a:off x="922667" y="1218653"/>
              <a:ext cx="2912040" cy="3492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12CEE3D1-000B-DBAF-35F2-EC64B765DEC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04667" y="1200653"/>
                <a:ext cx="2947680" cy="7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C8167BC9-E506-8FB4-6410-2838901B4088}"/>
                  </a:ext>
                </a:extLst>
              </p14:cNvPr>
              <p14:cNvContentPartPr/>
              <p14:nvPr/>
            </p14:nvContentPartPr>
            <p14:xfrm>
              <a:off x="914027" y="1217573"/>
              <a:ext cx="2877840" cy="5256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C8167BC9-E506-8FB4-6410-2838901B408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96027" y="1199449"/>
                <a:ext cx="2913480" cy="88446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706CE0F-92DA-9FB4-F258-5327BDA94A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1350989"/>
              </p:ext>
            </p:extLst>
          </p:nvPr>
        </p:nvGraphicFramePr>
        <p:xfrm>
          <a:off x="742638" y="1925781"/>
          <a:ext cx="4955458" cy="196052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89924">
                  <a:extLst>
                    <a:ext uri="{9D8B030D-6E8A-4147-A177-3AD203B41FA5}">
                      <a16:colId xmlns:a16="http://schemas.microsoft.com/office/drawing/2014/main" val="3334389381"/>
                    </a:ext>
                  </a:extLst>
                </a:gridCol>
                <a:gridCol w="2565534">
                  <a:extLst>
                    <a:ext uri="{9D8B030D-6E8A-4147-A177-3AD203B41FA5}">
                      <a16:colId xmlns:a16="http://schemas.microsoft.com/office/drawing/2014/main" val="1254509576"/>
                    </a:ext>
                  </a:extLst>
                </a:gridCol>
              </a:tblGrid>
              <a:tr h="392105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10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  <a:latin typeface="Book Antiqua"/>
                        </a:rPr>
                        <a:t>Model</a:t>
                      </a:r>
                      <a:endParaRPr lang="en-US" sz="1800" b="1">
                        <a:effectLst/>
                        <a:latin typeface="Book Antiqua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1718" marR="131718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10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  <a:latin typeface="Book Antiqua"/>
                        </a:rPr>
                        <a:t>Training Time</a:t>
                      </a:r>
                      <a:endParaRPr lang="en-US" sz="1800" b="1">
                        <a:effectLst/>
                        <a:latin typeface="Book Antiqua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1718" marR="131718" marT="0" marB="0"/>
                </a:tc>
                <a:extLst>
                  <a:ext uri="{0D108BD9-81ED-4DB2-BD59-A6C34878D82A}">
                    <a16:rowId xmlns:a16="http://schemas.microsoft.com/office/drawing/2014/main" val="4114940673"/>
                  </a:ext>
                </a:extLst>
              </a:tr>
              <a:tr h="392105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1000"/>
                        </a:spcBef>
                        <a:spcAft>
                          <a:spcPts val="600"/>
                        </a:spcAft>
                      </a:pPr>
                      <a:r>
                        <a:rPr lang="en-US" sz="1800" b="0">
                          <a:effectLst/>
                          <a:latin typeface="Book Antiqua"/>
                        </a:rPr>
                        <a:t>SimpleCNN-GRU</a:t>
                      </a:r>
                      <a:endParaRPr lang="en-US" sz="1800" b="0">
                        <a:effectLst/>
                        <a:latin typeface="Book Antiqua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1718" marR="131718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10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  <a:latin typeface="Book Antiqua"/>
                        </a:rPr>
                        <a:t>15 min 28 sec</a:t>
                      </a:r>
                      <a:endParaRPr lang="en-US" sz="1800" b="1">
                        <a:effectLst/>
                        <a:latin typeface="Book Antiqua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1718" marR="131718" marT="0" marB="0"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617111"/>
                  </a:ext>
                </a:extLst>
              </a:tr>
              <a:tr h="392105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1000"/>
                        </a:spcBef>
                        <a:spcAft>
                          <a:spcPts val="600"/>
                        </a:spcAft>
                      </a:pPr>
                      <a:r>
                        <a:rPr lang="en-US" sz="1800" b="0">
                          <a:effectLst/>
                          <a:latin typeface="Book Antiqua"/>
                        </a:rPr>
                        <a:t>StandardCNN</a:t>
                      </a:r>
                      <a:endParaRPr lang="en-US" sz="1800" b="0" err="1">
                        <a:effectLst/>
                        <a:latin typeface="Book Antiqua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1718" marR="131718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10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  <a:latin typeface="Book Antiqua"/>
                        </a:rPr>
                        <a:t>14 min 46 sec</a:t>
                      </a:r>
                      <a:endParaRPr lang="en-US" sz="1800" b="1">
                        <a:effectLst/>
                        <a:latin typeface="Book Antiqua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1718" marR="131718" marT="0" marB="0"/>
                </a:tc>
                <a:extLst>
                  <a:ext uri="{0D108BD9-81ED-4DB2-BD59-A6C34878D82A}">
                    <a16:rowId xmlns:a16="http://schemas.microsoft.com/office/drawing/2014/main" val="4143415942"/>
                  </a:ext>
                </a:extLst>
              </a:tr>
              <a:tr h="392105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1000"/>
                        </a:spcBef>
                        <a:spcAft>
                          <a:spcPts val="600"/>
                        </a:spcAft>
                      </a:pPr>
                      <a:r>
                        <a:rPr lang="en-US" sz="1800" b="0">
                          <a:effectLst/>
                          <a:latin typeface="Book Antiqua"/>
                        </a:rPr>
                        <a:t>CNN-BiLSTM</a:t>
                      </a:r>
                      <a:endParaRPr lang="en-US" sz="1800" b="0" err="1">
                        <a:effectLst/>
                        <a:latin typeface="Book Antiqua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1718" marR="131718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10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  <a:latin typeface="Book Antiqua"/>
                        </a:rPr>
                        <a:t>24 min 59 sec</a:t>
                      </a:r>
                      <a:endParaRPr lang="en-US" sz="1800" b="1">
                        <a:effectLst/>
                        <a:latin typeface="Book Antiqua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1718" marR="131718" marT="0" marB="0"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1962487"/>
                  </a:ext>
                </a:extLst>
              </a:tr>
              <a:tr h="392105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1000"/>
                        </a:spcBef>
                        <a:spcAft>
                          <a:spcPts val="600"/>
                        </a:spcAft>
                      </a:pPr>
                      <a:r>
                        <a:rPr lang="en-US" sz="1800" b="0">
                          <a:effectLst/>
                          <a:latin typeface="Book Antiqua"/>
                        </a:rPr>
                        <a:t>Our model</a:t>
                      </a:r>
                      <a:endParaRPr lang="en-US" sz="1800" b="0">
                        <a:effectLst/>
                        <a:latin typeface="Book Antiqua" panose="0204060205030503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1718" marR="131718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10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solidFill>
                            <a:schemeClr val="bg1"/>
                          </a:solidFill>
                          <a:effectLst/>
                          <a:latin typeface="Book Antiqua"/>
                        </a:rPr>
                        <a:t>42 min 39 sec</a:t>
                      </a:r>
                      <a:endParaRPr lang="en-US" sz="1800" b="1">
                        <a:solidFill>
                          <a:schemeClr val="bg1"/>
                        </a:solidFill>
                        <a:effectLst/>
                        <a:latin typeface="Book Antiqua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1718" marR="131718" marT="0" marB="0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8906971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349B010-F83F-C194-9A75-61443795FC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2971542"/>
              </p:ext>
            </p:extLst>
          </p:nvPr>
        </p:nvGraphicFramePr>
        <p:xfrm>
          <a:off x="6028644" y="1930250"/>
          <a:ext cx="5163912" cy="195605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84066">
                  <a:extLst>
                    <a:ext uri="{9D8B030D-6E8A-4147-A177-3AD203B41FA5}">
                      <a16:colId xmlns:a16="http://schemas.microsoft.com/office/drawing/2014/main" val="1961839362"/>
                    </a:ext>
                  </a:extLst>
                </a:gridCol>
                <a:gridCol w="2279846">
                  <a:extLst>
                    <a:ext uri="{9D8B030D-6E8A-4147-A177-3AD203B41FA5}">
                      <a16:colId xmlns:a16="http://schemas.microsoft.com/office/drawing/2014/main" val="658046802"/>
                    </a:ext>
                  </a:extLst>
                </a:gridCol>
              </a:tblGrid>
              <a:tr h="385579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1000"/>
                        </a:spcBef>
                        <a:spcAft>
                          <a:spcPts val="600"/>
                        </a:spcAft>
                      </a:pPr>
                      <a:r>
                        <a:rPr lang="en-US" sz="1900">
                          <a:effectLst/>
                          <a:latin typeface="Book Antiqua"/>
                        </a:rPr>
                        <a:t>Model</a:t>
                      </a:r>
                      <a:endParaRPr lang="en-US" sz="1900" b="1">
                        <a:effectLst/>
                        <a:latin typeface="Book Antiqua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503" marR="119503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1000"/>
                        </a:spcBef>
                        <a:spcAft>
                          <a:spcPts val="600"/>
                        </a:spcAft>
                      </a:pPr>
                      <a:r>
                        <a:rPr lang="en-US" sz="1900">
                          <a:effectLst/>
                          <a:latin typeface="Book Antiqua"/>
                        </a:rPr>
                        <a:t>Model Size (MB)</a:t>
                      </a:r>
                      <a:endParaRPr lang="en-US" sz="1900" b="1">
                        <a:effectLst/>
                        <a:latin typeface="Book Antiqua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503" marR="119503" marT="0" marB="0"/>
                </a:tc>
                <a:extLst>
                  <a:ext uri="{0D108BD9-81ED-4DB2-BD59-A6C34878D82A}">
                    <a16:rowId xmlns:a16="http://schemas.microsoft.com/office/drawing/2014/main" val="362941242"/>
                  </a:ext>
                </a:extLst>
              </a:tr>
              <a:tr h="386770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1000"/>
                        </a:spcBef>
                        <a:spcAft>
                          <a:spcPts val="600"/>
                        </a:spcAft>
                      </a:pPr>
                      <a:r>
                        <a:rPr lang="en-US" sz="1900" b="0">
                          <a:effectLst/>
                          <a:latin typeface="Book Antiqua"/>
                        </a:rPr>
                        <a:t>SimpleCNN-GRU</a:t>
                      </a:r>
                      <a:endParaRPr lang="en-US" sz="1900" b="0">
                        <a:effectLst/>
                        <a:latin typeface="Book Antiqua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503" marR="119503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1000"/>
                        </a:spcBef>
                        <a:spcAft>
                          <a:spcPts val="600"/>
                        </a:spcAft>
                      </a:pPr>
                      <a:r>
                        <a:rPr lang="en-US" sz="1900">
                          <a:effectLst/>
                          <a:latin typeface="Book Antiqua"/>
                        </a:rPr>
                        <a:t>12.4</a:t>
                      </a:r>
                      <a:endParaRPr lang="en-US" sz="1900" b="1">
                        <a:effectLst/>
                        <a:latin typeface="Book Antiqua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503" marR="119503" marT="0" marB="0"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6515100"/>
                  </a:ext>
                </a:extLst>
              </a:tr>
              <a:tr h="386770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1000"/>
                        </a:spcBef>
                        <a:spcAft>
                          <a:spcPts val="600"/>
                        </a:spcAft>
                      </a:pPr>
                      <a:r>
                        <a:rPr lang="en-US" sz="1900" b="0">
                          <a:effectLst/>
                          <a:latin typeface="Book Antiqua"/>
                        </a:rPr>
                        <a:t>StandardCNN</a:t>
                      </a:r>
                      <a:endParaRPr lang="en-US" sz="1900" b="0" err="1">
                        <a:effectLst/>
                        <a:latin typeface="Book Antiqua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503" marR="119503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1000"/>
                        </a:spcBef>
                        <a:spcAft>
                          <a:spcPts val="600"/>
                        </a:spcAft>
                      </a:pPr>
                      <a:r>
                        <a:rPr lang="en-US" sz="1900">
                          <a:effectLst/>
                          <a:latin typeface="Book Antiqua"/>
                        </a:rPr>
                        <a:t>14.5</a:t>
                      </a:r>
                      <a:endParaRPr lang="en-US" sz="1900" b="1">
                        <a:effectLst/>
                        <a:latin typeface="Book Antiqua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503" marR="119503" marT="0" marB="0"/>
                </a:tc>
                <a:extLst>
                  <a:ext uri="{0D108BD9-81ED-4DB2-BD59-A6C34878D82A}">
                    <a16:rowId xmlns:a16="http://schemas.microsoft.com/office/drawing/2014/main" val="1033549421"/>
                  </a:ext>
                </a:extLst>
              </a:tr>
              <a:tr h="386770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1000"/>
                        </a:spcBef>
                        <a:spcAft>
                          <a:spcPts val="600"/>
                        </a:spcAft>
                      </a:pPr>
                      <a:r>
                        <a:rPr lang="en-US" sz="1900" b="0">
                          <a:effectLst/>
                          <a:latin typeface="Book Antiqua"/>
                        </a:rPr>
                        <a:t>CNN-BiLSTM</a:t>
                      </a:r>
                      <a:endParaRPr lang="en-US" sz="1900" b="0" err="1">
                        <a:effectLst/>
                        <a:latin typeface="Book Antiqua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503" marR="119503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1000"/>
                        </a:spcBef>
                        <a:spcAft>
                          <a:spcPts val="600"/>
                        </a:spcAft>
                      </a:pPr>
                      <a:r>
                        <a:rPr lang="en-US" sz="1900">
                          <a:effectLst/>
                          <a:latin typeface="Book Antiqua"/>
                        </a:rPr>
                        <a:t>7.23</a:t>
                      </a:r>
                      <a:endParaRPr lang="en-US" sz="1900" b="1">
                        <a:effectLst/>
                        <a:latin typeface="Book Antiqua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503" marR="119503" marT="0" marB="0"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7308076"/>
                  </a:ext>
                </a:extLst>
              </a:tr>
              <a:tr h="386506"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50000"/>
                        </a:lnSpc>
                        <a:spcBef>
                          <a:spcPts val="10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-US" sz="1900" b="0">
                          <a:effectLst/>
                          <a:latin typeface="Book Antiqua"/>
                        </a:rPr>
                        <a:t>Our model</a:t>
                      </a:r>
                      <a:endParaRPr lang="vi-VN" sz="1900"/>
                    </a:p>
                  </a:txBody>
                  <a:tcPr marL="119503" marR="119503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1000"/>
                        </a:spcBef>
                        <a:spcAft>
                          <a:spcPts val="600"/>
                        </a:spcAft>
                      </a:pPr>
                      <a:r>
                        <a:rPr lang="en-US" sz="1900">
                          <a:solidFill>
                            <a:schemeClr val="bg1"/>
                          </a:solidFill>
                          <a:effectLst/>
                          <a:latin typeface="Book Antiqua"/>
                        </a:rPr>
                        <a:t>552</a:t>
                      </a:r>
                      <a:endParaRPr lang="en-US" sz="1900" b="1">
                        <a:solidFill>
                          <a:schemeClr val="bg1"/>
                        </a:solidFill>
                        <a:effectLst/>
                        <a:latin typeface="Book Antiqua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503" marR="119503" marT="0" marB="0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192142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5A16FCB-517F-EE50-E54B-63E861469FE7}"/>
              </a:ext>
            </a:extLst>
          </p:cNvPr>
          <p:cNvSpPr txBox="1"/>
          <p:nvPr/>
        </p:nvSpPr>
        <p:spPr>
          <a:xfrm>
            <a:off x="1891959" y="4060149"/>
            <a:ext cx="26356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i="1">
                <a:latin typeface="Book Antiqua" panose="02040602050305030304" pitchFamily="18" charset="0"/>
              </a:rPr>
              <a:t>Table 7 : Training time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C1E955-DDAB-D74D-CDBA-A3E834C9ECDA}"/>
              </a:ext>
            </a:extLst>
          </p:cNvPr>
          <p:cNvSpPr txBox="1"/>
          <p:nvPr/>
        </p:nvSpPr>
        <p:spPr>
          <a:xfrm>
            <a:off x="7540889" y="4131508"/>
            <a:ext cx="22300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i="1">
                <a:latin typeface="Book Antiqua" panose="02040602050305030304" pitchFamily="18" charset="0"/>
              </a:rPr>
              <a:t>Table 8 : Model size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2475474-A288-0B28-68EA-D1030DCAE821}"/>
              </a:ext>
            </a:extLst>
          </p:cNvPr>
          <p:cNvSpPr txBox="1"/>
          <p:nvPr/>
        </p:nvSpPr>
        <p:spPr>
          <a:xfrm>
            <a:off x="2530162" y="4528831"/>
            <a:ext cx="7392356" cy="189346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>
                <a:latin typeface="Book Antiqua"/>
              </a:rPr>
              <a:t>Comparing time execution and size for storage of each model. Our model show that it:</a:t>
            </a:r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en-US" sz="2000">
                <a:latin typeface="Book Antiqua"/>
              </a:rPr>
              <a:t>Takes more time for training</a:t>
            </a:r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en-US" sz="2000">
                <a:latin typeface="Book Antiqua"/>
              </a:rPr>
              <a:t>Consume more hard-disk storage</a:t>
            </a:r>
            <a:endParaRPr lang="en-US" sz="2000">
              <a:latin typeface="Book Antiqua" panose="02040602050305030304" pitchFamily="18" charset="0"/>
            </a:endParaRP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7A93D994-1037-C329-B9A7-0E3F2EBD6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6B5EF-388E-492C-8571-6BD9AD168AE1}" type="slidenum">
              <a:rPr lang="en-US" smtClean="0"/>
              <a:t>23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505795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8CD3D7-DDA7-4B52-8552-CD401CC6F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6362" y="1139814"/>
            <a:ext cx="10506455" cy="296720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>
                <a:latin typeface="Book Antiqua" panose="02040602050305030304" pitchFamily="18" charset="0"/>
              </a:rPr>
              <a:t>Conclusion</a:t>
            </a:r>
            <a:endParaRPr lang="vi-V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2143551-4DFF-773E-3476-C60AEB5B8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6B5EF-388E-492C-8571-6BD9AD168AE1}" type="slidenum">
              <a:rPr lang="en-US" smtClean="0"/>
              <a:t>24</a:t>
            </a:fld>
            <a:endParaRPr lang="en-US"/>
          </a:p>
        </p:txBody>
      </p:sp>
      <p:pic>
        <p:nvPicPr>
          <p:cNvPr id="1028" name="Picture 4" descr="How to Stop the Menace of Android Rooting Malware Attacks with RASP |  OneSpan">
            <a:extLst>
              <a:ext uri="{FF2B5EF4-FFF2-40B4-BE49-F238E27FC236}">
                <a16:creationId xmlns:a16="http://schemas.microsoft.com/office/drawing/2014/main" id="{237FCE4E-2137-A687-CFA3-EB647D6A1D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75" t="12789" r="18738" b="14593"/>
          <a:stretch/>
        </p:blipFill>
        <p:spPr bwMode="auto">
          <a:xfrm>
            <a:off x="8485238" y="2070719"/>
            <a:ext cx="2150400" cy="1907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Google Shape;1387;p90">
            <a:extLst>
              <a:ext uri="{FF2B5EF4-FFF2-40B4-BE49-F238E27FC236}">
                <a16:creationId xmlns:a16="http://schemas.microsoft.com/office/drawing/2014/main" id="{61040280-874B-E234-F2E4-BD9F49825E0F}"/>
              </a:ext>
            </a:extLst>
          </p:cNvPr>
          <p:cNvSpPr/>
          <p:nvPr/>
        </p:nvSpPr>
        <p:spPr>
          <a:xfrm>
            <a:off x="194987" y="2814612"/>
            <a:ext cx="1292510" cy="1292510"/>
          </a:xfrm>
          <a:custGeom>
            <a:avLst/>
            <a:gdLst/>
            <a:ahLst/>
            <a:cxnLst/>
            <a:rect l="l" t="t" r="r" b="b"/>
            <a:pathLst>
              <a:path w="16384" h="16384" extrusionOk="0">
                <a:moveTo>
                  <a:pt x="5198" y="16384"/>
                </a:moveTo>
                <a:cubicBezTo>
                  <a:pt x="2341" y="16384"/>
                  <a:pt x="1" y="14043"/>
                  <a:pt x="1" y="11186"/>
                </a:cubicBezTo>
                <a:lnTo>
                  <a:pt x="1" y="5198"/>
                </a:lnTo>
                <a:cubicBezTo>
                  <a:pt x="1" y="2341"/>
                  <a:pt x="2341" y="1"/>
                  <a:pt x="5198" y="1"/>
                </a:cubicBezTo>
                <a:lnTo>
                  <a:pt x="11186" y="1"/>
                </a:lnTo>
                <a:cubicBezTo>
                  <a:pt x="14043" y="1"/>
                  <a:pt x="16384" y="2341"/>
                  <a:pt x="16384" y="5198"/>
                </a:cubicBezTo>
                <a:lnTo>
                  <a:pt x="16384" y="11186"/>
                </a:lnTo>
                <a:cubicBezTo>
                  <a:pt x="16384" y="14043"/>
                  <a:pt x="14043" y="16384"/>
                  <a:pt x="11186" y="16384"/>
                </a:cubicBezTo>
                <a:close/>
              </a:path>
            </a:pathLst>
          </a:custGeom>
          <a:gradFill>
            <a:gsLst>
              <a:gs pos="0">
                <a:srgbClr val="D36980"/>
              </a:gs>
              <a:gs pos="100000">
                <a:srgbClr val="860CD1"/>
              </a:gs>
            </a:gsLst>
            <a:lin ang="8099331" scaled="0"/>
          </a:gradFill>
          <a:ln w="9525" cap="flat" cmpd="sng">
            <a:solidFill>
              <a:srgbClr val="2632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3" name="Google Shape;1389;p90">
            <a:extLst>
              <a:ext uri="{FF2B5EF4-FFF2-40B4-BE49-F238E27FC236}">
                <a16:creationId xmlns:a16="http://schemas.microsoft.com/office/drawing/2014/main" id="{495C9DD8-EB4D-AAA2-99BC-DCDDD890D97F}"/>
              </a:ext>
            </a:extLst>
          </p:cNvPr>
          <p:cNvSpPr txBox="1">
            <a:spLocks/>
          </p:cNvSpPr>
          <p:nvPr/>
        </p:nvSpPr>
        <p:spPr>
          <a:xfrm>
            <a:off x="-26329" y="2943088"/>
            <a:ext cx="1735154" cy="10355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Montserrat"/>
              <a:buNone/>
              <a:defRPr sz="1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Font typeface="Montserrat Black"/>
              <a:buNone/>
              <a:defRPr sz="120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Font typeface="Montserrat Black"/>
              <a:buNone/>
              <a:defRPr sz="120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Font typeface="Montserrat Black"/>
              <a:buNone/>
              <a:defRPr sz="120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Font typeface="Montserrat Black"/>
              <a:buNone/>
              <a:defRPr sz="120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Font typeface="Montserrat Black"/>
              <a:buNone/>
              <a:defRPr sz="120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Font typeface="Montserrat Black"/>
              <a:buNone/>
              <a:defRPr sz="120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Font typeface="Montserrat Black"/>
              <a:buNone/>
              <a:defRPr sz="120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Font typeface="Montserrat Black"/>
              <a:buNone/>
              <a:defRPr sz="120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12000"/>
              <a:buFont typeface="Montserrat"/>
              <a:buNone/>
              <a:tabLst/>
              <a:defRPr/>
            </a:pPr>
            <a:r>
              <a:rPr kumimoji="0" lang="en" sz="60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sym typeface="Montserrat"/>
              </a:rPr>
              <a:t>04</a:t>
            </a:r>
            <a:endParaRPr kumimoji="0" lang="en" sz="120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12188122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4CC59-BD50-4F61-8808-CE191960D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31389" y="164346"/>
            <a:ext cx="4605867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chemeClr val="tx1"/>
                </a:solidFill>
                <a:latin typeface="Book Antiqua" panose="02040602050305030304" pitchFamily="18" charset="0"/>
              </a:rPr>
              <a:t>Conclusion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12CEE3D1-000B-DBAF-35F2-EC64B765DEC9}"/>
                  </a:ext>
                </a:extLst>
              </p14:cNvPr>
              <p14:cNvContentPartPr/>
              <p14:nvPr/>
            </p14:nvContentPartPr>
            <p14:xfrm>
              <a:off x="922667" y="1218653"/>
              <a:ext cx="2912040" cy="3492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12CEE3D1-000B-DBAF-35F2-EC64B765DEC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04667" y="1200653"/>
                <a:ext cx="2947680" cy="7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C8167BC9-E506-8FB4-6410-2838901B4088}"/>
                  </a:ext>
                </a:extLst>
              </p14:cNvPr>
              <p14:cNvContentPartPr/>
              <p14:nvPr/>
            </p14:nvContentPartPr>
            <p14:xfrm>
              <a:off x="914027" y="1217573"/>
              <a:ext cx="2877840" cy="5256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C8167BC9-E506-8FB4-6410-2838901B408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96027" y="1199449"/>
                <a:ext cx="2913480" cy="88446"/>
              </a:xfrm>
              <a:prstGeom prst="rect">
                <a:avLst/>
              </a:prstGeom>
            </p:spPr>
          </p:pic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4B0E0EDC-88FE-80B5-AC30-65A1E2D20D32}"/>
              </a:ext>
            </a:extLst>
          </p:cNvPr>
          <p:cNvSpPr txBox="1"/>
          <p:nvPr/>
        </p:nvSpPr>
        <p:spPr>
          <a:xfrm>
            <a:off x="390227" y="3013861"/>
            <a:ext cx="20580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latin typeface="Book Antiqua" panose="02040602050305030304" pitchFamily="18" charset="0"/>
              </a:rPr>
              <a:t>Limitation</a:t>
            </a:r>
            <a:endParaRPr lang="en-US" sz="2000" b="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54A4E8-730F-AEB2-3CE2-E595F719CD55}"/>
              </a:ext>
            </a:extLst>
          </p:cNvPr>
          <p:cNvSpPr txBox="1"/>
          <p:nvPr/>
        </p:nvSpPr>
        <p:spPr>
          <a:xfrm>
            <a:off x="390227" y="3543155"/>
            <a:ext cx="7948010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>
                <a:latin typeface="Book Antiqua" panose="02040602050305030304" pitchFamily="18" charset="0"/>
              </a:rPr>
              <a:t>Not perform flexibility on various scenarios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>
                <a:latin typeface="Book Antiqua" panose="02040602050305030304" pitchFamily="18" charset="0"/>
              </a:rPr>
              <a:t>Binary prediction does not provide much applicability in practice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>
                <a:latin typeface="Book Antiqua" panose="02040602050305030304" pitchFamily="18" charset="0"/>
              </a:rPr>
              <a:t>Dataset is not large enough</a:t>
            </a:r>
          </a:p>
          <a:p>
            <a:endParaRPr lang="en-US" sz="2000">
              <a:latin typeface="Book Antiqua" panose="0204060205030503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BF0DFF-CFB6-DAC8-5F55-E1B619D1D994}"/>
              </a:ext>
            </a:extLst>
          </p:cNvPr>
          <p:cNvSpPr txBox="1"/>
          <p:nvPr/>
        </p:nvSpPr>
        <p:spPr>
          <a:xfrm>
            <a:off x="1430508" y="5066649"/>
            <a:ext cx="26971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latin typeface="Book Antiqua" panose="02040602050305030304" pitchFamily="18" charset="0"/>
              </a:rPr>
              <a:t>Future work</a:t>
            </a:r>
            <a:endParaRPr lang="en-US" sz="2000" b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6B3679-0649-17B1-A30C-ABC673B302E0}"/>
              </a:ext>
            </a:extLst>
          </p:cNvPr>
          <p:cNvSpPr txBox="1"/>
          <p:nvPr/>
        </p:nvSpPr>
        <p:spPr>
          <a:xfrm>
            <a:off x="390227" y="5536339"/>
            <a:ext cx="10256334" cy="9701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>
                <a:latin typeface="Book Antiqua" panose="02040602050305030304" pitchFamily="18" charset="0"/>
              </a:rPr>
              <a:t>Research and apply more model to produce multi-class classification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>
                <a:latin typeface="Book Antiqua" panose="02040602050305030304" pitchFamily="18" charset="0"/>
              </a:rPr>
              <a:t>Collect and gather more APK files from other public resources to build a large dataset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F61EAC-4E69-4C0E-0628-3C904329E2AE}"/>
              </a:ext>
            </a:extLst>
          </p:cNvPr>
          <p:cNvSpPr txBox="1"/>
          <p:nvPr/>
        </p:nvSpPr>
        <p:spPr>
          <a:xfrm>
            <a:off x="390227" y="1448128"/>
            <a:ext cx="20580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latin typeface="Book Antiqua" panose="02040602050305030304" pitchFamily="18" charset="0"/>
              </a:rPr>
              <a:t>Summary</a:t>
            </a:r>
            <a:endParaRPr lang="en-US" sz="2000" b="1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456DB6-D32C-EDCD-C178-3B43DF529D89}"/>
              </a:ext>
            </a:extLst>
          </p:cNvPr>
          <p:cNvSpPr txBox="1"/>
          <p:nvPr/>
        </p:nvSpPr>
        <p:spPr>
          <a:xfrm>
            <a:off x="390227" y="1985414"/>
            <a:ext cx="7832593" cy="9696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>
                <a:latin typeface="Book Antiqua" panose="02040602050305030304" pitchFamily="18" charset="0"/>
              </a:rPr>
              <a:t>Deliver high-performance malware detection model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>
                <a:latin typeface="Book Antiqua" panose="02040602050305030304" pitchFamily="18" charset="0"/>
              </a:rPr>
              <a:t>Research the applicability of NLP in android malware detection </a:t>
            </a:r>
            <a:endParaRPr lang="en-US" sz="200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ED83B8A-BA45-A510-8FCB-CAC9CA8C8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6B5EF-388E-492C-8571-6BD9AD168AE1}" type="slidenum">
              <a:rPr lang="en-US" smtClean="0"/>
              <a:t>25</a:t>
            </a:fld>
            <a:endParaRPr lang="en-US"/>
          </a:p>
        </p:txBody>
      </p:sp>
      <p:pic>
        <p:nvPicPr>
          <p:cNvPr id="9" name="Graphic 8" descr="Arrow: Slight curve with solid fill">
            <a:extLst>
              <a:ext uri="{FF2B5EF4-FFF2-40B4-BE49-F238E27FC236}">
                <a16:creationId xmlns:a16="http://schemas.microsoft.com/office/drawing/2014/main" id="{30FCCADA-00E3-31AE-9990-AAA82D604CB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56827" y="487105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4200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8CD3D7-DDA7-4B52-8552-CD401CC6F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6362" y="1139814"/>
            <a:ext cx="10506455" cy="296720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>
                <a:latin typeface="Book Antiqua" panose="02040602050305030304" pitchFamily="18" charset="0"/>
              </a:rPr>
              <a:t>Demo</a:t>
            </a:r>
            <a:endParaRPr lang="vi-V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2143551-4DFF-773E-3476-C60AEB5B8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6B5EF-388E-492C-8571-6BD9AD168AE1}" type="slidenum">
              <a:rPr lang="en-US" smtClean="0"/>
              <a:t>26</a:t>
            </a:fld>
            <a:endParaRPr lang="en-US"/>
          </a:p>
        </p:txBody>
      </p:sp>
      <p:pic>
        <p:nvPicPr>
          <p:cNvPr id="1028" name="Picture 4" descr="How to Stop the Menace of Android Rooting Malware Attacks with RASP |  OneSpan">
            <a:extLst>
              <a:ext uri="{FF2B5EF4-FFF2-40B4-BE49-F238E27FC236}">
                <a16:creationId xmlns:a16="http://schemas.microsoft.com/office/drawing/2014/main" id="{237FCE4E-2137-A687-CFA3-EB647D6A1D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75" t="12789" r="18738" b="14593"/>
          <a:stretch/>
        </p:blipFill>
        <p:spPr bwMode="auto">
          <a:xfrm>
            <a:off x="8485238" y="2070719"/>
            <a:ext cx="2150400" cy="1907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Google Shape;1387;p90">
            <a:extLst>
              <a:ext uri="{FF2B5EF4-FFF2-40B4-BE49-F238E27FC236}">
                <a16:creationId xmlns:a16="http://schemas.microsoft.com/office/drawing/2014/main" id="{61040280-874B-E234-F2E4-BD9F49825E0F}"/>
              </a:ext>
            </a:extLst>
          </p:cNvPr>
          <p:cNvSpPr/>
          <p:nvPr/>
        </p:nvSpPr>
        <p:spPr>
          <a:xfrm>
            <a:off x="194987" y="2814612"/>
            <a:ext cx="1292510" cy="1292510"/>
          </a:xfrm>
          <a:custGeom>
            <a:avLst/>
            <a:gdLst/>
            <a:ahLst/>
            <a:cxnLst/>
            <a:rect l="l" t="t" r="r" b="b"/>
            <a:pathLst>
              <a:path w="16384" h="16384" extrusionOk="0">
                <a:moveTo>
                  <a:pt x="5198" y="16384"/>
                </a:moveTo>
                <a:cubicBezTo>
                  <a:pt x="2341" y="16384"/>
                  <a:pt x="1" y="14043"/>
                  <a:pt x="1" y="11186"/>
                </a:cubicBezTo>
                <a:lnTo>
                  <a:pt x="1" y="5198"/>
                </a:lnTo>
                <a:cubicBezTo>
                  <a:pt x="1" y="2341"/>
                  <a:pt x="2341" y="1"/>
                  <a:pt x="5198" y="1"/>
                </a:cubicBezTo>
                <a:lnTo>
                  <a:pt x="11186" y="1"/>
                </a:lnTo>
                <a:cubicBezTo>
                  <a:pt x="14043" y="1"/>
                  <a:pt x="16384" y="2341"/>
                  <a:pt x="16384" y="5198"/>
                </a:cubicBezTo>
                <a:lnTo>
                  <a:pt x="16384" y="11186"/>
                </a:lnTo>
                <a:cubicBezTo>
                  <a:pt x="16384" y="14043"/>
                  <a:pt x="14043" y="16384"/>
                  <a:pt x="11186" y="16384"/>
                </a:cubicBezTo>
                <a:close/>
              </a:path>
            </a:pathLst>
          </a:custGeom>
          <a:gradFill>
            <a:gsLst>
              <a:gs pos="0">
                <a:srgbClr val="D36980"/>
              </a:gs>
              <a:gs pos="100000">
                <a:srgbClr val="860CD1"/>
              </a:gs>
            </a:gsLst>
            <a:lin ang="8099331" scaled="0"/>
          </a:gradFill>
          <a:ln w="9525" cap="flat" cmpd="sng">
            <a:solidFill>
              <a:srgbClr val="2632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3" name="Google Shape;1389;p90">
            <a:extLst>
              <a:ext uri="{FF2B5EF4-FFF2-40B4-BE49-F238E27FC236}">
                <a16:creationId xmlns:a16="http://schemas.microsoft.com/office/drawing/2014/main" id="{495C9DD8-EB4D-AAA2-99BC-DCDDD890D97F}"/>
              </a:ext>
            </a:extLst>
          </p:cNvPr>
          <p:cNvSpPr txBox="1">
            <a:spLocks/>
          </p:cNvSpPr>
          <p:nvPr/>
        </p:nvSpPr>
        <p:spPr>
          <a:xfrm>
            <a:off x="-26329" y="2943088"/>
            <a:ext cx="1735154" cy="10355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Montserrat"/>
              <a:buNone/>
              <a:defRPr sz="1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Font typeface="Montserrat Black"/>
              <a:buNone/>
              <a:defRPr sz="120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Font typeface="Montserrat Black"/>
              <a:buNone/>
              <a:defRPr sz="120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Font typeface="Montserrat Black"/>
              <a:buNone/>
              <a:defRPr sz="120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Font typeface="Montserrat Black"/>
              <a:buNone/>
              <a:defRPr sz="120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Font typeface="Montserrat Black"/>
              <a:buNone/>
              <a:defRPr sz="120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Font typeface="Montserrat Black"/>
              <a:buNone/>
              <a:defRPr sz="120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Font typeface="Montserrat Black"/>
              <a:buNone/>
              <a:defRPr sz="120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Font typeface="Montserrat Black"/>
              <a:buNone/>
              <a:defRPr sz="120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12000"/>
              <a:buFont typeface="Montserrat"/>
              <a:buNone/>
              <a:tabLst/>
              <a:defRPr/>
            </a:pPr>
            <a:r>
              <a:rPr kumimoji="0" lang="en" sz="60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sym typeface="Montserrat"/>
              </a:rPr>
              <a:t>05</a:t>
            </a:r>
            <a:endParaRPr kumimoji="0" lang="en" sz="120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29719561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5E1E3C9-735F-88E4-3669-3323EB20B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6B5EF-388E-492C-8571-6BD9AD168AE1}" type="slidenum">
              <a:rPr lang="en-US" smtClean="0"/>
              <a:t>27</a:t>
            </a:fld>
            <a:endParaRPr lang="en-US"/>
          </a:p>
        </p:txBody>
      </p:sp>
      <p:pic>
        <p:nvPicPr>
          <p:cNvPr id="2052" name="Picture 4" descr="Thank You For Listening Clipart - Powerpoint Presentation Animation Thank  You - Free Transparent PNG Download - PNGkey">
            <a:extLst>
              <a:ext uri="{FF2B5EF4-FFF2-40B4-BE49-F238E27FC236}">
                <a16:creationId xmlns:a16="http://schemas.microsoft.com/office/drawing/2014/main" id="{4215C1DB-5870-F0CB-1DFE-613F017476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18657"/>
            <a:ext cx="12192000" cy="6788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44010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5E1E3C9-735F-88E4-3669-3323EB20B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6B5EF-388E-492C-8571-6BD9AD168AE1}" type="slidenum">
              <a:rPr lang="en-US" smtClean="0"/>
              <a:t>28</a:t>
            </a:fld>
            <a:endParaRPr lang="en-US"/>
          </a:p>
        </p:txBody>
      </p:sp>
      <p:pic>
        <p:nvPicPr>
          <p:cNvPr id="5126" name="Picture 6" descr="Stickman Question Mark Thinking | Great PowerPoint ClipArt for  Presentations - PresenterMedia.com">
            <a:extLst>
              <a:ext uri="{FF2B5EF4-FFF2-40B4-BE49-F238E27FC236}">
                <a16:creationId xmlns:a16="http://schemas.microsoft.com/office/drawing/2014/main" id="{EC7BF17E-B116-6602-B5A5-15D5F265CA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574" y="717550"/>
            <a:ext cx="4933950" cy="563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54F4FC8-C8F4-9D28-7E79-F7C8F56EBE70}"/>
              </a:ext>
            </a:extLst>
          </p:cNvPr>
          <p:cNvSpPr txBox="1"/>
          <p:nvPr/>
        </p:nvSpPr>
        <p:spPr>
          <a:xfrm>
            <a:off x="4149213" y="1819354"/>
            <a:ext cx="7762061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>
                <a:solidFill>
                  <a:srgbClr val="FF0000"/>
                </a:solidFill>
                <a:latin typeface="Aldhabi" panose="020F0502020204030204" pitchFamily="2" charset="-78"/>
                <a:cs typeface="Aldhabi" panose="020F0502020204030204" pitchFamily="2" charset="-78"/>
              </a:rPr>
              <a:t>Any Questions ?</a:t>
            </a:r>
          </a:p>
        </p:txBody>
      </p:sp>
    </p:spTree>
    <p:extLst>
      <p:ext uri="{BB962C8B-B14F-4D97-AF65-F5344CB8AC3E}">
        <p14:creationId xmlns:p14="http://schemas.microsoft.com/office/powerpoint/2010/main" val="20739497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8CD3D7-DDA7-4B52-8552-CD401CC6F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6362" y="1139814"/>
            <a:ext cx="10506455" cy="296720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>
                <a:latin typeface="Book Antiqua" panose="02040602050305030304" pitchFamily="18" charset="0"/>
              </a:rPr>
              <a:t>Introduction</a:t>
            </a:r>
            <a:endParaRPr lang="vi-V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2143551-4DFF-773E-3476-C60AEB5B8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6B5EF-388E-492C-8571-6BD9AD168AE1}" type="slidenum">
              <a:rPr lang="en-US" smtClean="0"/>
              <a:t>3</a:t>
            </a:fld>
            <a:endParaRPr lang="en-US"/>
          </a:p>
        </p:txBody>
      </p:sp>
      <p:pic>
        <p:nvPicPr>
          <p:cNvPr id="1028" name="Picture 4" descr="How to Stop the Menace of Android Rooting Malware Attacks with RASP |  OneSpan">
            <a:extLst>
              <a:ext uri="{FF2B5EF4-FFF2-40B4-BE49-F238E27FC236}">
                <a16:creationId xmlns:a16="http://schemas.microsoft.com/office/drawing/2014/main" id="{237FCE4E-2137-A687-CFA3-EB647D6A1D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75" t="12789" r="18738" b="14593"/>
          <a:stretch/>
        </p:blipFill>
        <p:spPr bwMode="auto">
          <a:xfrm>
            <a:off x="8485238" y="2070719"/>
            <a:ext cx="2150400" cy="1907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Google Shape;1387;p90">
            <a:extLst>
              <a:ext uri="{FF2B5EF4-FFF2-40B4-BE49-F238E27FC236}">
                <a16:creationId xmlns:a16="http://schemas.microsoft.com/office/drawing/2014/main" id="{61040280-874B-E234-F2E4-BD9F49825E0F}"/>
              </a:ext>
            </a:extLst>
          </p:cNvPr>
          <p:cNvSpPr/>
          <p:nvPr/>
        </p:nvSpPr>
        <p:spPr>
          <a:xfrm>
            <a:off x="194987" y="2814612"/>
            <a:ext cx="1292510" cy="1292510"/>
          </a:xfrm>
          <a:custGeom>
            <a:avLst/>
            <a:gdLst/>
            <a:ahLst/>
            <a:cxnLst/>
            <a:rect l="l" t="t" r="r" b="b"/>
            <a:pathLst>
              <a:path w="16384" h="16384" extrusionOk="0">
                <a:moveTo>
                  <a:pt x="5198" y="16384"/>
                </a:moveTo>
                <a:cubicBezTo>
                  <a:pt x="2341" y="16384"/>
                  <a:pt x="1" y="14043"/>
                  <a:pt x="1" y="11186"/>
                </a:cubicBezTo>
                <a:lnTo>
                  <a:pt x="1" y="5198"/>
                </a:lnTo>
                <a:cubicBezTo>
                  <a:pt x="1" y="2341"/>
                  <a:pt x="2341" y="1"/>
                  <a:pt x="5198" y="1"/>
                </a:cubicBezTo>
                <a:lnTo>
                  <a:pt x="11186" y="1"/>
                </a:lnTo>
                <a:cubicBezTo>
                  <a:pt x="14043" y="1"/>
                  <a:pt x="16384" y="2341"/>
                  <a:pt x="16384" y="5198"/>
                </a:cubicBezTo>
                <a:lnTo>
                  <a:pt x="16384" y="11186"/>
                </a:lnTo>
                <a:cubicBezTo>
                  <a:pt x="16384" y="14043"/>
                  <a:pt x="14043" y="16384"/>
                  <a:pt x="11186" y="16384"/>
                </a:cubicBezTo>
                <a:close/>
              </a:path>
            </a:pathLst>
          </a:custGeom>
          <a:gradFill>
            <a:gsLst>
              <a:gs pos="0">
                <a:srgbClr val="D36980"/>
              </a:gs>
              <a:gs pos="100000">
                <a:srgbClr val="860CD1"/>
              </a:gs>
            </a:gsLst>
            <a:lin ang="8099331" scaled="0"/>
          </a:gradFill>
          <a:ln w="9525" cap="flat" cmpd="sng">
            <a:solidFill>
              <a:srgbClr val="2632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3" name="Google Shape;1389;p90">
            <a:extLst>
              <a:ext uri="{FF2B5EF4-FFF2-40B4-BE49-F238E27FC236}">
                <a16:creationId xmlns:a16="http://schemas.microsoft.com/office/drawing/2014/main" id="{495C9DD8-EB4D-AAA2-99BC-DCDDD890D97F}"/>
              </a:ext>
            </a:extLst>
          </p:cNvPr>
          <p:cNvSpPr txBox="1">
            <a:spLocks/>
          </p:cNvSpPr>
          <p:nvPr/>
        </p:nvSpPr>
        <p:spPr>
          <a:xfrm>
            <a:off x="-26329" y="2943088"/>
            <a:ext cx="1735154" cy="10355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Montserrat"/>
              <a:buNone/>
              <a:defRPr sz="1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Font typeface="Montserrat Black"/>
              <a:buNone/>
              <a:defRPr sz="120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Font typeface="Montserrat Black"/>
              <a:buNone/>
              <a:defRPr sz="120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Font typeface="Montserrat Black"/>
              <a:buNone/>
              <a:defRPr sz="120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Font typeface="Montserrat Black"/>
              <a:buNone/>
              <a:defRPr sz="120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Font typeface="Montserrat Black"/>
              <a:buNone/>
              <a:defRPr sz="120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Font typeface="Montserrat Black"/>
              <a:buNone/>
              <a:defRPr sz="120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Font typeface="Montserrat Black"/>
              <a:buNone/>
              <a:defRPr sz="120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Font typeface="Montserrat Black"/>
              <a:buNone/>
              <a:defRPr sz="120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12000"/>
              <a:buFont typeface="Montserrat"/>
              <a:buNone/>
              <a:tabLst/>
              <a:defRPr/>
            </a:pPr>
            <a:r>
              <a:rPr kumimoji="0" lang="en" sz="60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sym typeface="Montserrat"/>
              </a:rPr>
              <a:t>01</a:t>
            </a:r>
            <a:endParaRPr kumimoji="0" lang="en" sz="120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4444189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4CC59-BD50-4F61-8808-CE191960D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31389" y="164346"/>
            <a:ext cx="4605867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chemeClr val="tx1"/>
                </a:solidFill>
                <a:latin typeface="Book Antiqua" panose="02040602050305030304" pitchFamily="18" charset="0"/>
              </a:rPr>
              <a:t>Context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12CEE3D1-000B-DBAF-35F2-EC64B765DEC9}"/>
                  </a:ext>
                </a:extLst>
              </p14:cNvPr>
              <p14:cNvContentPartPr/>
              <p14:nvPr/>
            </p14:nvContentPartPr>
            <p14:xfrm>
              <a:off x="922667" y="1218653"/>
              <a:ext cx="2912040" cy="3492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12CEE3D1-000B-DBAF-35F2-EC64B765DEC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04667" y="1200653"/>
                <a:ext cx="2947680" cy="7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C8167BC9-E506-8FB4-6410-2838901B4088}"/>
                  </a:ext>
                </a:extLst>
              </p14:cNvPr>
              <p14:cNvContentPartPr/>
              <p14:nvPr/>
            </p14:nvContentPartPr>
            <p14:xfrm>
              <a:off x="914027" y="1217573"/>
              <a:ext cx="2877840" cy="5256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C8167BC9-E506-8FB4-6410-2838901B408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96027" y="1199449"/>
                <a:ext cx="2913480" cy="88446"/>
              </a:xfrm>
              <a:prstGeom prst="rect">
                <a:avLst/>
              </a:prstGeom>
            </p:spPr>
          </p:pic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FC730734-DEBC-370B-4C32-545854B07A04}"/>
              </a:ext>
            </a:extLst>
          </p:cNvPr>
          <p:cNvSpPr txBox="1"/>
          <p:nvPr/>
        </p:nvSpPr>
        <p:spPr>
          <a:xfrm>
            <a:off x="723830" y="2500056"/>
            <a:ext cx="10140880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>
                <a:latin typeface="Book Antiqua"/>
              </a:rPr>
              <a:t>In 2019, 86.6% of smartphones are  using Android</a:t>
            </a:r>
            <a:endParaRPr lang="vi-VN" sz="2400">
              <a:latin typeface="Arial"/>
              <a:cs typeface="Arial" panose="020B0604020202020204" pitchFamily="34" charset="0"/>
            </a:endParaRPr>
          </a:p>
          <a:p>
            <a:pPr marL="342900" indent="-342900">
              <a:buFont typeface="Arial"/>
              <a:buChar char="•"/>
            </a:pPr>
            <a:endParaRPr lang="en-US" sz="2400">
              <a:latin typeface="Book Antiqua"/>
            </a:endParaRPr>
          </a:p>
          <a:p>
            <a:pPr marL="342900" indent="-342900">
              <a:buFont typeface="Arial"/>
              <a:buChar char="•"/>
            </a:pPr>
            <a:r>
              <a:rPr lang="en-US" sz="2400">
                <a:latin typeface="Book Antiqua"/>
              </a:rPr>
              <a:t>There are 2.8 million apps on Google Play in April 2020 </a:t>
            </a:r>
            <a:endParaRPr lang="en-US" sz="2400">
              <a:latin typeface="Book Antiqua"/>
              <a:cs typeface="Calibri" panose="020F0502020204030204"/>
            </a:endParaRPr>
          </a:p>
          <a:p>
            <a:pPr marL="342900" indent="-342900">
              <a:buFont typeface="Arial"/>
              <a:buChar char="•"/>
            </a:pPr>
            <a:endParaRPr lang="en-US" sz="2400">
              <a:latin typeface="Book Antiqua"/>
              <a:cs typeface="Calibri" panose="020F0502020204030204"/>
            </a:endParaRPr>
          </a:p>
          <a:p>
            <a:pPr marL="342900" indent="-342900">
              <a:buFont typeface="Arial"/>
              <a:buChar char="•"/>
            </a:pPr>
            <a:r>
              <a:rPr lang="en-US" sz="2400">
                <a:latin typeface="Book Antiqua"/>
                <a:cs typeface="Calibri" panose="020F0502020204030204"/>
              </a:rPr>
              <a:t>In 2016, 3.25M complex malwares are reported</a:t>
            </a:r>
            <a:endParaRPr lang="en-US" sz="2400">
              <a:cs typeface="Calibri" panose="020F0502020204030204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19044E-DA59-CBBE-0BF1-00D95AEBF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6B5EF-388E-492C-8571-6BD9AD168AE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4393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4CC59-BD50-4F61-8808-CE191960D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31389" y="164346"/>
            <a:ext cx="4605867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latin typeface="Book Antiqua" panose="02040602050305030304" pitchFamily="18" charset="0"/>
              </a:rPr>
              <a:t>Challenge</a:t>
            </a:r>
            <a:r>
              <a:rPr lang="en-US" sz="5400" kern="1200">
                <a:solidFill>
                  <a:schemeClr val="tx1"/>
                </a:solidFill>
                <a:latin typeface="Book Antiqua" panose="02040602050305030304" pitchFamily="18" charset="0"/>
              </a:rPr>
              <a:t>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12CEE3D1-000B-DBAF-35F2-EC64B765DEC9}"/>
                  </a:ext>
                </a:extLst>
              </p14:cNvPr>
              <p14:cNvContentPartPr/>
              <p14:nvPr/>
            </p14:nvContentPartPr>
            <p14:xfrm>
              <a:off x="922667" y="1218653"/>
              <a:ext cx="2912040" cy="3492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12CEE3D1-000B-DBAF-35F2-EC64B765DEC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04667" y="1200653"/>
                <a:ext cx="2947680" cy="7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C8167BC9-E506-8FB4-6410-2838901B4088}"/>
                  </a:ext>
                </a:extLst>
              </p14:cNvPr>
              <p14:cNvContentPartPr/>
              <p14:nvPr/>
            </p14:nvContentPartPr>
            <p14:xfrm>
              <a:off x="914027" y="1217573"/>
              <a:ext cx="2877840" cy="5256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C8167BC9-E506-8FB4-6410-2838901B408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96027" y="1199449"/>
                <a:ext cx="2913480" cy="88446"/>
              </a:xfrm>
              <a:prstGeom prst="rect">
                <a:avLst/>
              </a:prstGeom>
            </p:spPr>
          </p:pic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8D54A4E8-730F-AEB2-3CE2-E595F719CD55}"/>
              </a:ext>
            </a:extLst>
          </p:cNvPr>
          <p:cNvSpPr txBox="1"/>
          <p:nvPr/>
        </p:nvSpPr>
        <p:spPr>
          <a:xfrm>
            <a:off x="390227" y="3849492"/>
            <a:ext cx="10100792" cy="143180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>
                <a:latin typeface="Book Antiqua"/>
              </a:rPr>
              <a:t>Build a text-based model for android malware detection, then integrate into our system </a:t>
            </a:r>
            <a:endParaRPr lang="en-US" sz="2000">
              <a:latin typeface="Book Antiqua" panose="0204060205030503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>
                <a:latin typeface="Book Antiqua"/>
              </a:rPr>
              <a:t>Create a specific dataset for this context to address the problem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456DB6-D32C-EDCD-C178-3B43DF529D89}"/>
              </a:ext>
            </a:extLst>
          </p:cNvPr>
          <p:cNvSpPr txBox="1"/>
          <p:nvPr/>
        </p:nvSpPr>
        <p:spPr>
          <a:xfrm>
            <a:off x="390227" y="1985414"/>
            <a:ext cx="9993441" cy="969624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>
                <a:latin typeface="Book Antiqua"/>
              </a:rPr>
              <a:t>Malware detection system encounters difficulties --&gt; how relatively low in accuracy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>
                <a:latin typeface="Book Antiqua"/>
              </a:rPr>
              <a:t>Lack of features when extracting APK files.</a:t>
            </a:r>
            <a:endParaRPr lang="en-US" sz="200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B1A5DEB-E8E8-635F-3813-FD3206D90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6B5EF-388E-492C-8571-6BD9AD168AE1}" type="slidenum">
              <a:rPr lang="en-US" smtClean="0"/>
              <a:t>5</a:t>
            </a:fld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13AD39B-477E-717C-AF1C-E94DFB68C949}"/>
              </a:ext>
            </a:extLst>
          </p:cNvPr>
          <p:cNvGrpSpPr/>
          <p:nvPr/>
        </p:nvGrpSpPr>
        <p:grpSpPr>
          <a:xfrm>
            <a:off x="456827" y="3124608"/>
            <a:ext cx="2925122" cy="914400"/>
            <a:chOff x="456827" y="3124608"/>
            <a:chExt cx="2925122" cy="914400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B0E0EDC-88FE-80B5-AC30-65A1E2D20D32}"/>
                </a:ext>
              </a:extLst>
            </p:cNvPr>
            <p:cNvSpPr txBox="1"/>
            <p:nvPr/>
          </p:nvSpPr>
          <p:spPr>
            <a:xfrm>
              <a:off x="1323944" y="3320198"/>
              <a:ext cx="205800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>
                  <a:latin typeface="Book Antiqua" panose="02040602050305030304" pitchFamily="18" charset="0"/>
                </a:rPr>
                <a:t>Proposal</a:t>
              </a:r>
              <a:endParaRPr lang="en-US" sz="2000" b="1"/>
            </a:p>
          </p:txBody>
        </p:sp>
        <p:pic>
          <p:nvPicPr>
            <p:cNvPr id="10" name="Graphic 9" descr="Arrow: Slight curve with solid fill">
              <a:extLst>
                <a:ext uri="{FF2B5EF4-FFF2-40B4-BE49-F238E27FC236}">
                  <a16:creationId xmlns:a16="http://schemas.microsoft.com/office/drawing/2014/main" id="{BD211115-9586-439C-C372-EF2D230B184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456827" y="3124608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142241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4CC59-BD50-4F61-8808-CE191960D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944" y="217263"/>
            <a:ext cx="4605867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latin typeface="Book Antiqua" panose="02040602050305030304" pitchFamily="18" charset="0"/>
              </a:rPr>
              <a:t>Contribution</a:t>
            </a:r>
            <a:r>
              <a:rPr lang="en-US" sz="5400" kern="1200">
                <a:solidFill>
                  <a:schemeClr val="tx1"/>
                </a:solidFill>
                <a:latin typeface="Book Antiqua" panose="02040602050305030304" pitchFamily="18" charset="0"/>
              </a:rPr>
              <a:t>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12CEE3D1-000B-DBAF-35F2-EC64B765DEC9}"/>
                  </a:ext>
                </a:extLst>
              </p14:cNvPr>
              <p14:cNvContentPartPr/>
              <p14:nvPr/>
            </p14:nvContentPartPr>
            <p14:xfrm>
              <a:off x="922667" y="1218653"/>
              <a:ext cx="2912040" cy="3492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12CEE3D1-000B-DBAF-35F2-EC64B765DEC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04667" y="1200653"/>
                <a:ext cx="2947680" cy="7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C8167BC9-E506-8FB4-6410-2838901B4088}"/>
                  </a:ext>
                </a:extLst>
              </p14:cNvPr>
              <p14:cNvContentPartPr/>
              <p14:nvPr/>
            </p14:nvContentPartPr>
            <p14:xfrm>
              <a:off x="914027" y="1217573"/>
              <a:ext cx="2877840" cy="5256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C8167BC9-E506-8FB4-6410-2838901B408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96027" y="1199449"/>
                <a:ext cx="2913480" cy="88446"/>
              </a:xfrm>
              <a:prstGeom prst="rect">
                <a:avLst/>
              </a:prstGeom>
            </p:spPr>
          </p:pic>
        </mc:Fallback>
      </mc:AlternateContent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B1A5DEB-E8E8-635F-3813-FD3206D90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6B5EF-388E-492C-8571-6BD9AD168AE1}" type="slidenum">
              <a:rPr lang="en-US" smtClean="0"/>
              <a:t>6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F86563-330B-57D2-D4DB-96F469EEE4A2}"/>
              </a:ext>
            </a:extLst>
          </p:cNvPr>
          <p:cNvSpPr txBox="1"/>
          <p:nvPr/>
        </p:nvSpPr>
        <p:spPr>
          <a:xfrm>
            <a:off x="914027" y="2518039"/>
            <a:ext cx="10798883" cy="2253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>
                <a:latin typeface="Book Antiqua" panose="02040602050305030304" pitchFamily="18" charset="0"/>
              </a:rPr>
              <a:t>Build a high-performance neural network model for detecting Android malwares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>
                <a:latin typeface="Book Antiqua" panose="02040602050305030304" pitchFamily="18" charset="0"/>
              </a:rPr>
              <a:t>Build our dedicated dataset contains features of APK malwares.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>
                <a:latin typeface="Book Antiqua" panose="02040602050305030304" pitchFamily="18" charset="0"/>
              </a:rPr>
              <a:t>Build a website with capability of detecting Android malwares</a:t>
            </a:r>
          </a:p>
        </p:txBody>
      </p:sp>
    </p:spTree>
    <p:extLst>
      <p:ext uri="{BB962C8B-B14F-4D97-AF65-F5344CB8AC3E}">
        <p14:creationId xmlns:p14="http://schemas.microsoft.com/office/powerpoint/2010/main" val="29024914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8CD3D7-DDA7-4B52-8552-CD401CC6F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6362" y="1139814"/>
            <a:ext cx="10506455" cy="296720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>
                <a:latin typeface="Book Antiqua" panose="02040602050305030304" pitchFamily="18" charset="0"/>
              </a:rPr>
              <a:t>Proposal</a:t>
            </a:r>
            <a:endParaRPr lang="vi-V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2143551-4DFF-773E-3476-C60AEB5B8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6B5EF-388E-492C-8571-6BD9AD168AE1}" type="slidenum">
              <a:rPr lang="en-US" smtClean="0"/>
              <a:t>7</a:t>
            </a:fld>
            <a:endParaRPr lang="en-US"/>
          </a:p>
        </p:txBody>
      </p:sp>
      <p:pic>
        <p:nvPicPr>
          <p:cNvPr id="1028" name="Picture 4" descr="How to Stop the Menace of Android Rooting Malware Attacks with RASP |  OneSpan">
            <a:extLst>
              <a:ext uri="{FF2B5EF4-FFF2-40B4-BE49-F238E27FC236}">
                <a16:creationId xmlns:a16="http://schemas.microsoft.com/office/drawing/2014/main" id="{237FCE4E-2137-A687-CFA3-EB647D6A1D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75" t="12789" r="18738" b="14593"/>
          <a:stretch/>
        </p:blipFill>
        <p:spPr bwMode="auto">
          <a:xfrm>
            <a:off x="8485238" y="2070719"/>
            <a:ext cx="2150400" cy="1907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Google Shape;1387;p90">
            <a:extLst>
              <a:ext uri="{FF2B5EF4-FFF2-40B4-BE49-F238E27FC236}">
                <a16:creationId xmlns:a16="http://schemas.microsoft.com/office/drawing/2014/main" id="{61040280-874B-E234-F2E4-BD9F49825E0F}"/>
              </a:ext>
            </a:extLst>
          </p:cNvPr>
          <p:cNvSpPr/>
          <p:nvPr/>
        </p:nvSpPr>
        <p:spPr>
          <a:xfrm>
            <a:off x="194987" y="2814612"/>
            <a:ext cx="1292510" cy="1292510"/>
          </a:xfrm>
          <a:custGeom>
            <a:avLst/>
            <a:gdLst/>
            <a:ahLst/>
            <a:cxnLst/>
            <a:rect l="l" t="t" r="r" b="b"/>
            <a:pathLst>
              <a:path w="16384" h="16384" extrusionOk="0">
                <a:moveTo>
                  <a:pt x="5198" y="16384"/>
                </a:moveTo>
                <a:cubicBezTo>
                  <a:pt x="2341" y="16384"/>
                  <a:pt x="1" y="14043"/>
                  <a:pt x="1" y="11186"/>
                </a:cubicBezTo>
                <a:lnTo>
                  <a:pt x="1" y="5198"/>
                </a:lnTo>
                <a:cubicBezTo>
                  <a:pt x="1" y="2341"/>
                  <a:pt x="2341" y="1"/>
                  <a:pt x="5198" y="1"/>
                </a:cubicBezTo>
                <a:lnTo>
                  <a:pt x="11186" y="1"/>
                </a:lnTo>
                <a:cubicBezTo>
                  <a:pt x="14043" y="1"/>
                  <a:pt x="16384" y="2341"/>
                  <a:pt x="16384" y="5198"/>
                </a:cubicBezTo>
                <a:lnTo>
                  <a:pt x="16384" y="11186"/>
                </a:lnTo>
                <a:cubicBezTo>
                  <a:pt x="16384" y="14043"/>
                  <a:pt x="14043" y="16384"/>
                  <a:pt x="11186" y="16384"/>
                </a:cubicBezTo>
                <a:close/>
              </a:path>
            </a:pathLst>
          </a:custGeom>
          <a:gradFill>
            <a:gsLst>
              <a:gs pos="0">
                <a:srgbClr val="D36980"/>
              </a:gs>
              <a:gs pos="100000">
                <a:srgbClr val="860CD1"/>
              </a:gs>
            </a:gsLst>
            <a:lin ang="8099331" scaled="0"/>
          </a:gradFill>
          <a:ln w="9525" cap="flat" cmpd="sng">
            <a:solidFill>
              <a:srgbClr val="2632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3" name="Google Shape;1389;p90">
            <a:extLst>
              <a:ext uri="{FF2B5EF4-FFF2-40B4-BE49-F238E27FC236}">
                <a16:creationId xmlns:a16="http://schemas.microsoft.com/office/drawing/2014/main" id="{495C9DD8-EB4D-AAA2-99BC-DCDDD890D97F}"/>
              </a:ext>
            </a:extLst>
          </p:cNvPr>
          <p:cNvSpPr txBox="1">
            <a:spLocks/>
          </p:cNvSpPr>
          <p:nvPr/>
        </p:nvSpPr>
        <p:spPr>
          <a:xfrm>
            <a:off x="-26329" y="2943088"/>
            <a:ext cx="1735154" cy="10355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Montserrat"/>
              <a:buNone/>
              <a:defRPr sz="1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Font typeface="Montserrat Black"/>
              <a:buNone/>
              <a:defRPr sz="120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Font typeface="Montserrat Black"/>
              <a:buNone/>
              <a:defRPr sz="120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Font typeface="Montserrat Black"/>
              <a:buNone/>
              <a:defRPr sz="120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Font typeface="Montserrat Black"/>
              <a:buNone/>
              <a:defRPr sz="120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Font typeface="Montserrat Black"/>
              <a:buNone/>
              <a:defRPr sz="120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Font typeface="Montserrat Black"/>
              <a:buNone/>
              <a:defRPr sz="120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Font typeface="Montserrat Black"/>
              <a:buNone/>
              <a:defRPr sz="120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Font typeface="Montserrat Black"/>
              <a:buNone/>
              <a:defRPr sz="120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12000"/>
              <a:buFont typeface="Montserrat"/>
              <a:buNone/>
              <a:tabLst/>
              <a:defRPr/>
            </a:pPr>
            <a:r>
              <a:rPr kumimoji="0" lang="en" sz="60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sym typeface="Montserrat"/>
              </a:rPr>
              <a:t>02</a:t>
            </a:r>
            <a:endParaRPr kumimoji="0" lang="en" sz="120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16932571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4CC59-BD50-4F61-8808-CE191960D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26701" y="239533"/>
            <a:ext cx="5699108" cy="905413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4200" i="1" kern="1200">
                <a:solidFill>
                  <a:schemeClr val="tx1"/>
                </a:solidFill>
                <a:latin typeface="Book Antiqua" panose="02040602050305030304" pitchFamily="18" charset="0"/>
              </a:rPr>
              <a:t>1. System Architecture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5A51660-BFEA-CF14-D00B-2949F3B0883A}"/>
              </a:ext>
            </a:extLst>
          </p:cNvPr>
          <p:cNvSpPr txBox="1"/>
          <p:nvPr/>
        </p:nvSpPr>
        <p:spPr>
          <a:xfrm>
            <a:off x="136480" y="4944509"/>
            <a:ext cx="28064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>
                <a:latin typeface="Book Antiqua" panose="02040602050305030304" pitchFamily="18" charset="0"/>
              </a:rPr>
              <a:t>Figure 1 : Main processing flowchart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4E2E436-115F-D884-688E-7F3EA9D9B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6B5EF-388E-492C-8571-6BD9AD168AE1}" type="slidenum">
              <a:rPr lang="en-US" smtClean="0"/>
              <a:t>8</a:t>
            </a:fld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2722F2F-6EDD-466F-8942-3DC938D014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80" y="827636"/>
            <a:ext cx="11868513" cy="5436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83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4CC59-BD50-4F61-8808-CE191960D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002" y="335709"/>
            <a:ext cx="4453632" cy="854721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3200" i="1" kern="1200">
                <a:solidFill>
                  <a:schemeClr val="tx1"/>
                </a:solidFill>
                <a:latin typeface="Book Antiqua" panose="02040602050305030304" pitchFamily="18" charset="0"/>
              </a:rPr>
              <a:t>Feature Extraction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12CEE3D1-000B-DBAF-35F2-EC64B765DEC9}"/>
                  </a:ext>
                </a:extLst>
              </p14:cNvPr>
              <p14:cNvContentPartPr/>
              <p14:nvPr/>
            </p14:nvContentPartPr>
            <p14:xfrm>
              <a:off x="922667" y="1218653"/>
              <a:ext cx="2912040" cy="3492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12CEE3D1-000B-DBAF-35F2-EC64B765DEC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04667" y="1200653"/>
                <a:ext cx="2947680" cy="7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C8167BC9-E506-8FB4-6410-2838901B4088}"/>
                  </a:ext>
                </a:extLst>
              </p14:cNvPr>
              <p14:cNvContentPartPr/>
              <p14:nvPr/>
            </p14:nvContentPartPr>
            <p14:xfrm>
              <a:off x="914027" y="1217573"/>
              <a:ext cx="2877840" cy="5256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C8167BC9-E506-8FB4-6410-2838901B408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96027" y="1199449"/>
                <a:ext cx="2913480" cy="88446"/>
              </a:xfrm>
              <a:prstGeom prst="rect">
                <a:avLst/>
              </a:prstGeom>
            </p:spPr>
          </p:pic>
        </mc:Fallback>
      </mc:AlternateContent>
      <p:sp>
        <p:nvSpPr>
          <p:cNvPr id="31" name="TextBox 30">
            <a:extLst>
              <a:ext uri="{FF2B5EF4-FFF2-40B4-BE49-F238E27FC236}">
                <a16:creationId xmlns:a16="http://schemas.microsoft.com/office/drawing/2014/main" id="{90610D9D-9FE5-1268-DDEA-B82FB0B7D729}"/>
              </a:ext>
            </a:extLst>
          </p:cNvPr>
          <p:cNvSpPr txBox="1"/>
          <p:nvPr/>
        </p:nvSpPr>
        <p:spPr>
          <a:xfrm>
            <a:off x="6753290" y="6356350"/>
            <a:ext cx="42162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i="1">
                <a:latin typeface="Book Antiqua" panose="02040602050305030304" pitchFamily="18" charset="0"/>
              </a:rPr>
              <a:t>Figure 2 : Feature Extraction workflow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C13BB3-F219-8FAD-9BF5-B00ED3E2E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6B5EF-388E-492C-8571-6BD9AD168AE1}" type="slidenum">
              <a:rPr lang="en-US" smtClean="0"/>
              <a:t>9</a:t>
            </a:fld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C9FF0EB-42AC-9CB8-87F6-C10336E7093E}"/>
              </a:ext>
            </a:extLst>
          </p:cNvPr>
          <p:cNvSpPr txBox="1"/>
          <p:nvPr/>
        </p:nvSpPr>
        <p:spPr>
          <a:xfrm>
            <a:off x="416560" y="2519680"/>
            <a:ext cx="5321973" cy="212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>
                <a:latin typeface="Book Antiqua" panose="02040602050305030304" pitchFamily="18" charset="0"/>
              </a:rPr>
              <a:t>Objective – Check valid APKs, collect all features in 3 groups of analysis: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>
                <a:latin typeface="Book Antiqua" panose="02040602050305030304" pitchFamily="18" charset="0"/>
              </a:rPr>
              <a:t>Pre-analysis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>
                <a:latin typeface="Book Antiqua" panose="02040602050305030304" pitchFamily="18" charset="0"/>
              </a:rPr>
              <a:t>Static analysis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>
                <a:latin typeface="Book Antiqua" panose="02040602050305030304" pitchFamily="18" charset="0"/>
              </a:rPr>
              <a:t>Dynamic analysis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309D83D-9F04-9765-5111-1046E43F262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89498" y="1137295"/>
            <a:ext cx="6793574" cy="5183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9352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9BF3A54FBEC234FBA0575A2FDF040EA" ma:contentTypeVersion="15" ma:contentTypeDescription="Create a new document." ma:contentTypeScope="" ma:versionID="313e7d5e1d08d85d9144ab27a759bf74">
  <xsd:schema xmlns:xsd="http://www.w3.org/2001/XMLSchema" xmlns:xs="http://www.w3.org/2001/XMLSchema" xmlns:p="http://schemas.microsoft.com/office/2006/metadata/properties" xmlns:ns2="58d48efc-7c73-498a-bc84-545cf2e7d594" xmlns:ns3="39433acc-f697-4113-8ddd-911b0a9a9003" targetNamespace="http://schemas.microsoft.com/office/2006/metadata/properties" ma:root="true" ma:fieldsID="2eea92b3734b909d3c90b481309218df" ns2:_="" ns3:_="">
    <xsd:import namespace="58d48efc-7c73-498a-bc84-545cf2e7d594"/>
    <xsd:import namespace="39433acc-f697-4113-8ddd-911b0a9a900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8d48efc-7c73-498a-bc84-545cf2e7d59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9" nillable="true" ma:taxonomy="true" ma:internalName="lcf76f155ced4ddcb4097134ff3c332f" ma:taxonomyFieldName="MediaServiceImageTags" ma:displayName="Image Tags" ma:readOnly="false" ma:fieldId="{5cf76f15-5ced-4ddc-b409-7134ff3c332f}" ma:taxonomyMulti="true" ma:sspId="094ae118-d9ff-499e-981a-26f90b79674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9433acc-f697-4113-8ddd-911b0a9a9003" elementFormDefault="qualified">
    <xsd:import namespace="http://schemas.microsoft.com/office/2006/documentManagement/types"/>
    <xsd:import namespace="http://schemas.microsoft.com/office/infopath/2007/PartnerControls"/>
    <xsd:element name="TaxCatchAll" ma:index="20" nillable="true" ma:displayName="Taxonomy Catch All Column" ma:hidden="true" ma:list="{19bc3eb6-6725-4abc-aad0-d847031131bd}" ma:internalName="TaxCatchAll" ma:showField="CatchAllData" ma:web="39433acc-f697-4113-8ddd-911b0a9a900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39433acc-f697-4113-8ddd-911b0a9a9003" xsi:nil="true"/>
    <lcf76f155ced4ddcb4097134ff3c332f xmlns="58d48efc-7c73-498a-bc84-545cf2e7d594">
      <Terms xmlns="http://schemas.microsoft.com/office/infopath/2007/PartnerControls"/>
    </lcf76f155ced4ddcb4097134ff3c332f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0569EF1-9B1E-4D36-8D19-4DC2C03906A0}">
  <ds:schemaRefs>
    <ds:schemaRef ds:uri="39433acc-f697-4113-8ddd-911b0a9a9003"/>
    <ds:schemaRef ds:uri="58d48efc-7c73-498a-bc84-545cf2e7d594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D64773DC-602D-4ABC-A5DA-FE3C69EDB7ED}">
  <ds:schemaRefs>
    <ds:schemaRef ds:uri="39433acc-f697-4113-8ddd-911b0a9a9003"/>
    <ds:schemaRef ds:uri="58d48efc-7c73-498a-bc84-545cf2e7d594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06D0639C-D40E-4B3D-881D-A24510163C1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Wireless Link Estimation Dataset</Template>
  <TotalTime>321</TotalTime>
  <Words>1213</Words>
  <Application>Microsoft Office PowerPoint</Application>
  <PresentationFormat>Widescreen</PresentationFormat>
  <Paragraphs>346</Paragraphs>
  <Slides>28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8" baseType="lpstr">
      <vt:lpstr>Aldhabi</vt:lpstr>
      <vt:lpstr>Arial</vt:lpstr>
      <vt:lpstr>Book Antiqua</vt:lpstr>
      <vt:lpstr>Calibri</vt:lpstr>
      <vt:lpstr>Calibri Light</vt:lpstr>
      <vt:lpstr>Montserrat</vt:lpstr>
      <vt:lpstr>Montserrat Black</vt:lpstr>
      <vt:lpstr>Times New Roman</vt:lpstr>
      <vt:lpstr>Wingdings</vt:lpstr>
      <vt:lpstr>Office Theme</vt:lpstr>
      <vt:lpstr>PowerPoint Presentation</vt:lpstr>
      <vt:lpstr>EXPERIMENT &amp; RESULT</vt:lpstr>
      <vt:lpstr>Introduction</vt:lpstr>
      <vt:lpstr>Context </vt:lpstr>
      <vt:lpstr>Challenge </vt:lpstr>
      <vt:lpstr>Contribution </vt:lpstr>
      <vt:lpstr>Proposal</vt:lpstr>
      <vt:lpstr>1. System Architecture</vt:lpstr>
      <vt:lpstr>Feature Extraction</vt:lpstr>
      <vt:lpstr>Feature Extraction</vt:lpstr>
      <vt:lpstr>Feature Extraction</vt:lpstr>
      <vt:lpstr>Pre-processing</vt:lpstr>
      <vt:lpstr>Detection model </vt:lpstr>
      <vt:lpstr>Embedding Layer</vt:lpstr>
      <vt:lpstr>2. Android malware detection website</vt:lpstr>
      <vt:lpstr>2. Android malware detection website</vt:lpstr>
      <vt:lpstr>Technology </vt:lpstr>
      <vt:lpstr>PowerPoint Presentation</vt:lpstr>
      <vt:lpstr>PowerPoint Presentation</vt:lpstr>
      <vt:lpstr>Experiment</vt:lpstr>
      <vt:lpstr>Hardware Specs (Minimal)</vt:lpstr>
      <vt:lpstr>Evaluation</vt:lpstr>
      <vt:lpstr>Training time &amp; model size</vt:lpstr>
      <vt:lpstr>Conclusion</vt:lpstr>
      <vt:lpstr>Conclusion </vt:lpstr>
      <vt:lpstr>Demo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Link Quality Estimation</dc:title>
  <dc:creator>Nguyễn Xuân Hà</dc:creator>
  <cp:lastModifiedBy>Trần Hoàng Khang</cp:lastModifiedBy>
  <cp:revision>6</cp:revision>
  <dcterms:created xsi:type="dcterms:W3CDTF">2022-09-28T02:11:07Z</dcterms:created>
  <dcterms:modified xsi:type="dcterms:W3CDTF">2023-07-03T07:59:57Z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0x010100F52A93985B119647A17899E4D0195240</vt:lpwstr>
  </property>
  <property fmtid="{D5CDD505-2E9C-101B-9397-08002B2CF9AE}" pid="3" name="MediaServiceImageTags">
    <vt:lpwstr/>
  </property>
</Properties>
</file>