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0" r:id="rId3"/>
    <p:sldId id="261" r:id="rId4"/>
    <p:sldId id="277" r:id="rId5"/>
    <p:sldId id="275" r:id="rId6"/>
    <p:sldId id="276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2" r:id="rId16"/>
    <p:sldId id="283" r:id="rId17"/>
    <p:sldId id="267" r:id="rId18"/>
    <p:sldId id="279" r:id="rId19"/>
    <p:sldId id="280" r:id="rId20"/>
    <p:sldId id="281" r:id="rId21"/>
    <p:sldId id="278" r:id="rId22"/>
    <p:sldId id="284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B4C3-D07F-40AB-88AE-D7434C37ADB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45F75-7FEF-49C0-92FE-F45BA977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11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68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4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2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93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78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4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1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3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93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09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62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434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38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670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385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21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5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64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7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INTRODUCTION page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id-ID" baseline="0" dirty="0">
                <a:sym typeface="Wingdings" panose="05000000000000000000" pitchFamily="2" charset="2"/>
              </a:rPr>
            </a:br>
            <a:r>
              <a:rPr lang="en-ID" baseline="0" dirty="0">
                <a:sym typeface="Wingdings" panose="05000000000000000000" pitchFamily="2" charset="2"/>
              </a:rPr>
              <a:t>For edit Footer or visible content  you must getting to the Master Slide -&gt; click “VIEW” tab -&gt; in the “Master Views” group, click “Slide Master”. (–and- or you can </a:t>
            </a:r>
            <a:r>
              <a:rPr lang="en-ID" baseline="0" dirty="0" err="1">
                <a:sym typeface="Wingdings" panose="05000000000000000000" pitchFamily="2" charset="2"/>
              </a:rPr>
              <a:t>changeyour</a:t>
            </a:r>
            <a:r>
              <a:rPr lang="en-ID" baseline="0" dirty="0">
                <a:sym typeface="Wingdings" panose="05000000000000000000" pitchFamily="2" charset="2"/>
              </a:rPr>
              <a:t> logo on there”)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3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67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34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WELCOME SCREEN </a:t>
            </a:r>
            <a:r>
              <a:rPr lang="id-ID" dirty="0">
                <a:sym typeface="Wingdings" panose="05000000000000000000" pitchFamily="2" charset="2"/>
              </a:rPr>
              <a:t> “All</a:t>
            </a:r>
            <a:r>
              <a:rPr lang="id-ID" baseline="0" dirty="0">
                <a:sym typeface="Wingdings" panose="05000000000000000000" pitchFamily="2" charset="2"/>
              </a:rPr>
              <a:t> Content is editable –and- or you can put your logo on there</a:t>
            </a:r>
            <a:r>
              <a:rPr lang="id-ID" dirty="0">
                <a:sym typeface="Wingdings" panose="05000000000000000000" pitchFamily="2" charset="2"/>
              </a:rPr>
              <a:t>”</a:t>
            </a:r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r>
              <a:rPr lang="en-US" sz="1600" b="1" dirty="0"/>
              <a:t>Please</a:t>
            </a:r>
            <a:r>
              <a:rPr lang="en-US" sz="1600" b="1" baseline="0" dirty="0"/>
              <a:t> Read this Notice Before you start working with this Template</a:t>
            </a:r>
          </a:p>
          <a:p>
            <a:endParaRPr lang="en-US" b="1" baseline="0" dirty="0"/>
          </a:p>
          <a:p>
            <a:r>
              <a:rPr lang="en-US" sz="1200" b="0" baseline="0" dirty="0"/>
              <a:t>Please </a:t>
            </a:r>
            <a:r>
              <a:rPr lang="en-US" sz="1200" b="1" baseline="0" dirty="0"/>
              <a:t>Install the following Fonts </a:t>
            </a:r>
            <a:r>
              <a:rPr lang="en-US" sz="1200" b="0" baseline="0" dirty="0"/>
              <a:t>and/or make sure its already available on your system.</a:t>
            </a:r>
          </a:p>
          <a:p>
            <a:endParaRPr lang="en-US" sz="1200" b="0" baseline="0" dirty="0"/>
          </a:p>
          <a:p>
            <a:r>
              <a:rPr lang="en-US" sz="1200" b="1" baseline="0" dirty="0"/>
              <a:t>Open  Sans Family</a:t>
            </a:r>
          </a:p>
          <a:p>
            <a:r>
              <a:rPr lang="en-US" sz="1200" b="1" baseline="0" dirty="0"/>
              <a:t>Available @ fontsquirell.com</a:t>
            </a:r>
          </a:p>
          <a:p>
            <a:endParaRPr lang="en-US" sz="1200" b="1" baseline="0" dirty="0"/>
          </a:p>
          <a:p>
            <a:r>
              <a:rPr lang="en-US" sz="1200" b="1" baseline="0" dirty="0" err="1"/>
              <a:t>Callibri</a:t>
            </a:r>
            <a:endParaRPr lang="en-US" sz="1200" b="1" baseline="0" dirty="0"/>
          </a:p>
          <a:p>
            <a:r>
              <a:rPr lang="en-US" sz="1200" b="1" baseline="0" dirty="0"/>
              <a:t>Microsoft &amp; Office System Font</a:t>
            </a: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en-ID" dirty="0">
              <a:sym typeface="Wingdings" panose="05000000000000000000" pitchFamily="2" charset="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C4C06F-1732-4219-9546-4DB3F1409D7A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2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Pattern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ectangle 497"/>
          <p:cNvSpPr/>
          <p:nvPr userDrawn="1"/>
        </p:nvSpPr>
        <p:spPr>
          <a:xfrm rot="1542117">
            <a:off x="1661982" y="2068011"/>
            <a:ext cx="3039124" cy="303912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44" name="Freeform 543"/>
          <p:cNvSpPr/>
          <p:nvPr userDrawn="1"/>
        </p:nvSpPr>
        <p:spPr>
          <a:xfrm>
            <a:off x="441963" y="-6447"/>
            <a:ext cx="4056476" cy="3590763"/>
          </a:xfrm>
          <a:custGeom>
            <a:avLst/>
            <a:gdLst>
              <a:gd name="connsiteX0" fmla="*/ 820413 w 3042357"/>
              <a:gd name="connsiteY0" fmla="*/ 0 h 2693072"/>
              <a:gd name="connsiteX1" fmla="*/ 1714225 w 3042357"/>
              <a:gd name="connsiteY1" fmla="*/ 0 h 2693072"/>
              <a:gd name="connsiteX2" fmla="*/ 3042357 w 3042357"/>
              <a:gd name="connsiteY2" fmla="*/ 639242 h 2693072"/>
              <a:gd name="connsiteX3" fmla="*/ 2053830 w 3042357"/>
              <a:gd name="connsiteY3" fmla="*/ 2693072 h 2693072"/>
              <a:gd name="connsiteX4" fmla="*/ 0 w 3042357"/>
              <a:gd name="connsiteY4" fmla="*/ 1704545 h 2693072"/>
              <a:gd name="connsiteX5" fmla="*/ 820413 w 3042357"/>
              <a:gd name="connsiteY5" fmla="*/ 0 h 269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357" h="2693072">
                <a:moveTo>
                  <a:pt x="820413" y="0"/>
                </a:moveTo>
                <a:lnTo>
                  <a:pt x="1714225" y="0"/>
                </a:lnTo>
                <a:lnTo>
                  <a:pt x="3042357" y="639242"/>
                </a:lnTo>
                <a:lnTo>
                  <a:pt x="2053830" y="2693072"/>
                </a:lnTo>
                <a:lnTo>
                  <a:pt x="0" y="1704545"/>
                </a:lnTo>
                <a:lnTo>
                  <a:pt x="82041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94" name="Freeform 593"/>
          <p:cNvSpPr/>
          <p:nvPr userDrawn="1"/>
        </p:nvSpPr>
        <p:spPr>
          <a:xfrm>
            <a:off x="-3" y="2266987"/>
            <a:ext cx="3188824" cy="4056477"/>
          </a:xfrm>
          <a:custGeom>
            <a:avLst/>
            <a:gdLst>
              <a:gd name="connsiteX0" fmla="*/ 337788 w 2391618"/>
              <a:gd name="connsiteY0" fmla="*/ 0 h 3042358"/>
              <a:gd name="connsiteX1" fmla="*/ 2391618 w 2391618"/>
              <a:gd name="connsiteY1" fmla="*/ 988527 h 3042358"/>
              <a:gd name="connsiteX2" fmla="*/ 1403091 w 2391618"/>
              <a:gd name="connsiteY2" fmla="*/ 3042358 h 3042358"/>
              <a:gd name="connsiteX3" fmla="*/ 0 w 2391618"/>
              <a:gd name="connsiteY3" fmla="*/ 2367037 h 3042358"/>
              <a:gd name="connsiteX4" fmla="*/ 0 w 2391618"/>
              <a:gd name="connsiteY4" fmla="*/ 701811 h 3042358"/>
              <a:gd name="connsiteX5" fmla="*/ 337788 w 2391618"/>
              <a:gd name="connsiteY5" fmla="*/ 0 h 30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1618" h="3042358">
                <a:moveTo>
                  <a:pt x="337788" y="0"/>
                </a:moveTo>
                <a:lnTo>
                  <a:pt x="2391618" y="988527"/>
                </a:lnTo>
                <a:lnTo>
                  <a:pt x="1403091" y="3042358"/>
                </a:lnTo>
                <a:lnTo>
                  <a:pt x="0" y="2367037"/>
                </a:lnTo>
                <a:lnTo>
                  <a:pt x="0" y="701811"/>
                </a:lnTo>
                <a:lnTo>
                  <a:pt x="337788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51" name="Freeform 550"/>
          <p:cNvSpPr/>
          <p:nvPr userDrawn="1"/>
        </p:nvSpPr>
        <p:spPr>
          <a:xfrm>
            <a:off x="-1" y="361095"/>
            <a:ext cx="2477481" cy="3930875"/>
          </a:xfrm>
          <a:custGeom>
            <a:avLst/>
            <a:gdLst>
              <a:gd name="connsiteX0" fmla="*/ 0 w 1858111"/>
              <a:gd name="connsiteY0" fmla="*/ 0 h 2948156"/>
              <a:gd name="connsiteX1" fmla="*/ 1858111 w 1858111"/>
              <a:gd name="connsiteY1" fmla="*/ 894326 h 2948156"/>
              <a:gd name="connsiteX2" fmla="*/ 869584 w 1858111"/>
              <a:gd name="connsiteY2" fmla="*/ 2948156 h 2948156"/>
              <a:gd name="connsiteX3" fmla="*/ 0 w 1858111"/>
              <a:gd name="connsiteY3" fmla="*/ 2529617 h 2948156"/>
              <a:gd name="connsiteX4" fmla="*/ 0 w 1858111"/>
              <a:gd name="connsiteY4" fmla="*/ 0 h 294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8111" h="2948156">
                <a:moveTo>
                  <a:pt x="0" y="0"/>
                </a:moveTo>
                <a:lnTo>
                  <a:pt x="1858111" y="894326"/>
                </a:lnTo>
                <a:lnTo>
                  <a:pt x="869584" y="2948156"/>
                </a:lnTo>
                <a:lnTo>
                  <a:pt x="0" y="2529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57" name="Freeform 556"/>
          <p:cNvSpPr/>
          <p:nvPr userDrawn="1"/>
        </p:nvSpPr>
        <p:spPr>
          <a:xfrm>
            <a:off x="-1" y="2065415"/>
            <a:ext cx="444264" cy="1136861"/>
          </a:xfrm>
          <a:custGeom>
            <a:avLst/>
            <a:gdLst>
              <a:gd name="connsiteX0" fmla="*/ 0 w 333198"/>
              <a:gd name="connsiteY0" fmla="*/ 0 h 852646"/>
              <a:gd name="connsiteX1" fmla="*/ 333198 w 333198"/>
              <a:gd name="connsiteY1" fmla="*/ 160371 h 852646"/>
              <a:gd name="connsiteX2" fmla="*/ 0 w 333198"/>
              <a:gd name="connsiteY2" fmla="*/ 852646 h 852646"/>
              <a:gd name="connsiteX3" fmla="*/ 0 w 333198"/>
              <a:gd name="connsiteY3" fmla="*/ 0 h 85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98" h="852646">
                <a:moveTo>
                  <a:pt x="0" y="0"/>
                </a:moveTo>
                <a:lnTo>
                  <a:pt x="333198" y="160371"/>
                </a:lnTo>
                <a:lnTo>
                  <a:pt x="0" y="85264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63" name="Freeform 562"/>
          <p:cNvSpPr/>
          <p:nvPr userDrawn="1"/>
        </p:nvSpPr>
        <p:spPr>
          <a:xfrm>
            <a:off x="-1" y="2054442"/>
            <a:ext cx="436905" cy="1118031"/>
          </a:xfrm>
          <a:custGeom>
            <a:avLst/>
            <a:gdLst>
              <a:gd name="connsiteX0" fmla="*/ 0 w 327679"/>
              <a:gd name="connsiteY0" fmla="*/ 0 h 838523"/>
              <a:gd name="connsiteX1" fmla="*/ 327679 w 327679"/>
              <a:gd name="connsiteY1" fmla="*/ 157715 h 838523"/>
              <a:gd name="connsiteX2" fmla="*/ 0 w 327679"/>
              <a:gd name="connsiteY2" fmla="*/ 838523 h 838523"/>
              <a:gd name="connsiteX3" fmla="*/ 0 w 327679"/>
              <a:gd name="connsiteY3" fmla="*/ 0 h 83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79" h="838523">
                <a:moveTo>
                  <a:pt x="0" y="0"/>
                </a:moveTo>
                <a:lnTo>
                  <a:pt x="327679" y="157715"/>
                </a:lnTo>
                <a:lnTo>
                  <a:pt x="0" y="83852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81" name="Freeform 580"/>
          <p:cNvSpPr/>
          <p:nvPr userDrawn="1"/>
        </p:nvSpPr>
        <p:spPr>
          <a:xfrm>
            <a:off x="-1" y="3737369"/>
            <a:ext cx="1156132" cy="2958515"/>
          </a:xfrm>
          <a:custGeom>
            <a:avLst/>
            <a:gdLst>
              <a:gd name="connsiteX0" fmla="*/ 0 w 867099"/>
              <a:gd name="connsiteY0" fmla="*/ 0 h 2218886"/>
              <a:gd name="connsiteX1" fmla="*/ 867099 w 867099"/>
              <a:gd name="connsiteY1" fmla="*/ 417342 h 2218886"/>
              <a:gd name="connsiteX2" fmla="*/ 0 w 867099"/>
              <a:gd name="connsiteY2" fmla="*/ 2218886 h 2218886"/>
              <a:gd name="connsiteX3" fmla="*/ 0 w 867099"/>
              <a:gd name="connsiteY3" fmla="*/ 0 h 221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099" h="2218886">
                <a:moveTo>
                  <a:pt x="0" y="0"/>
                </a:moveTo>
                <a:lnTo>
                  <a:pt x="867099" y="417342"/>
                </a:lnTo>
                <a:lnTo>
                  <a:pt x="0" y="22188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89" name="Freeform 588"/>
          <p:cNvSpPr/>
          <p:nvPr userDrawn="1"/>
        </p:nvSpPr>
        <p:spPr>
          <a:xfrm>
            <a:off x="-3" y="2271850"/>
            <a:ext cx="3174936" cy="4056477"/>
          </a:xfrm>
          <a:custGeom>
            <a:avLst/>
            <a:gdLst>
              <a:gd name="connsiteX0" fmla="*/ 327372 w 2381202"/>
              <a:gd name="connsiteY0" fmla="*/ 0 h 3042358"/>
              <a:gd name="connsiteX1" fmla="*/ 2381202 w 2381202"/>
              <a:gd name="connsiteY1" fmla="*/ 988527 h 3042358"/>
              <a:gd name="connsiteX2" fmla="*/ 1392675 w 2381202"/>
              <a:gd name="connsiteY2" fmla="*/ 3042358 h 3042358"/>
              <a:gd name="connsiteX3" fmla="*/ 0 w 2381202"/>
              <a:gd name="connsiteY3" fmla="*/ 2372050 h 3042358"/>
              <a:gd name="connsiteX4" fmla="*/ 0 w 2381202"/>
              <a:gd name="connsiteY4" fmla="*/ 680170 h 3042358"/>
              <a:gd name="connsiteX5" fmla="*/ 327372 w 2381202"/>
              <a:gd name="connsiteY5" fmla="*/ 0 h 304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1202" h="3042358">
                <a:moveTo>
                  <a:pt x="327372" y="0"/>
                </a:moveTo>
                <a:lnTo>
                  <a:pt x="2381202" y="988527"/>
                </a:lnTo>
                <a:lnTo>
                  <a:pt x="1392675" y="3042358"/>
                </a:lnTo>
                <a:lnTo>
                  <a:pt x="0" y="2372050"/>
                </a:lnTo>
                <a:lnTo>
                  <a:pt x="0" y="680170"/>
                </a:lnTo>
                <a:lnTo>
                  <a:pt x="327372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99" name="Freeform 598"/>
          <p:cNvSpPr/>
          <p:nvPr userDrawn="1"/>
        </p:nvSpPr>
        <p:spPr>
          <a:xfrm>
            <a:off x="-3" y="-2030"/>
            <a:ext cx="1534643" cy="2278337"/>
          </a:xfrm>
          <a:custGeom>
            <a:avLst/>
            <a:gdLst>
              <a:gd name="connsiteX0" fmla="*/ 0 w 1150982"/>
              <a:gd name="connsiteY0" fmla="*/ 0 h 1708753"/>
              <a:gd name="connsiteX1" fmla="*/ 1150982 w 1150982"/>
              <a:gd name="connsiteY1" fmla="*/ 0 h 1708753"/>
              <a:gd name="connsiteX2" fmla="*/ 328544 w 1150982"/>
              <a:gd name="connsiteY2" fmla="*/ 1708753 h 1708753"/>
              <a:gd name="connsiteX3" fmla="*/ 0 w 1150982"/>
              <a:gd name="connsiteY3" fmla="*/ 1550622 h 1708753"/>
              <a:gd name="connsiteX4" fmla="*/ 0 w 1150982"/>
              <a:gd name="connsiteY4" fmla="*/ 0 h 170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982" h="1708753">
                <a:moveTo>
                  <a:pt x="0" y="0"/>
                </a:moveTo>
                <a:lnTo>
                  <a:pt x="1150982" y="0"/>
                </a:lnTo>
                <a:lnTo>
                  <a:pt x="328544" y="1708753"/>
                </a:lnTo>
                <a:lnTo>
                  <a:pt x="0" y="155062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05" name="Freeform 604"/>
          <p:cNvSpPr/>
          <p:nvPr userDrawn="1"/>
        </p:nvSpPr>
        <p:spPr>
          <a:xfrm>
            <a:off x="-3" y="-2031"/>
            <a:ext cx="1546192" cy="2273475"/>
          </a:xfrm>
          <a:custGeom>
            <a:avLst/>
            <a:gdLst>
              <a:gd name="connsiteX0" fmla="*/ 0 w 1159644"/>
              <a:gd name="connsiteY0" fmla="*/ 0 h 1705106"/>
              <a:gd name="connsiteX1" fmla="*/ 1159644 w 1159644"/>
              <a:gd name="connsiteY1" fmla="*/ 0 h 1705106"/>
              <a:gd name="connsiteX2" fmla="*/ 338961 w 1159644"/>
              <a:gd name="connsiteY2" fmla="*/ 1705106 h 1705106"/>
              <a:gd name="connsiteX3" fmla="*/ 0 w 1159644"/>
              <a:gd name="connsiteY3" fmla="*/ 1541961 h 1705106"/>
              <a:gd name="connsiteX4" fmla="*/ 0 w 1159644"/>
              <a:gd name="connsiteY4" fmla="*/ 0 h 170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644" h="1705106">
                <a:moveTo>
                  <a:pt x="0" y="0"/>
                </a:moveTo>
                <a:lnTo>
                  <a:pt x="1159644" y="0"/>
                </a:lnTo>
                <a:lnTo>
                  <a:pt x="338961" y="1705106"/>
                </a:lnTo>
                <a:lnTo>
                  <a:pt x="0" y="154196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11" name="Freeform 610"/>
          <p:cNvSpPr/>
          <p:nvPr userDrawn="1"/>
        </p:nvSpPr>
        <p:spPr>
          <a:xfrm>
            <a:off x="1" y="-2030"/>
            <a:ext cx="3226548" cy="1565823"/>
          </a:xfrm>
          <a:custGeom>
            <a:avLst/>
            <a:gdLst>
              <a:gd name="connsiteX0" fmla="*/ 0 w 2419911"/>
              <a:gd name="connsiteY0" fmla="*/ 0 h 1174367"/>
              <a:gd name="connsiteX1" fmla="*/ 2419911 w 2419911"/>
              <a:gd name="connsiteY1" fmla="*/ 0 h 1174367"/>
              <a:gd name="connsiteX2" fmla="*/ 1854677 w 2419911"/>
              <a:gd name="connsiteY2" fmla="*/ 1174367 h 1174367"/>
              <a:gd name="connsiteX3" fmla="*/ 0 w 2419911"/>
              <a:gd name="connsiteY3" fmla="*/ 281694 h 1174367"/>
              <a:gd name="connsiteX4" fmla="*/ 0 w 2419911"/>
              <a:gd name="connsiteY4" fmla="*/ 0 h 1174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9911" h="1174367">
                <a:moveTo>
                  <a:pt x="0" y="0"/>
                </a:moveTo>
                <a:lnTo>
                  <a:pt x="2419911" y="0"/>
                </a:lnTo>
                <a:lnTo>
                  <a:pt x="1854677" y="1174367"/>
                </a:lnTo>
                <a:lnTo>
                  <a:pt x="0" y="28169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62" name="Freeform 661"/>
          <p:cNvSpPr/>
          <p:nvPr userDrawn="1"/>
        </p:nvSpPr>
        <p:spPr>
          <a:xfrm>
            <a:off x="1604391" y="6312496"/>
            <a:ext cx="1395931" cy="545504"/>
          </a:xfrm>
          <a:custGeom>
            <a:avLst/>
            <a:gdLst>
              <a:gd name="connsiteX0" fmla="*/ 196917 w 1046948"/>
              <a:gd name="connsiteY0" fmla="*/ 0 h 409128"/>
              <a:gd name="connsiteX1" fmla="*/ 1046948 w 1046948"/>
              <a:gd name="connsiteY1" fmla="*/ 409128 h 409128"/>
              <a:gd name="connsiteX2" fmla="*/ 0 w 1046948"/>
              <a:gd name="connsiteY2" fmla="*/ 409128 h 409128"/>
              <a:gd name="connsiteX3" fmla="*/ 196917 w 1046948"/>
              <a:gd name="connsiteY3" fmla="*/ 0 h 40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948" h="409128">
                <a:moveTo>
                  <a:pt x="196917" y="0"/>
                </a:moveTo>
                <a:lnTo>
                  <a:pt x="1046948" y="409128"/>
                </a:lnTo>
                <a:lnTo>
                  <a:pt x="0" y="409128"/>
                </a:lnTo>
                <a:lnTo>
                  <a:pt x="196917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38" name="Freeform 637"/>
          <p:cNvSpPr/>
          <p:nvPr userDrawn="1"/>
        </p:nvSpPr>
        <p:spPr>
          <a:xfrm>
            <a:off x="-2" y="4291971"/>
            <a:ext cx="3897887" cy="2566029"/>
          </a:xfrm>
          <a:custGeom>
            <a:avLst/>
            <a:gdLst>
              <a:gd name="connsiteX0" fmla="*/ 869585 w 2923415"/>
              <a:gd name="connsiteY0" fmla="*/ 0 h 1924522"/>
              <a:gd name="connsiteX1" fmla="*/ 2923415 w 2923415"/>
              <a:gd name="connsiteY1" fmla="*/ 988528 h 1924522"/>
              <a:gd name="connsiteX2" fmla="*/ 2472913 w 2923415"/>
              <a:gd name="connsiteY2" fmla="*/ 1924522 h 1924522"/>
              <a:gd name="connsiteX3" fmla="*/ 0 w 2923415"/>
              <a:gd name="connsiteY3" fmla="*/ 1924522 h 1924522"/>
              <a:gd name="connsiteX4" fmla="*/ 0 w 2923415"/>
              <a:gd name="connsiteY4" fmla="*/ 1806708 h 1924522"/>
              <a:gd name="connsiteX5" fmla="*/ 869585 w 2923415"/>
              <a:gd name="connsiteY5" fmla="*/ 0 h 192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3415" h="1924522">
                <a:moveTo>
                  <a:pt x="869585" y="0"/>
                </a:moveTo>
                <a:lnTo>
                  <a:pt x="2923415" y="988528"/>
                </a:lnTo>
                <a:lnTo>
                  <a:pt x="2472913" y="1924522"/>
                </a:lnTo>
                <a:lnTo>
                  <a:pt x="0" y="1924522"/>
                </a:lnTo>
                <a:lnTo>
                  <a:pt x="0" y="1806708"/>
                </a:lnTo>
                <a:lnTo>
                  <a:pt x="869585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33" name="Freeform 632"/>
          <p:cNvSpPr/>
          <p:nvPr userDrawn="1"/>
        </p:nvSpPr>
        <p:spPr>
          <a:xfrm>
            <a:off x="-3" y="5427480"/>
            <a:ext cx="1857309" cy="1430521"/>
          </a:xfrm>
          <a:custGeom>
            <a:avLst/>
            <a:gdLst>
              <a:gd name="connsiteX0" fmla="*/ 0 w 1392982"/>
              <a:gd name="connsiteY0" fmla="*/ 0 h 1072891"/>
              <a:gd name="connsiteX1" fmla="*/ 1392982 w 1392982"/>
              <a:gd name="connsiteY1" fmla="*/ 670455 h 1072891"/>
              <a:gd name="connsiteX2" fmla="*/ 1199286 w 1392982"/>
              <a:gd name="connsiteY2" fmla="*/ 1072891 h 1072891"/>
              <a:gd name="connsiteX3" fmla="*/ 0 w 1392982"/>
              <a:gd name="connsiteY3" fmla="*/ 1072891 h 1072891"/>
              <a:gd name="connsiteX4" fmla="*/ 0 w 1392982"/>
              <a:gd name="connsiteY4" fmla="*/ 0 h 10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982" h="1072891">
                <a:moveTo>
                  <a:pt x="0" y="0"/>
                </a:moveTo>
                <a:lnTo>
                  <a:pt x="1392982" y="670455"/>
                </a:lnTo>
                <a:lnTo>
                  <a:pt x="1199286" y="1072891"/>
                </a:lnTo>
                <a:lnTo>
                  <a:pt x="0" y="107289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28" name="Freeform 627"/>
          <p:cNvSpPr/>
          <p:nvPr userDrawn="1"/>
        </p:nvSpPr>
        <p:spPr>
          <a:xfrm>
            <a:off x="-3" y="5427267"/>
            <a:ext cx="1857309" cy="1430733"/>
          </a:xfrm>
          <a:custGeom>
            <a:avLst/>
            <a:gdLst>
              <a:gd name="connsiteX0" fmla="*/ 0 w 1392982"/>
              <a:gd name="connsiteY0" fmla="*/ 0 h 1073050"/>
              <a:gd name="connsiteX1" fmla="*/ 1392982 w 1392982"/>
              <a:gd name="connsiteY1" fmla="*/ 670455 h 1073050"/>
              <a:gd name="connsiteX2" fmla="*/ 1199209 w 1392982"/>
              <a:gd name="connsiteY2" fmla="*/ 1073050 h 1073050"/>
              <a:gd name="connsiteX3" fmla="*/ 0 w 1392982"/>
              <a:gd name="connsiteY3" fmla="*/ 1073050 h 1073050"/>
              <a:gd name="connsiteX4" fmla="*/ 0 w 1392982"/>
              <a:gd name="connsiteY4" fmla="*/ 0 h 10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982" h="1073050">
                <a:moveTo>
                  <a:pt x="0" y="0"/>
                </a:moveTo>
                <a:lnTo>
                  <a:pt x="1392982" y="670455"/>
                </a:lnTo>
                <a:lnTo>
                  <a:pt x="1199209" y="1073050"/>
                </a:lnTo>
                <a:lnTo>
                  <a:pt x="0" y="10730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51" name="Freeform 650"/>
          <p:cNvSpPr/>
          <p:nvPr userDrawn="1"/>
        </p:nvSpPr>
        <p:spPr>
          <a:xfrm>
            <a:off x="1862367" y="3584320"/>
            <a:ext cx="4056477" cy="3273681"/>
          </a:xfrm>
          <a:custGeom>
            <a:avLst/>
            <a:gdLst>
              <a:gd name="connsiteX0" fmla="*/ 988527 w 3042358"/>
              <a:gd name="connsiteY0" fmla="*/ 0 h 2455261"/>
              <a:gd name="connsiteX1" fmla="*/ 3042358 w 3042358"/>
              <a:gd name="connsiteY1" fmla="*/ 988527 h 2455261"/>
              <a:gd name="connsiteX2" fmla="*/ 2336405 w 3042358"/>
              <a:gd name="connsiteY2" fmla="*/ 2455261 h 2455261"/>
              <a:gd name="connsiteX3" fmla="*/ 834039 w 3042358"/>
              <a:gd name="connsiteY3" fmla="*/ 2455261 h 2455261"/>
              <a:gd name="connsiteX4" fmla="*/ 0 w 3042358"/>
              <a:gd name="connsiteY4" fmla="*/ 2053830 h 2455261"/>
              <a:gd name="connsiteX5" fmla="*/ 988527 w 3042358"/>
              <a:gd name="connsiteY5" fmla="*/ 0 h 24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2358" h="2455261">
                <a:moveTo>
                  <a:pt x="988527" y="0"/>
                </a:moveTo>
                <a:lnTo>
                  <a:pt x="3042358" y="988527"/>
                </a:lnTo>
                <a:lnTo>
                  <a:pt x="2336405" y="2455261"/>
                </a:lnTo>
                <a:lnTo>
                  <a:pt x="834039" y="2455261"/>
                </a:lnTo>
                <a:lnTo>
                  <a:pt x="0" y="2053830"/>
                </a:lnTo>
                <a:lnTo>
                  <a:pt x="988527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45" name="Freeform 644"/>
          <p:cNvSpPr/>
          <p:nvPr userDrawn="1"/>
        </p:nvSpPr>
        <p:spPr>
          <a:xfrm>
            <a:off x="3284751" y="5604845"/>
            <a:ext cx="3206795" cy="1253156"/>
          </a:xfrm>
          <a:custGeom>
            <a:avLst/>
            <a:gdLst>
              <a:gd name="connsiteX0" fmla="*/ 452366 w 2405096"/>
              <a:gd name="connsiteY0" fmla="*/ 0 h 939867"/>
              <a:gd name="connsiteX1" fmla="*/ 2405096 w 2405096"/>
              <a:gd name="connsiteY1" fmla="*/ 939867 h 939867"/>
              <a:gd name="connsiteX2" fmla="*/ 0 w 2405096"/>
              <a:gd name="connsiteY2" fmla="*/ 939867 h 939867"/>
              <a:gd name="connsiteX3" fmla="*/ 452366 w 2405096"/>
              <a:gd name="connsiteY3" fmla="*/ 0 h 93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096" h="939867">
                <a:moveTo>
                  <a:pt x="452366" y="0"/>
                </a:moveTo>
                <a:lnTo>
                  <a:pt x="2405096" y="939867"/>
                </a:lnTo>
                <a:lnTo>
                  <a:pt x="0" y="939867"/>
                </a:lnTo>
                <a:lnTo>
                  <a:pt x="452366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57" name="Freeform 656"/>
          <p:cNvSpPr/>
          <p:nvPr userDrawn="1"/>
        </p:nvSpPr>
        <p:spPr>
          <a:xfrm>
            <a:off x="1592843" y="6317360"/>
            <a:ext cx="1383488" cy="540641"/>
          </a:xfrm>
          <a:custGeom>
            <a:avLst/>
            <a:gdLst>
              <a:gd name="connsiteX0" fmla="*/ 195162 w 1037616"/>
              <a:gd name="connsiteY0" fmla="*/ 0 h 405481"/>
              <a:gd name="connsiteX1" fmla="*/ 1037616 w 1037616"/>
              <a:gd name="connsiteY1" fmla="*/ 405481 h 405481"/>
              <a:gd name="connsiteX2" fmla="*/ 0 w 1037616"/>
              <a:gd name="connsiteY2" fmla="*/ 405481 h 405481"/>
              <a:gd name="connsiteX3" fmla="*/ 195162 w 1037616"/>
              <a:gd name="connsiteY3" fmla="*/ 0 h 40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16" h="405481">
                <a:moveTo>
                  <a:pt x="195162" y="0"/>
                </a:moveTo>
                <a:lnTo>
                  <a:pt x="1037616" y="405481"/>
                </a:lnTo>
                <a:lnTo>
                  <a:pt x="0" y="405481"/>
                </a:lnTo>
                <a:lnTo>
                  <a:pt x="195162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28146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4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4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8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9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0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3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4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8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6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6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1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2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8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5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76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8" grpId="0" animBg="1"/>
          <p:bldP spid="544" grpId="0" animBg="1"/>
          <p:bldP spid="594" grpId="0" animBg="1"/>
          <p:bldP spid="551" grpId="0" animBg="1"/>
          <p:bldP spid="557" grpId="0" animBg="1"/>
          <p:bldP spid="563" grpId="0" animBg="1"/>
          <p:bldP spid="581" grpId="0" animBg="1"/>
          <p:bldP spid="589" grpId="0" animBg="1"/>
          <p:bldP spid="599" grpId="0" animBg="1"/>
          <p:bldP spid="605" grpId="0" animBg="1"/>
          <p:bldP spid="611" grpId="0" animBg="1"/>
          <p:bldP spid="662" grpId="0" animBg="1"/>
          <p:bldP spid="638" grpId="0" animBg="1"/>
          <p:bldP spid="633" grpId="0" animBg="1"/>
          <p:bldP spid="628" grpId="0" animBg="1"/>
          <p:bldP spid="651" grpId="0" animBg="1"/>
          <p:bldP spid="645" grpId="0" animBg="1"/>
          <p:bldP spid="6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9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8" grpId="0" animBg="1"/>
          <p:bldP spid="544" grpId="0" animBg="1"/>
          <p:bldP spid="594" grpId="0" animBg="1"/>
          <p:bldP spid="551" grpId="0" animBg="1"/>
          <p:bldP spid="557" grpId="0" animBg="1"/>
          <p:bldP spid="563" grpId="0" animBg="1"/>
          <p:bldP spid="581" grpId="0" animBg="1"/>
          <p:bldP spid="589" grpId="0" animBg="1"/>
          <p:bldP spid="599" grpId="0" animBg="1"/>
          <p:bldP spid="605" grpId="0" animBg="1"/>
          <p:bldP spid="611" grpId="0" animBg="1"/>
          <p:bldP spid="662" grpId="0" animBg="1"/>
          <p:bldP spid="638" grpId="0" animBg="1"/>
          <p:bldP spid="633" grpId="0" animBg="1"/>
          <p:bldP spid="628" grpId="0" animBg="1"/>
          <p:bldP spid="651" grpId="0" animBg="1"/>
          <p:bldP spid="645" grpId="0" animBg="1"/>
          <p:bldP spid="657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3435365"/>
            <a:ext cx="6088392" cy="342263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/>
          <p:cNvSpPr/>
          <p:nvPr userDrawn="1"/>
        </p:nvSpPr>
        <p:spPr>
          <a:xfrm rot="10800000">
            <a:off x="6103608" y="0"/>
            <a:ext cx="6088392" cy="3422635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7" name="Rectangle 26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5693" y="6437963"/>
            <a:ext cx="196811" cy="173211"/>
            <a:chOff x="2155825" y="1089025"/>
            <a:chExt cx="1687513" cy="1430338"/>
          </a:xfrm>
          <a:solidFill>
            <a:schemeClr val="bg1">
              <a:lumMod val="85000"/>
            </a:schemeClr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79628" y="6444336"/>
            <a:ext cx="109998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unlimited</a:t>
            </a:r>
            <a:endParaRPr lang="id-ID" sz="1467" b="1" spc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5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3435365"/>
            <a:ext cx="6088392" cy="342263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/>
          <p:cNvSpPr/>
          <p:nvPr userDrawn="1"/>
        </p:nvSpPr>
        <p:spPr>
          <a:xfrm rot="10800000">
            <a:off x="6103608" y="0"/>
            <a:ext cx="6088392" cy="3422635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6" name="Rounded Rectangle 25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7" name="Rectangle 26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45693" y="6437963"/>
            <a:ext cx="196811" cy="173211"/>
            <a:chOff x="2155825" y="1089025"/>
            <a:chExt cx="1687513" cy="1430338"/>
          </a:xfrm>
          <a:solidFill>
            <a:schemeClr val="bg1">
              <a:lumMod val="85000"/>
            </a:schemeClr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</p:grpSp>
      <p:sp>
        <p:nvSpPr>
          <p:cNvPr id="31" name="TextBox 30"/>
          <p:cNvSpPr txBox="1"/>
          <p:nvPr userDrawn="1"/>
        </p:nvSpPr>
        <p:spPr>
          <a:xfrm>
            <a:off x="179628" y="6444336"/>
            <a:ext cx="109998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unlimited</a:t>
            </a:r>
            <a:endParaRPr lang="id-ID" sz="1467" b="1" spc="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68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-Tos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0965016" y="19502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2" name="Rounded Rectangle 1"/>
          <p:cNvSpPr/>
          <p:nvPr userDrawn="1"/>
        </p:nvSpPr>
        <p:spPr>
          <a:xfrm>
            <a:off x="10965016" y="0"/>
            <a:ext cx="603376" cy="24622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9" name="Rectangle 8"/>
          <p:cNvSpPr/>
          <p:nvPr userDrawn="1"/>
        </p:nvSpPr>
        <p:spPr>
          <a:xfrm>
            <a:off x="10972394" y="0"/>
            <a:ext cx="5886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800" b="0" dirty="0">
                <a:solidFill>
                  <a:schemeClr val="bg1"/>
                </a:solidFill>
              </a:rPr>
              <a:t>Page </a:t>
            </a:r>
            <a:fld id="{FF024B4E-E57D-4384-840C-CDAC520ADFF7}" type="slidenum">
              <a:rPr lang="id-ID" sz="8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933" b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5694" y="6437963"/>
            <a:ext cx="1133916" cy="324475"/>
            <a:chOff x="246534" y="4718011"/>
            <a:chExt cx="1150511" cy="329223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246534" y="4718011"/>
              <a:ext cx="199691" cy="175745"/>
              <a:chOff x="2155825" y="1089025"/>
              <a:chExt cx="1687513" cy="1430338"/>
            </a:xfrm>
            <a:solidFill>
              <a:schemeClr val="bg1">
                <a:lumMod val="85000"/>
              </a:schemeClr>
            </a:solidFill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155825" y="1827213"/>
                <a:ext cx="676275" cy="692150"/>
              </a:xfrm>
              <a:custGeom>
                <a:avLst/>
                <a:gdLst>
                  <a:gd name="T0" fmla="*/ 179 w 179"/>
                  <a:gd name="T1" fmla="*/ 40 h 183"/>
                  <a:gd name="T2" fmla="*/ 106 w 179"/>
                  <a:gd name="T3" fmla="*/ 0 h 183"/>
                  <a:gd name="T4" fmla="*/ 73 w 179"/>
                  <a:gd name="T5" fmla="*/ 17 h 183"/>
                  <a:gd name="T6" fmla="*/ 7 w 179"/>
                  <a:gd name="T7" fmla="*/ 110 h 183"/>
                  <a:gd name="T8" fmla="*/ 100 w 179"/>
                  <a:gd name="T9" fmla="*/ 175 h 183"/>
                  <a:gd name="T10" fmla="*/ 165 w 179"/>
                  <a:gd name="T11" fmla="*/ 83 h 183"/>
                  <a:gd name="T12" fmla="*/ 164 w 179"/>
                  <a:gd name="T13" fmla="*/ 79 h 183"/>
                  <a:gd name="T14" fmla="*/ 179 w 179"/>
                  <a:gd name="T15" fmla="*/ 4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183">
                    <a:moveTo>
                      <a:pt x="179" y="40"/>
                    </a:moveTo>
                    <a:cubicBezTo>
                      <a:pt x="150" y="35"/>
                      <a:pt x="124" y="21"/>
                      <a:pt x="106" y="0"/>
                    </a:cubicBezTo>
                    <a:cubicBezTo>
                      <a:pt x="104" y="11"/>
                      <a:pt x="98" y="15"/>
                      <a:pt x="73" y="17"/>
                    </a:cubicBezTo>
                    <a:cubicBezTo>
                      <a:pt x="29" y="25"/>
                      <a:pt x="0" y="66"/>
                      <a:pt x="7" y="110"/>
                    </a:cubicBezTo>
                    <a:cubicBezTo>
                      <a:pt x="15" y="153"/>
                      <a:pt x="56" y="183"/>
                      <a:pt x="100" y="175"/>
                    </a:cubicBezTo>
                    <a:cubicBezTo>
                      <a:pt x="143" y="168"/>
                      <a:pt x="173" y="127"/>
                      <a:pt x="165" y="83"/>
                    </a:cubicBezTo>
                    <a:cubicBezTo>
                      <a:pt x="165" y="82"/>
                      <a:pt x="165" y="80"/>
                      <a:pt x="164" y="79"/>
                    </a:cubicBezTo>
                    <a:cubicBezTo>
                      <a:pt x="163" y="70"/>
                      <a:pt x="159" y="54"/>
                      <a:pt x="179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auto">
              <a:xfrm>
                <a:off x="2473325" y="1089025"/>
                <a:ext cx="1370013" cy="882650"/>
              </a:xfrm>
              <a:custGeom>
                <a:avLst/>
                <a:gdLst>
                  <a:gd name="T0" fmla="*/ 357 w 363"/>
                  <a:gd name="T1" fmla="*/ 154 h 233"/>
                  <a:gd name="T2" fmla="*/ 283 w 363"/>
                  <a:gd name="T3" fmla="*/ 102 h 233"/>
                  <a:gd name="T4" fmla="*/ 278 w 363"/>
                  <a:gd name="T5" fmla="*/ 103 h 233"/>
                  <a:gd name="T6" fmla="*/ 278 w 363"/>
                  <a:gd name="T7" fmla="*/ 103 h 233"/>
                  <a:gd name="T8" fmla="*/ 277 w 363"/>
                  <a:gd name="T9" fmla="*/ 103 h 233"/>
                  <a:gd name="T10" fmla="*/ 271 w 363"/>
                  <a:gd name="T11" fmla="*/ 105 h 233"/>
                  <a:gd name="T12" fmla="*/ 214 w 363"/>
                  <a:gd name="T13" fmla="*/ 82 h 233"/>
                  <a:gd name="T14" fmla="*/ 96 w 363"/>
                  <a:gd name="T15" fmla="*/ 9 h 233"/>
                  <a:gd name="T16" fmla="*/ 10 w 363"/>
                  <a:gd name="T17" fmla="*/ 130 h 233"/>
                  <a:gd name="T18" fmla="*/ 15 w 363"/>
                  <a:gd name="T19" fmla="*/ 148 h 233"/>
                  <a:gd name="T20" fmla="*/ 15 w 363"/>
                  <a:gd name="T21" fmla="*/ 148 h 233"/>
                  <a:gd name="T22" fmla="*/ 114 w 363"/>
                  <a:gd name="T23" fmla="*/ 217 h 233"/>
                  <a:gd name="T24" fmla="*/ 156 w 363"/>
                  <a:gd name="T25" fmla="*/ 208 h 233"/>
                  <a:gd name="T26" fmla="*/ 156 w 363"/>
                  <a:gd name="T27" fmla="*/ 208 h 233"/>
                  <a:gd name="T28" fmla="*/ 192 w 363"/>
                  <a:gd name="T29" fmla="*/ 182 h 233"/>
                  <a:gd name="T30" fmla="*/ 192 w 363"/>
                  <a:gd name="T31" fmla="*/ 182 h 233"/>
                  <a:gd name="T32" fmla="*/ 192 w 363"/>
                  <a:gd name="T33" fmla="*/ 182 h 233"/>
                  <a:gd name="T34" fmla="*/ 195 w 363"/>
                  <a:gd name="T35" fmla="*/ 179 h 233"/>
                  <a:gd name="T36" fmla="*/ 234 w 363"/>
                  <a:gd name="T37" fmla="*/ 189 h 233"/>
                  <a:gd name="T38" fmla="*/ 234 w 363"/>
                  <a:gd name="T39" fmla="*/ 189 h 233"/>
                  <a:gd name="T40" fmla="*/ 305 w 363"/>
                  <a:gd name="T41" fmla="*/ 228 h 233"/>
                  <a:gd name="T42" fmla="*/ 357 w 363"/>
                  <a:gd name="T43" fmla="*/ 154 h 233"/>
                  <a:gd name="T44" fmla="*/ 78 w 363"/>
                  <a:gd name="T45" fmla="*/ 33 h 233"/>
                  <a:gd name="T46" fmla="*/ 111 w 363"/>
                  <a:gd name="T47" fmla="*/ 35 h 233"/>
                  <a:gd name="T48" fmla="*/ 90 w 363"/>
                  <a:gd name="T49" fmla="*/ 60 h 233"/>
                  <a:gd name="T50" fmla="*/ 56 w 363"/>
                  <a:gd name="T51" fmla="*/ 58 h 233"/>
                  <a:gd name="T52" fmla="*/ 78 w 363"/>
                  <a:gd name="T53" fmla="*/ 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233">
                    <a:moveTo>
                      <a:pt x="357" y="154"/>
                    </a:moveTo>
                    <a:cubicBezTo>
                      <a:pt x="351" y="119"/>
                      <a:pt x="318" y="96"/>
                      <a:pt x="283" y="102"/>
                    </a:cubicBezTo>
                    <a:cubicBezTo>
                      <a:pt x="281" y="102"/>
                      <a:pt x="279" y="102"/>
                      <a:pt x="278" y="103"/>
                    </a:cubicBezTo>
                    <a:cubicBezTo>
                      <a:pt x="278" y="103"/>
                      <a:pt x="278" y="103"/>
                      <a:pt x="278" y="103"/>
                    </a:cubicBezTo>
                    <a:cubicBezTo>
                      <a:pt x="278" y="103"/>
                      <a:pt x="277" y="103"/>
                      <a:pt x="277" y="103"/>
                    </a:cubicBezTo>
                    <a:cubicBezTo>
                      <a:pt x="275" y="104"/>
                      <a:pt x="273" y="104"/>
                      <a:pt x="271" y="105"/>
                    </a:cubicBezTo>
                    <a:cubicBezTo>
                      <a:pt x="258" y="108"/>
                      <a:pt x="230" y="111"/>
                      <a:pt x="214" y="82"/>
                    </a:cubicBezTo>
                    <a:cubicBezTo>
                      <a:pt x="199" y="32"/>
                      <a:pt x="149" y="0"/>
                      <a:pt x="96" y="9"/>
                    </a:cubicBezTo>
                    <a:cubicBezTo>
                      <a:pt x="39" y="19"/>
                      <a:pt x="0" y="73"/>
                      <a:pt x="10" y="130"/>
                    </a:cubicBezTo>
                    <a:cubicBezTo>
                      <a:pt x="11" y="136"/>
                      <a:pt x="13" y="143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30" y="189"/>
                      <a:pt x="68" y="217"/>
                      <a:pt x="114" y="217"/>
                    </a:cubicBezTo>
                    <a:cubicBezTo>
                      <a:pt x="129" y="217"/>
                      <a:pt x="143" y="214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70" y="202"/>
                      <a:pt x="182" y="193"/>
                      <a:pt x="192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2" y="182"/>
                      <a:pt x="192" y="182"/>
                      <a:pt x="192" y="182"/>
                    </a:cubicBezTo>
                    <a:cubicBezTo>
                      <a:pt x="193" y="181"/>
                      <a:pt x="194" y="180"/>
                      <a:pt x="195" y="179"/>
                    </a:cubicBezTo>
                    <a:cubicBezTo>
                      <a:pt x="202" y="171"/>
                      <a:pt x="219" y="159"/>
                      <a:pt x="234" y="189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45" y="216"/>
                      <a:pt x="274" y="233"/>
                      <a:pt x="305" y="228"/>
                    </a:cubicBezTo>
                    <a:cubicBezTo>
                      <a:pt x="340" y="222"/>
                      <a:pt x="363" y="189"/>
                      <a:pt x="357" y="154"/>
                    </a:cubicBezTo>
                    <a:close/>
                    <a:moveTo>
                      <a:pt x="78" y="33"/>
                    </a:moveTo>
                    <a:cubicBezTo>
                      <a:pt x="93" y="26"/>
                      <a:pt x="108" y="27"/>
                      <a:pt x="111" y="35"/>
                    </a:cubicBezTo>
                    <a:cubicBezTo>
                      <a:pt x="115" y="42"/>
                      <a:pt x="105" y="54"/>
                      <a:pt x="90" y="60"/>
                    </a:cubicBezTo>
                    <a:cubicBezTo>
                      <a:pt x="74" y="67"/>
                      <a:pt x="59" y="66"/>
                      <a:pt x="56" y="58"/>
                    </a:cubicBezTo>
                    <a:cubicBezTo>
                      <a:pt x="53" y="50"/>
                      <a:pt x="63" y="39"/>
                      <a:pt x="7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400"/>
              </a:p>
            </p:txBody>
          </p:sp>
        </p:grpSp>
        <p:sp>
          <p:nvSpPr>
            <p:cNvPr id="14" name="TextBox 13"/>
            <p:cNvSpPr txBox="1"/>
            <p:nvPr userDrawn="1"/>
          </p:nvSpPr>
          <p:spPr>
            <a:xfrm>
              <a:off x="280965" y="4724479"/>
              <a:ext cx="1116080" cy="322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b="1" spc="0" dirty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unlimited</a:t>
              </a:r>
              <a:endParaRPr lang="id-ID" sz="1467" b="1" spc="0" dirty="0">
                <a:solidFill>
                  <a:schemeClr val="bg1">
                    <a:lumMod val="8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88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01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D091-49BC-4AFC-8D89-DEA683AFBC72}" type="datetimeFigureOut">
              <a:rPr lang="en-ID" smtClean="0"/>
              <a:t>28/05/2022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1EF90-F1CA-4927-AE0B-58C2454AAEF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92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web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2timeline/plas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281721000329" TargetMode="External"/><Relationship Id="rId7" Type="http://schemas.openxmlformats.org/officeDocument/2006/relationships/hyperlink" Target="https://www.sciencedirect.com/science/article/abs/pii/S174228761830323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player.net/9932295-File-history-analysis-windows-8.html" TargetMode="External"/><Relationship Id="rId5" Type="http://schemas.openxmlformats.org/officeDocument/2006/relationships/hyperlink" Target="https://forensic237.rssing.com/chan-8188682/all_p2.html" TargetMode="External"/><Relationship Id="rId4" Type="http://schemas.openxmlformats.org/officeDocument/2006/relationships/hyperlink" Target="https://github.com/khangtictoc/NT334.M21.ANTN-Digital-Forensic/tree/main/Seminar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redirect?event=video_description&amp;redir_token=QUFFLUhqbEZTZzRDZjlPQzdwWXdVeXRKQkZCeHEzXzNCQXxBQ3Jtc0ttRnFQNkVlS1JwZ2FQSTZ3X0VVajVfYmgzODhNc2xRNGdOVjVoMmlRMmJjb3NjckxWeWwzTTRRM0k3aHM4RFNhOWhIbkZPeEVZb1VBRFlKcVpRTUNTYTRpeERUekxmeW1jMnM3NU1RMlpYR2hIQ0xkUQ&amp;q=http%3A%2F%2Fcomputer-forensics.sans.org%2F&amp;v=C4jNfXZ90f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36983" y="2183106"/>
            <a:ext cx="4970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rgbClr val="25B89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Final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lang="en-US" sz="7200" b="1" spc="-400" dirty="0">
                <a:solidFill>
                  <a:srgbClr val="25B89A"/>
                </a:solidFill>
                <a:latin typeface="Open Sans"/>
              </a:rPr>
              <a:t>report</a:t>
            </a:r>
            <a:endParaRPr lang="id-ID" sz="7200" b="1" spc="-400" dirty="0">
              <a:solidFill>
                <a:srgbClr val="25B89A"/>
              </a:solidFill>
              <a:latin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3750" y="3173423"/>
            <a:ext cx="7464500" cy="114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i="1" dirty="0">
                <a:solidFill>
                  <a:srgbClr val="25B89A"/>
                </a:solidFill>
              </a:rPr>
              <a:t>Memory Forensics Examinations - Super Timeline Creation and Analysis</a:t>
            </a:r>
            <a:endParaRPr kumimoji="0" lang="id-ID" sz="2400" b="1" i="1" u="none" strike="noStrike" kern="1200" cap="none" spc="0" normalizeH="0" baseline="0" noProof="0" dirty="0">
              <a:ln>
                <a:noFill/>
              </a:ln>
              <a:solidFill>
                <a:srgbClr val="25B89A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16384" y="4746052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38746" y="2396857"/>
            <a:ext cx="878123" cy="772825"/>
            <a:chOff x="2155825" y="1089025"/>
            <a:chExt cx="1687513" cy="1430338"/>
          </a:xfrm>
          <a:solidFill>
            <a:schemeClr val="accent1"/>
          </a:solidFill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155825" y="1827213"/>
              <a:ext cx="676275" cy="692150"/>
            </a:xfrm>
            <a:custGeom>
              <a:avLst/>
              <a:gdLst>
                <a:gd name="T0" fmla="*/ 179 w 179"/>
                <a:gd name="T1" fmla="*/ 40 h 183"/>
                <a:gd name="T2" fmla="*/ 106 w 179"/>
                <a:gd name="T3" fmla="*/ 0 h 183"/>
                <a:gd name="T4" fmla="*/ 73 w 179"/>
                <a:gd name="T5" fmla="*/ 17 h 183"/>
                <a:gd name="T6" fmla="*/ 7 w 179"/>
                <a:gd name="T7" fmla="*/ 110 h 183"/>
                <a:gd name="T8" fmla="*/ 100 w 179"/>
                <a:gd name="T9" fmla="*/ 175 h 183"/>
                <a:gd name="T10" fmla="*/ 165 w 179"/>
                <a:gd name="T11" fmla="*/ 83 h 183"/>
                <a:gd name="T12" fmla="*/ 164 w 179"/>
                <a:gd name="T13" fmla="*/ 79 h 183"/>
                <a:gd name="T14" fmla="*/ 179 w 179"/>
                <a:gd name="T15" fmla="*/ 4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183">
                  <a:moveTo>
                    <a:pt x="179" y="40"/>
                  </a:moveTo>
                  <a:cubicBezTo>
                    <a:pt x="150" y="35"/>
                    <a:pt x="124" y="21"/>
                    <a:pt x="106" y="0"/>
                  </a:cubicBezTo>
                  <a:cubicBezTo>
                    <a:pt x="104" y="11"/>
                    <a:pt x="98" y="15"/>
                    <a:pt x="73" y="17"/>
                  </a:cubicBezTo>
                  <a:cubicBezTo>
                    <a:pt x="29" y="25"/>
                    <a:pt x="0" y="66"/>
                    <a:pt x="7" y="110"/>
                  </a:cubicBezTo>
                  <a:cubicBezTo>
                    <a:pt x="15" y="153"/>
                    <a:pt x="56" y="183"/>
                    <a:pt x="100" y="175"/>
                  </a:cubicBezTo>
                  <a:cubicBezTo>
                    <a:pt x="143" y="168"/>
                    <a:pt x="173" y="127"/>
                    <a:pt x="165" y="83"/>
                  </a:cubicBezTo>
                  <a:cubicBezTo>
                    <a:pt x="165" y="82"/>
                    <a:pt x="165" y="80"/>
                    <a:pt x="164" y="79"/>
                  </a:cubicBezTo>
                  <a:cubicBezTo>
                    <a:pt x="163" y="70"/>
                    <a:pt x="159" y="54"/>
                    <a:pt x="179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2473325" y="1089025"/>
              <a:ext cx="1370013" cy="882650"/>
            </a:xfrm>
            <a:custGeom>
              <a:avLst/>
              <a:gdLst>
                <a:gd name="T0" fmla="*/ 357 w 363"/>
                <a:gd name="T1" fmla="*/ 154 h 233"/>
                <a:gd name="T2" fmla="*/ 283 w 363"/>
                <a:gd name="T3" fmla="*/ 102 h 233"/>
                <a:gd name="T4" fmla="*/ 278 w 363"/>
                <a:gd name="T5" fmla="*/ 103 h 233"/>
                <a:gd name="T6" fmla="*/ 278 w 363"/>
                <a:gd name="T7" fmla="*/ 103 h 233"/>
                <a:gd name="T8" fmla="*/ 277 w 363"/>
                <a:gd name="T9" fmla="*/ 103 h 233"/>
                <a:gd name="T10" fmla="*/ 271 w 363"/>
                <a:gd name="T11" fmla="*/ 105 h 233"/>
                <a:gd name="T12" fmla="*/ 214 w 363"/>
                <a:gd name="T13" fmla="*/ 82 h 233"/>
                <a:gd name="T14" fmla="*/ 96 w 363"/>
                <a:gd name="T15" fmla="*/ 9 h 233"/>
                <a:gd name="T16" fmla="*/ 10 w 363"/>
                <a:gd name="T17" fmla="*/ 130 h 233"/>
                <a:gd name="T18" fmla="*/ 15 w 363"/>
                <a:gd name="T19" fmla="*/ 148 h 233"/>
                <a:gd name="T20" fmla="*/ 15 w 363"/>
                <a:gd name="T21" fmla="*/ 148 h 233"/>
                <a:gd name="T22" fmla="*/ 114 w 363"/>
                <a:gd name="T23" fmla="*/ 217 h 233"/>
                <a:gd name="T24" fmla="*/ 156 w 363"/>
                <a:gd name="T25" fmla="*/ 208 h 233"/>
                <a:gd name="T26" fmla="*/ 156 w 363"/>
                <a:gd name="T27" fmla="*/ 208 h 233"/>
                <a:gd name="T28" fmla="*/ 192 w 363"/>
                <a:gd name="T29" fmla="*/ 182 h 233"/>
                <a:gd name="T30" fmla="*/ 192 w 363"/>
                <a:gd name="T31" fmla="*/ 182 h 233"/>
                <a:gd name="T32" fmla="*/ 192 w 363"/>
                <a:gd name="T33" fmla="*/ 182 h 233"/>
                <a:gd name="T34" fmla="*/ 195 w 363"/>
                <a:gd name="T35" fmla="*/ 179 h 233"/>
                <a:gd name="T36" fmla="*/ 234 w 363"/>
                <a:gd name="T37" fmla="*/ 189 h 233"/>
                <a:gd name="T38" fmla="*/ 234 w 363"/>
                <a:gd name="T39" fmla="*/ 189 h 233"/>
                <a:gd name="T40" fmla="*/ 305 w 363"/>
                <a:gd name="T41" fmla="*/ 228 h 233"/>
                <a:gd name="T42" fmla="*/ 357 w 363"/>
                <a:gd name="T43" fmla="*/ 154 h 233"/>
                <a:gd name="T44" fmla="*/ 78 w 363"/>
                <a:gd name="T45" fmla="*/ 33 h 233"/>
                <a:gd name="T46" fmla="*/ 111 w 363"/>
                <a:gd name="T47" fmla="*/ 35 h 233"/>
                <a:gd name="T48" fmla="*/ 90 w 363"/>
                <a:gd name="T49" fmla="*/ 60 h 233"/>
                <a:gd name="T50" fmla="*/ 56 w 363"/>
                <a:gd name="T51" fmla="*/ 58 h 233"/>
                <a:gd name="T52" fmla="*/ 78 w 363"/>
                <a:gd name="T53" fmla="*/ 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3" h="233">
                  <a:moveTo>
                    <a:pt x="357" y="154"/>
                  </a:moveTo>
                  <a:cubicBezTo>
                    <a:pt x="351" y="119"/>
                    <a:pt x="318" y="96"/>
                    <a:pt x="283" y="102"/>
                  </a:cubicBezTo>
                  <a:cubicBezTo>
                    <a:pt x="281" y="102"/>
                    <a:pt x="279" y="102"/>
                    <a:pt x="278" y="103"/>
                  </a:cubicBezTo>
                  <a:cubicBezTo>
                    <a:pt x="278" y="103"/>
                    <a:pt x="278" y="103"/>
                    <a:pt x="278" y="103"/>
                  </a:cubicBezTo>
                  <a:cubicBezTo>
                    <a:pt x="278" y="103"/>
                    <a:pt x="277" y="103"/>
                    <a:pt x="277" y="103"/>
                  </a:cubicBezTo>
                  <a:cubicBezTo>
                    <a:pt x="275" y="104"/>
                    <a:pt x="273" y="104"/>
                    <a:pt x="271" y="105"/>
                  </a:cubicBezTo>
                  <a:cubicBezTo>
                    <a:pt x="258" y="108"/>
                    <a:pt x="230" y="111"/>
                    <a:pt x="214" y="82"/>
                  </a:cubicBezTo>
                  <a:cubicBezTo>
                    <a:pt x="199" y="32"/>
                    <a:pt x="149" y="0"/>
                    <a:pt x="96" y="9"/>
                  </a:cubicBezTo>
                  <a:cubicBezTo>
                    <a:pt x="39" y="19"/>
                    <a:pt x="0" y="73"/>
                    <a:pt x="10" y="130"/>
                  </a:cubicBezTo>
                  <a:cubicBezTo>
                    <a:pt x="11" y="136"/>
                    <a:pt x="13" y="143"/>
                    <a:pt x="15" y="148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30" y="189"/>
                    <a:pt x="68" y="217"/>
                    <a:pt x="114" y="217"/>
                  </a:cubicBezTo>
                  <a:cubicBezTo>
                    <a:pt x="129" y="217"/>
                    <a:pt x="143" y="214"/>
                    <a:pt x="156" y="208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70" y="202"/>
                    <a:pt x="182" y="193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2" y="182"/>
                    <a:pt x="192" y="182"/>
                    <a:pt x="192" y="182"/>
                  </a:cubicBezTo>
                  <a:cubicBezTo>
                    <a:pt x="193" y="181"/>
                    <a:pt x="194" y="180"/>
                    <a:pt x="195" y="179"/>
                  </a:cubicBezTo>
                  <a:cubicBezTo>
                    <a:pt x="202" y="171"/>
                    <a:pt x="219" y="159"/>
                    <a:pt x="234" y="189"/>
                  </a:cubicBezTo>
                  <a:cubicBezTo>
                    <a:pt x="234" y="189"/>
                    <a:pt x="234" y="189"/>
                    <a:pt x="234" y="189"/>
                  </a:cubicBezTo>
                  <a:cubicBezTo>
                    <a:pt x="245" y="216"/>
                    <a:pt x="274" y="233"/>
                    <a:pt x="305" y="228"/>
                  </a:cubicBezTo>
                  <a:cubicBezTo>
                    <a:pt x="340" y="222"/>
                    <a:pt x="363" y="189"/>
                    <a:pt x="357" y="154"/>
                  </a:cubicBezTo>
                  <a:close/>
                  <a:moveTo>
                    <a:pt x="78" y="33"/>
                  </a:moveTo>
                  <a:cubicBezTo>
                    <a:pt x="93" y="26"/>
                    <a:pt x="108" y="27"/>
                    <a:pt x="111" y="35"/>
                  </a:cubicBezTo>
                  <a:cubicBezTo>
                    <a:pt x="115" y="42"/>
                    <a:pt x="105" y="54"/>
                    <a:pt x="90" y="60"/>
                  </a:cubicBezTo>
                  <a:cubicBezTo>
                    <a:pt x="74" y="67"/>
                    <a:pt x="59" y="66"/>
                    <a:pt x="56" y="58"/>
                  </a:cubicBezTo>
                  <a:cubicBezTo>
                    <a:pt x="53" y="50"/>
                    <a:pt x="63" y="39"/>
                    <a:pt x="78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07523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nodeType="withEffect" p14:presetBounceEnd="8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8209" y="5643483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Configurations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D302-C326-4867-96F0-57E761FC97E3}"/>
              </a:ext>
            </a:extLst>
          </p:cNvPr>
          <p:cNvSpPr txBox="1"/>
          <p:nvPr/>
        </p:nvSpPr>
        <p:spPr>
          <a:xfrm>
            <a:off x="1497105" y="273334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Catalog1.edb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8334BF-7461-4E41-82A6-16428AB74C5D}"/>
              </a:ext>
            </a:extLst>
          </p:cNvPr>
          <p:cNvSpPr txBox="1"/>
          <p:nvPr/>
        </p:nvSpPr>
        <p:spPr>
          <a:xfrm>
            <a:off x="1463630" y="48033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Catalog2.edb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2EBA36-CD99-44C4-BBAD-30CC70D5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68" y="1640797"/>
            <a:ext cx="851636" cy="8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E9D1A87-8D3F-44C4-86F6-9A121F89B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11" y="3825019"/>
            <a:ext cx="851636" cy="8516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F2549C-FBA6-4BFB-9F48-E66D9322B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3825019"/>
            <a:ext cx="851636" cy="8516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06048-7F3B-40BD-909A-F9AF4C199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11" y="1640797"/>
            <a:ext cx="851636" cy="85163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2C9975-6691-4D01-89FC-E8A3B12159F2}"/>
              </a:ext>
            </a:extLst>
          </p:cNvPr>
          <p:cNvSpPr txBox="1"/>
          <p:nvPr/>
        </p:nvSpPr>
        <p:spPr>
          <a:xfrm>
            <a:off x="4069976" y="273334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Config1.xml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0E1719-7AAB-4037-8107-51EA63451D4A}"/>
              </a:ext>
            </a:extLst>
          </p:cNvPr>
          <p:cNvSpPr txBox="1"/>
          <p:nvPr/>
        </p:nvSpPr>
        <p:spPr>
          <a:xfrm>
            <a:off x="4061202" y="48033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Config2.xml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35013E-3B6F-4557-9FCF-D6BEE17D63D4}"/>
              </a:ext>
            </a:extLst>
          </p:cNvPr>
          <p:cNvSpPr txBox="1"/>
          <p:nvPr/>
        </p:nvSpPr>
        <p:spPr>
          <a:xfrm>
            <a:off x="9150529" y="5641512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Data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F40501-3D84-444E-A3AC-F5D957D3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58" y="1524256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55600E-386A-432F-961B-6AF642B1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528" y="3428999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2F4CF0-F8C3-400D-B58C-6F6F04C5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58" y="4320720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35D3E5A-1B94-4296-A78C-F52DD8B4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165" y="2111461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E91383B-ABC6-4CBA-B5F2-F015A2B4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79" y="2918010"/>
            <a:ext cx="851636" cy="85163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1EDE9C0-A0AA-4971-AC03-516C0C868F94}"/>
              </a:ext>
            </a:extLst>
          </p:cNvPr>
          <p:cNvSpPr txBox="1"/>
          <p:nvPr/>
        </p:nvSpPr>
        <p:spPr>
          <a:xfrm>
            <a:off x="8254658" y="24924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CC66DE-BE55-40FD-A7DD-617A948CAAF2}"/>
              </a:ext>
            </a:extLst>
          </p:cNvPr>
          <p:cNvSpPr txBox="1"/>
          <p:nvPr/>
        </p:nvSpPr>
        <p:spPr>
          <a:xfrm>
            <a:off x="9993017" y="301138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261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C8F5DB-BF5E-4B39-B81F-9E5AD9F0CBC9}"/>
              </a:ext>
            </a:extLst>
          </p:cNvPr>
          <p:cNvSpPr txBox="1"/>
          <p:nvPr/>
        </p:nvSpPr>
        <p:spPr>
          <a:xfrm>
            <a:off x="10239843" y="432892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235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4E041-3E7C-4F99-8771-2E93AB27A8C5}"/>
              </a:ext>
            </a:extLst>
          </p:cNvPr>
          <p:cNvSpPr txBox="1"/>
          <p:nvPr/>
        </p:nvSpPr>
        <p:spPr>
          <a:xfrm>
            <a:off x="8384789" y="52215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274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864E01-0FD6-41A2-918B-6705DC3ED00A}"/>
              </a:ext>
            </a:extLst>
          </p:cNvPr>
          <p:cNvSpPr txBox="1"/>
          <p:nvPr/>
        </p:nvSpPr>
        <p:spPr>
          <a:xfrm>
            <a:off x="7370535" y="382501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381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00E22B-38C6-48A5-8871-E650113BD269}"/>
              </a:ext>
            </a:extLst>
          </p:cNvPr>
          <p:cNvSpPr txBox="1"/>
          <p:nvPr/>
        </p:nvSpPr>
        <p:spPr>
          <a:xfrm>
            <a:off x="127980" y="402463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i="1" dirty="0">
                <a:solidFill>
                  <a:schemeClr val="bg1"/>
                </a:solidFill>
                <a:latin typeface="Open Sans"/>
              </a:rPr>
              <a:t>Components: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89320978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7263" y="63221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EDB Files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78E26-5995-4E52-9090-53C506EF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3" y="2380964"/>
            <a:ext cx="4625741" cy="143268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83ACB-74C7-4BF0-AB52-EF440956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97854"/>
              </p:ext>
            </p:extLst>
          </p:nvPr>
        </p:nvGraphicFramePr>
        <p:xfrm>
          <a:off x="5741772" y="656398"/>
          <a:ext cx="5831664" cy="5463870"/>
        </p:xfrm>
        <a:graphic>
          <a:graphicData uri="http://schemas.openxmlformats.org/drawingml/2006/table">
            <a:tbl>
              <a:tblPr/>
              <a:tblGrid>
                <a:gridCol w="1943888">
                  <a:extLst>
                    <a:ext uri="{9D8B030D-6E8A-4147-A177-3AD203B41FA5}">
                      <a16:colId xmlns:a16="http://schemas.microsoft.com/office/drawing/2014/main" val="3904010231"/>
                    </a:ext>
                  </a:extLst>
                </a:gridCol>
                <a:gridCol w="1152395">
                  <a:extLst>
                    <a:ext uri="{9D8B030D-6E8A-4147-A177-3AD203B41FA5}">
                      <a16:colId xmlns:a16="http://schemas.microsoft.com/office/drawing/2014/main" val="1397895779"/>
                    </a:ext>
                  </a:extLst>
                </a:gridCol>
                <a:gridCol w="2735381">
                  <a:extLst>
                    <a:ext uri="{9D8B030D-6E8A-4147-A177-3AD203B41FA5}">
                      <a16:colId xmlns:a16="http://schemas.microsoft.com/office/drawing/2014/main" val="2199355335"/>
                    </a:ext>
                  </a:extLst>
                </a:gridCol>
              </a:tblGrid>
              <a:tr h="471858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1"/>
                          </a:solidFill>
                          <a:effectLst/>
                        </a:rPr>
                        <a:t>Column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3"/>
                          </a:solidFill>
                          <a:effectLst/>
                        </a:rPr>
                        <a:t>Description (all time-related values are Windows 64-bit timestamps)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14447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backupset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Index of backup operation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0098551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timestamp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Start time of backup operation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3713687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file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Index of file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505406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childId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file’s name)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5461245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parentId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folder where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childId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is located)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297174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fileSize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3"/>
                          </a:solidFill>
                          <a:effectLst/>
                        </a:rPr>
                        <a:t>Backed up file’s size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8665017"/>
                  </a:ext>
                </a:extLst>
              </a:tr>
              <a:tr h="47185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namespace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childId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file or folder’s name)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83260"/>
                  </a:ext>
                </a:extLst>
              </a:tr>
              <a:tr h="57980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parentId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‘string’ table (for a folder where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childId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is located)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003332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fileRecordId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Foreing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 key to id column of ‘file’ 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41874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fileCreated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File creation time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389336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accent1"/>
                          </a:solidFill>
                          <a:effectLst/>
                        </a:rPr>
                        <a:t>fileModified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File modification time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276273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tCreated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Foreign key to id column of ‘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effectLst/>
                        </a:rPr>
                        <a:t>backupset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’ table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14079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1"/>
                          </a:solidFill>
                          <a:effectLst/>
                        </a:rPr>
                        <a:t>usn</a:t>
                      </a:r>
                      <a:endParaRPr lang="en-US" sz="120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Backed up file’s USN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6131329"/>
                  </a:ext>
                </a:extLst>
              </a:tr>
              <a:tr h="2199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id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Index of 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918081"/>
                  </a:ext>
                </a:extLst>
              </a:tr>
              <a:tr h="399867"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/>
                          </a:solidFill>
                          <a:effectLst/>
                        </a:rPr>
                        <a:t>Backed up file’s name or folder path</a:t>
                      </a:r>
                    </a:p>
                  </a:txBody>
                  <a:tcPr marL="37255" marR="37255" marT="18627" marB="1862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65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00253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1E451-266A-41CD-9C7E-EFCE58E9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1725782"/>
            <a:ext cx="10600339" cy="34064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507263" y="632212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EDB Files</a:t>
            </a:r>
            <a:endParaRPr lang="id-ID" sz="3200" b="1" i="1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5517043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593825" y="52463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strike="noStrike" kern="1200" cap="none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CR A Extended" panose="02010509020102010303" pitchFamily="50" charset="0"/>
                <a:ea typeface="Roboto" panose="02000000000000000000" pitchFamily="2" charset="0"/>
                <a:cs typeface="Cascadia Mono" panose="020B0609020000020004" pitchFamily="49" charset="0"/>
              </a:rPr>
              <a:t>Registry</a:t>
            </a:r>
            <a:endParaRPr lang="id-ID" sz="3200" b="1" i="1" dirty="0">
              <a:solidFill>
                <a:schemeClr val="accent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E0476-E3AC-4AFC-933A-D2A1E7DDCC47}"/>
              </a:ext>
            </a:extLst>
          </p:cNvPr>
          <p:cNvSpPr txBox="1"/>
          <p:nvPr/>
        </p:nvSpPr>
        <p:spPr>
          <a:xfrm>
            <a:off x="593825" y="1460916"/>
            <a:ext cx="111072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Registry could be a good place to find potential evidence related to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on or off, last backup time 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; three of them are mentioned as follows.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1- Upon turning on the File History, a value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C:\Users\Username\AppData\Local\Microsoft\Windows\FileHistory\Configuration\Config 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gets added with data  0×00000001, inside the key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\Parameters\Configs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It disappears when the service is turned off.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2- There is another registry key that can be used to determine the state (ON or OFF) of the File History is</a:t>
            </a: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\Start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0×00000003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OFF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HKLM\SYSTEM\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CurrentControlSet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\Services\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fhsvc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\Start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0×00000002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3- Registry analysis can also let the examiner know about last backup time. The registry key </a:t>
            </a:r>
            <a:r>
              <a:rPr lang="en-US" b="1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HKEY_CURRENT_USER\Software\Microsoft\Windows\CurrentVersion\</a:t>
            </a:r>
            <a:r>
              <a:rPr lang="en-US" b="1" i="0" dirty="0" err="1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FileHistory</a:t>
            </a:r>
            <a:r>
              <a:rPr lang="en-US" b="0" i="0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contains a value ‘</a:t>
            </a:r>
            <a:r>
              <a:rPr lang="en-US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ProtectedUpToTime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’ with timestamp data in 64 bit hex value big endian format.</a:t>
            </a:r>
          </a:p>
        </p:txBody>
      </p:sp>
      <p:sp>
        <p:nvSpPr>
          <p:cNvPr id="4" name="Freeform 75">
            <a:extLst>
              <a:ext uri="{FF2B5EF4-FFF2-40B4-BE49-F238E27FC236}">
                <a16:creationId xmlns:a16="http://schemas.microsoft.com/office/drawing/2014/main" id="{B2AC8732-7B49-4F44-A08A-C3C86ECBAB62}"/>
              </a:ext>
            </a:extLst>
          </p:cNvPr>
          <p:cNvSpPr>
            <a:spLocks noEditPoints="1"/>
          </p:cNvSpPr>
          <p:nvPr/>
        </p:nvSpPr>
        <p:spPr bwMode="auto">
          <a:xfrm>
            <a:off x="2460905" y="524636"/>
            <a:ext cx="403225" cy="458788"/>
          </a:xfrm>
          <a:custGeom>
            <a:avLst/>
            <a:gdLst>
              <a:gd name="T0" fmla="*/ 9 w 199"/>
              <a:gd name="T1" fmla="*/ 190 h 226"/>
              <a:gd name="T2" fmla="*/ 1 w 199"/>
              <a:gd name="T3" fmla="*/ 218 h 226"/>
              <a:gd name="T4" fmla="*/ 13 w 199"/>
              <a:gd name="T5" fmla="*/ 218 h 226"/>
              <a:gd name="T6" fmla="*/ 18 w 199"/>
              <a:gd name="T7" fmla="*/ 198 h 226"/>
              <a:gd name="T8" fmla="*/ 28 w 199"/>
              <a:gd name="T9" fmla="*/ 196 h 226"/>
              <a:gd name="T10" fmla="*/ 28 w 199"/>
              <a:gd name="T11" fmla="*/ 220 h 226"/>
              <a:gd name="T12" fmla="*/ 199 w 199"/>
              <a:gd name="T13" fmla="*/ 220 h 226"/>
              <a:gd name="T14" fmla="*/ 199 w 199"/>
              <a:gd name="T15" fmla="*/ 0 h 226"/>
              <a:gd name="T16" fmla="*/ 28 w 199"/>
              <a:gd name="T17" fmla="*/ 0 h 226"/>
              <a:gd name="T18" fmla="*/ 28 w 199"/>
              <a:gd name="T19" fmla="*/ 0 h 226"/>
              <a:gd name="T20" fmla="*/ 9 w 199"/>
              <a:gd name="T21" fmla="*/ 6 h 226"/>
              <a:gd name="T22" fmla="*/ 1 w 199"/>
              <a:gd name="T23" fmla="*/ 34 h 226"/>
              <a:gd name="T24" fmla="*/ 13 w 199"/>
              <a:gd name="T25" fmla="*/ 34 h 226"/>
              <a:gd name="T26" fmla="*/ 18 w 199"/>
              <a:gd name="T27" fmla="*/ 15 h 226"/>
              <a:gd name="T28" fmla="*/ 28 w 199"/>
              <a:gd name="T29" fmla="*/ 12 h 226"/>
              <a:gd name="T30" fmla="*/ 28 w 199"/>
              <a:gd name="T31" fmla="*/ 46 h 226"/>
              <a:gd name="T32" fmla="*/ 9 w 199"/>
              <a:gd name="T33" fmla="*/ 52 h 226"/>
              <a:gd name="T34" fmla="*/ 1 w 199"/>
              <a:gd name="T35" fmla="*/ 80 h 226"/>
              <a:gd name="T36" fmla="*/ 13 w 199"/>
              <a:gd name="T37" fmla="*/ 80 h 226"/>
              <a:gd name="T38" fmla="*/ 18 w 199"/>
              <a:gd name="T39" fmla="*/ 61 h 226"/>
              <a:gd name="T40" fmla="*/ 28 w 199"/>
              <a:gd name="T41" fmla="*/ 58 h 226"/>
              <a:gd name="T42" fmla="*/ 28 w 199"/>
              <a:gd name="T43" fmla="*/ 92 h 226"/>
              <a:gd name="T44" fmla="*/ 9 w 199"/>
              <a:gd name="T45" fmla="*/ 98 h 226"/>
              <a:gd name="T46" fmla="*/ 1 w 199"/>
              <a:gd name="T47" fmla="*/ 126 h 226"/>
              <a:gd name="T48" fmla="*/ 13 w 199"/>
              <a:gd name="T49" fmla="*/ 126 h 226"/>
              <a:gd name="T50" fmla="*/ 18 w 199"/>
              <a:gd name="T51" fmla="*/ 106 h 226"/>
              <a:gd name="T52" fmla="*/ 28 w 199"/>
              <a:gd name="T53" fmla="*/ 104 h 226"/>
              <a:gd name="T54" fmla="*/ 28 w 199"/>
              <a:gd name="T55" fmla="*/ 138 h 226"/>
              <a:gd name="T56" fmla="*/ 9 w 199"/>
              <a:gd name="T57" fmla="*/ 144 h 226"/>
              <a:gd name="T58" fmla="*/ 1 w 199"/>
              <a:gd name="T59" fmla="*/ 172 h 226"/>
              <a:gd name="T60" fmla="*/ 13 w 199"/>
              <a:gd name="T61" fmla="*/ 172 h 226"/>
              <a:gd name="T62" fmla="*/ 18 w 199"/>
              <a:gd name="T63" fmla="*/ 152 h 226"/>
              <a:gd name="T64" fmla="*/ 28 w 199"/>
              <a:gd name="T65" fmla="*/ 150 h 226"/>
              <a:gd name="T66" fmla="*/ 28 w 199"/>
              <a:gd name="T67" fmla="*/ 184 h 226"/>
              <a:gd name="T68" fmla="*/ 9 w 199"/>
              <a:gd name="T69" fmla="*/ 190 h 226"/>
              <a:gd name="T70" fmla="*/ 67 w 199"/>
              <a:gd name="T71" fmla="*/ 23 h 226"/>
              <a:gd name="T72" fmla="*/ 159 w 199"/>
              <a:gd name="T73" fmla="*/ 23 h 226"/>
              <a:gd name="T74" fmla="*/ 159 w 199"/>
              <a:gd name="T75" fmla="*/ 72 h 226"/>
              <a:gd name="T76" fmla="*/ 67 w 199"/>
              <a:gd name="T77" fmla="*/ 72 h 226"/>
              <a:gd name="T78" fmla="*/ 67 w 199"/>
              <a:gd name="T79" fmla="*/ 2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9" h="226">
                <a:moveTo>
                  <a:pt x="9" y="190"/>
                </a:moveTo>
                <a:cubicBezTo>
                  <a:pt x="1" y="197"/>
                  <a:pt x="0" y="208"/>
                  <a:pt x="1" y="218"/>
                </a:cubicBezTo>
                <a:cubicBezTo>
                  <a:pt x="1" y="226"/>
                  <a:pt x="13" y="226"/>
                  <a:pt x="13" y="218"/>
                </a:cubicBezTo>
                <a:cubicBezTo>
                  <a:pt x="13" y="211"/>
                  <a:pt x="12" y="203"/>
                  <a:pt x="18" y="198"/>
                </a:cubicBezTo>
                <a:cubicBezTo>
                  <a:pt x="20" y="196"/>
                  <a:pt x="24" y="196"/>
                  <a:pt x="28" y="196"/>
                </a:cubicBezTo>
                <a:cubicBezTo>
                  <a:pt x="28" y="220"/>
                  <a:pt x="28" y="220"/>
                  <a:pt x="28" y="220"/>
                </a:cubicBezTo>
                <a:cubicBezTo>
                  <a:pt x="199" y="220"/>
                  <a:pt x="199" y="220"/>
                  <a:pt x="199" y="220"/>
                </a:cubicBezTo>
                <a:cubicBezTo>
                  <a:pt x="199" y="0"/>
                  <a:pt x="199" y="0"/>
                  <a:pt x="19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1" y="0"/>
                  <a:pt x="14" y="1"/>
                  <a:pt x="9" y="6"/>
                </a:cubicBezTo>
                <a:cubicBezTo>
                  <a:pt x="1" y="13"/>
                  <a:pt x="0" y="24"/>
                  <a:pt x="1" y="34"/>
                </a:cubicBezTo>
                <a:cubicBezTo>
                  <a:pt x="1" y="42"/>
                  <a:pt x="13" y="42"/>
                  <a:pt x="13" y="34"/>
                </a:cubicBezTo>
                <a:cubicBezTo>
                  <a:pt x="13" y="28"/>
                  <a:pt x="12" y="19"/>
                  <a:pt x="18" y="15"/>
                </a:cubicBezTo>
                <a:cubicBezTo>
                  <a:pt x="20" y="13"/>
                  <a:pt x="24" y="12"/>
                  <a:pt x="28" y="12"/>
                </a:cubicBezTo>
                <a:cubicBezTo>
                  <a:pt x="28" y="46"/>
                  <a:pt x="28" y="46"/>
                  <a:pt x="28" y="46"/>
                </a:cubicBezTo>
                <a:cubicBezTo>
                  <a:pt x="21" y="46"/>
                  <a:pt x="14" y="47"/>
                  <a:pt x="9" y="52"/>
                </a:cubicBezTo>
                <a:cubicBezTo>
                  <a:pt x="1" y="59"/>
                  <a:pt x="0" y="70"/>
                  <a:pt x="1" y="80"/>
                </a:cubicBezTo>
                <a:cubicBezTo>
                  <a:pt x="1" y="88"/>
                  <a:pt x="13" y="88"/>
                  <a:pt x="13" y="80"/>
                </a:cubicBezTo>
                <a:cubicBezTo>
                  <a:pt x="13" y="73"/>
                  <a:pt x="12" y="65"/>
                  <a:pt x="18" y="61"/>
                </a:cubicBezTo>
                <a:cubicBezTo>
                  <a:pt x="20" y="58"/>
                  <a:pt x="24" y="58"/>
                  <a:pt x="28" y="58"/>
                </a:cubicBezTo>
                <a:cubicBezTo>
                  <a:pt x="28" y="92"/>
                  <a:pt x="28" y="92"/>
                  <a:pt x="28" y="92"/>
                </a:cubicBezTo>
                <a:cubicBezTo>
                  <a:pt x="21" y="92"/>
                  <a:pt x="14" y="93"/>
                  <a:pt x="9" y="98"/>
                </a:cubicBezTo>
                <a:cubicBezTo>
                  <a:pt x="1" y="105"/>
                  <a:pt x="0" y="116"/>
                  <a:pt x="1" y="126"/>
                </a:cubicBezTo>
                <a:cubicBezTo>
                  <a:pt x="1" y="134"/>
                  <a:pt x="13" y="134"/>
                  <a:pt x="13" y="126"/>
                </a:cubicBezTo>
                <a:cubicBezTo>
                  <a:pt x="13" y="119"/>
                  <a:pt x="12" y="111"/>
                  <a:pt x="18" y="106"/>
                </a:cubicBezTo>
                <a:cubicBezTo>
                  <a:pt x="20" y="104"/>
                  <a:pt x="24" y="104"/>
                  <a:pt x="28" y="104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1" y="138"/>
                  <a:pt x="14" y="139"/>
                  <a:pt x="9" y="144"/>
                </a:cubicBezTo>
                <a:cubicBezTo>
                  <a:pt x="1" y="151"/>
                  <a:pt x="0" y="162"/>
                  <a:pt x="1" y="172"/>
                </a:cubicBezTo>
                <a:cubicBezTo>
                  <a:pt x="1" y="180"/>
                  <a:pt x="13" y="180"/>
                  <a:pt x="13" y="172"/>
                </a:cubicBezTo>
                <a:cubicBezTo>
                  <a:pt x="13" y="165"/>
                  <a:pt x="12" y="157"/>
                  <a:pt x="18" y="152"/>
                </a:cubicBezTo>
                <a:cubicBezTo>
                  <a:pt x="20" y="150"/>
                  <a:pt x="24" y="150"/>
                  <a:pt x="28" y="150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21" y="184"/>
                  <a:pt x="14" y="185"/>
                  <a:pt x="9" y="190"/>
                </a:cubicBezTo>
                <a:close/>
                <a:moveTo>
                  <a:pt x="67" y="23"/>
                </a:moveTo>
                <a:cubicBezTo>
                  <a:pt x="159" y="23"/>
                  <a:pt x="159" y="23"/>
                  <a:pt x="159" y="23"/>
                </a:cubicBezTo>
                <a:cubicBezTo>
                  <a:pt x="159" y="72"/>
                  <a:pt x="159" y="72"/>
                  <a:pt x="159" y="72"/>
                </a:cubicBezTo>
                <a:cubicBezTo>
                  <a:pt x="67" y="72"/>
                  <a:pt x="67" y="72"/>
                  <a:pt x="67" y="72"/>
                </a:cubicBezTo>
                <a:lnTo>
                  <a:pt x="67" y="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1045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C0F27E-1547-4885-9699-B5ABFAAF4F1C}"/>
              </a:ext>
            </a:extLst>
          </p:cNvPr>
          <p:cNvSpPr txBox="1"/>
          <p:nvPr/>
        </p:nvSpPr>
        <p:spPr>
          <a:xfrm>
            <a:off x="734891" y="63221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dirty="0">
                <a:solidFill>
                  <a:schemeClr val="accent1"/>
                </a:solidFill>
                <a:latin typeface="OCR A Extended" panose="02010509020102010303" pitchFamily="50" charset="0"/>
                <a:ea typeface="Roboto" panose="02000000000000000000" pitchFamily="2" charset="0"/>
                <a:cs typeface="Cascadia Mono" panose="020B0609020000020004" pitchFamily="49" charset="0"/>
              </a:rPr>
              <a:t>Event:</a:t>
            </a:r>
            <a:endParaRPr lang="id-ID" sz="2400" b="1" i="1" dirty="0">
              <a:solidFill>
                <a:schemeClr val="accent1"/>
              </a:solidFill>
              <a:latin typeface="OCR A Extended" panose="02010509020102010303" pitchFamily="50" charset="0"/>
              <a:ea typeface="Roboto" panose="02000000000000000000" pitchFamily="2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3A038-DDB9-487B-AA09-A086FBCE0390}"/>
              </a:ext>
            </a:extLst>
          </p:cNvPr>
          <p:cNvSpPr txBox="1"/>
          <p:nvPr/>
        </p:nvSpPr>
        <p:spPr>
          <a:xfrm>
            <a:off x="734891" y="1605659"/>
            <a:ext cx="106142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Examination of event logs could be a vital step in timeline analysis and co-relating the findings. Log files related to File History can be found in </a:t>
            </a:r>
            <a:r>
              <a:rPr lang="en-US" b="1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Applications and Service Logs -&gt; Microsoft -&gt; Windows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We found following two interesting event files: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WHC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under </a:t>
            </a:r>
            <a:r>
              <a:rPr lang="en-US" b="0" i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-Core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File History Backup Log 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under </a:t>
            </a:r>
            <a:r>
              <a:rPr lang="en-US" b="0" i="1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FileHistory</a:t>
            </a:r>
            <a:r>
              <a:rPr lang="en-US" b="0" i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-Engine</a:t>
            </a:r>
          </a:p>
          <a:p>
            <a:pPr algn="l"/>
            <a:endParaRPr lang="en-US" b="0" i="0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 entries of Information level in WHC appears whenever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File History runs, stops, turns off or on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On the other hand, File History Backup Log 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records warnings or error messages</a:t>
            </a:r>
            <a:r>
              <a:rPr 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</a:t>
            </a:r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C387D116-2096-499A-A8E4-338290CBB307}"/>
              </a:ext>
            </a:extLst>
          </p:cNvPr>
          <p:cNvSpPr>
            <a:spLocks noEditPoints="1"/>
          </p:cNvSpPr>
          <p:nvPr/>
        </p:nvSpPr>
        <p:spPr bwMode="auto">
          <a:xfrm>
            <a:off x="2199166" y="558109"/>
            <a:ext cx="371314" cy="481676"/>
          </a:xfrm>
          <a:custGeom>
            <a:avLst/>
            <a:gdLst>
              <a:gd name="T0" fmla="*/ 346 w 410"/>
              <a:gd name="T1" fmla="*/ 161 h 513"/>
              <a:gd name="T2" fmla="*/ 369 w 410"/>
              <a:gd name="T3" fmla="*/ 129 h 513"/>
              <a:gd name="T4" fmla="*/ 366 w 410"/>
              <a:gd name="T5" fmla="*/ 111 h 513"/>
              <a:gd name="T6" fmla="*/ 332 w 410"/>
              <a:gd name="T7" fmla="*/ 88 h 513"/>
              <a:gd name="T8" fmla="*/ 314 w 410"/>
              <a:gd name="T9" fmla="*/ 91 h 513"/>
              <a:gd name="T10" fmla="*/ 291 w 410"/>
              <a:gd name="T11" fmla="*/ 123 h 513"/>
              <a:gd name="T12" fmla="*/ 237 w 410"/>
              <a:gd name="T13" fmla="*/ 106 h 513"/>
              <a:gd name="T14" fmla="*/ 237 w 410"/>
              <a:gd name="T15" fmla="*/ 93 h 513"/>
              <a:gd name="T16" fmla="*/ 252 w 410"/>
              <a:gd name="T17" fmla="*/ 78 h 513"/>
              <a:gd name="T18" fmla="*/ 261 w 410"/>
              <a:gd name="T19" fmla="*/ 78 h 513"/>
              <a:gd name="T20" fmla="*/ 276 w 410"/>
              <a:gd name="T21" fmla="*/ 62 h 513"/>
              <a:gd name="T22" fmla="*/ 276 w 410"/>
              <a:gd name="T23" fmla="*/ 16 h 513"/>
              <a:gd name="T24" fmla="*/ 261 w 410"/>
              <a:gd name="T25" fmla="*/ 0 h 513"/>
              <a:gd name="T26" fmla="*/ 149 w 410"/>
              <a:gd name="T27" fmla="*/ 0 h 513"/>
              <a:gd name="T28" fmla="*/ 133 w 410"/>
              <a:gd name="T29" fmla="*/ 16 h 513"/>
              <a:gd name="T30" fmla="*/ 133 w 410"/>
              <a:gd name="T31" fmla="*/ 62 h 513"/>
              <a:gd name="T32" fmla="*/ 149 w 410"/>
              <a:gd name="T33" fmla="*/ 78 h 513"/>
              <a:gd name="T34" fmla="*/ 157 w 410"/>
              <a:gd name="T35" fmla="*/ 78 h 513"/>
              <a:gd name="T36" fmla="*/ 172 w 410"/>
              <a:gd name="T37" fmla="*/ 93 h 513"/>
              <a:gd name="T38" fmla="*/ 172 w 410"/>
              <a:gd name="T39" fmla="*/ 106 h 513"/>
              <a:gd name="T40" fmla="*/ 115 w 410"/>
              <a:gd name="T41" fmla="*/ 125 h 513"/>
              <a:gd name="T42" fmla="*/ 92 w 410"/>
              <a:gd name="T43" fmla="*/ 93 h 513"/>
              <a:gd name="T44" fmla="*/ 74 w 410"/>
              <a:gd name="T45" fmla="*/ 90 h 513"/>
              <a:gd name="T46" fmla="*/ 40 w 410"/>
              <a:gd name="T47" fmla="*/ 114 h 513"/>
              <a:gd name="T48" fmla="*/ 37 w 410"/>
              <a:gd name="T49" fmla="*/ 131 h 513"/>
              <a:gd name="T50" fmla="*/ 60 w 410"/>
              <a:gd name="T51" fmla="*/ 164 h 513"/>
              <a:gd name="T52" fmla="*/ 0 w 410"/>
              <a:gd name="T53" fmla="*/ 309 h 513"/>
              <a:gd name="T54" fmla="*/ 205 w 410"/>
              <a:gd name="T55" fmla="*/ 513 h 513"/>
              <a:gd name="T56" fmla="*/ 410 w 410"/>
              <a:gd name="T57" fmla="*/ 309 h 513"/>
              <a:gd name="T58" fmla="*/ 346 w 410"/>
              <a:gd name="T59" fmla="*/ 161 h 513"/>
              <a:gd name="T60" fmla="*/ 205 w 410"/>
              <a:gd name="T61" fmla="*/ 464 h 513"/>
              <a:gd name="T62" fmla="*/ 49 w 410"/>
              <a:gd name="T63" fmla="*/ 309 h 513"/>
              <a:gd name="T64" fmla="*/ 205 w 410"/>
              <a:gd name="T65" fmla="*/ 153 h 513"/>
              <a:gd name="T66" fmla="*/ 360 w 410"/>
              <a:gd name="T67" fmla="*/ 309 h 513"/>
              <a:gd name="T68" fmla="*/ 205 w 410"/>
              <a:gd name="T69" fmla="*/ 464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10" h="513">
                <a:moveTo>
                  <a:pt x="346" y="161"/>
                </a:moveTo>
                <a:cubicBezTo>
                  <a:pt x="369" y="129"/>
                  <a:pt x="369" y="129"/>
                  <a:pt x="369" y="129"/>
                </a:cubicBezTo>
                <a:cubicBezTo>
                  <a:pt x="373" y="123"/>
                  <a:pt x="372" y="116"/>
                  <a:pt x="366" y="111"/>
                </a:cubicBezTo>
                <a:cubicBezTo>
                  <a:pt x="332" y="88"/>
                  <a:pt x="332" y="88"/>
                  <a:pt x="332" y="88"/>
                </a:cubicBezTo>
                <a:cubicBezTo>
                  <a:pt x="326" y="83"/>
                  <a:pt x="318" y="85"/>
                  <a:pt x="314" y="91"/>
                </a:cubicBezTo>
                <a:cubicBezTo>
                  <a:pt x="291" y="123"/>
                  <a:pt x="291" y="123"/>
                  <a:pt x="291" y="123"/>
                </a:cubicBezTo>
                <a:cubicBezTo>
                  <a:pt x="274" y="115"/>
                  <a:pt x="256" y="109"/>
                  <a:pt x="237" y="106"/>
                </a:cubicBezTo>
                <a:cubicBezTo>
                  <a:pt x="237" y="93"/>
                  <a:pt x="237" y="93"/>
                  <a:pt x="237" y="93"/>
                </a:cubicBezTo>
                <a:cubicBezTo>
                  <a:pt x="237" y="85"/>
                  <a:pt x="244" y="78"/>
                  <a:pt x="252" y="78"/>
                </a:cubicBezTo>
                <a:cubicBezTo>
                  <a:pt x="261" y="78"/>
                  <a:pt x="261" y="78"/>
                  <a:pt x="261" y="78"/>
                </a:cubicBezTo>
                <a:cubicBezTo>
                  <a:pt x="269" y="78"/>
                  <a:pt x="276" y="71"/>
                  <a:pt x="276" y="62"/>
                </a:cubicBezTo>
                <a:cubicBezTo>
                  <a:pt x="276" y="16"/>
                  <a:pt x="276" y="16"/>
                  <a:pt x="276" y="16"/>
                </a:cubicBezTo>
                <a:cubicBezTo>
                  <a:pt x="276" y="7"/>
                  <a:pt x="269" y="0"/>
                  <a:pt x="261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0" y="0"/>
                  <a:pt x="133" y="7"/>
                  <a:pt x="133" y="16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3" y="71"/>
                  <a:pt x="140" y="78"/>
                  <a:pt x="149" y="78"/>
                </a:cubicBezTo>
                <a:cubicBezTo>
                  <a:pt x="157" y="78"/>
                  <a:pt x="157" y="78"/>
                  <a:pt x="157" y="78"/>
                </a:cubicBezTo>
                <a:cubicBezTo>
                  <a:pt x="166" y="78"/>
                  <a:pt x="172" y="85"/>
                  <a:pt x="172" y="93"/>
                </a:cubicBezTo>
                <a:cubicBezTo>
                  <a:pt x="172" y="106"/>
                  <a:pt x="172" y="106"/>
                  <a:pt x="172" y="106"/>
                </a:cubicBezTo>
                <a:cubicBezTo>
                  <a:pt x="152" y="110"/>
                  <a:pt x="133" y="116"/>
                  <a:pt x="115" y="125"/>
                </a:cubicBezTo>
                <a:cubicBezTo>
                  <a:pt x="92" y="93"/>
                  <a:pt x="92" y="93"/>
                  <a:pt x="92" y="93"/>
                </a:cubicBezTo>
                <a:cubicBezTo>
                  <a:pt x="88" y="87"/>
                  <a:pt x="80" y="86"/>
                  <a:pt x="74" y="90"/>
                </a:cubicBezTo>
                <a:cubicBezTo>
                  <a:pt x="40" y="114"/>
                  <a:pt x="40" y="114"/>
                  <a:pt x="40" y="114"/>
                </a:cubicBezTo>
                <a:cubicBezTo>
                  <a:pt x="34" y="118"/>
                  <a:pt x="33" y="126"/>
                  <a:pt x="37" y="131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3" y="201"/>
                  <a:pt x="0" y="252"/>
                  <a:pt x="0" y="309"/>
                </a:cubicBezTo>
                <a:cubicBezTo>
                  <a:pt x="0" y="422"/>
                  <a:pt x="92" y="513"/>
                  <a:pt x="205" y="513"/>
                </a:cubicBezTo>
                <a:cubicBezTo>
                  <a:pt x="318" y="513"/>
                  <a:pt x="410" y="422"/>
                  <a:pt x="410" y="309"/>
                </a:cubicBezTo>
                <a:cubicBezTo>
                  <a:pt x="410" y="251"/>
                  <a:pt x="385" y="198"/>
                  <a:pt x="346" y="161"/>
                </a:cubicBezTo>
                <a:close/>
                <a:moveTo>
                  <a:pt x="205" y="464"/>
                </a:moveTo>
                <a:cubicBezTo>
                  <a:pt x="119" y="464"/>
                  <a:pt x="49" y="394"/>
                  <a:pt x="49" y="309"/>
                </a:cubicBezTo>
                <a:cubicBezTo>
                  <a:pt x="49" y="223"/>
                  <a:pt x="119" y="153"/>
                  <a:pt x="205" y="153"/>
                </a:cubicBezTo>
                <a:cubicBezTo>
                  <a:pt x="291" y="153"/>
                  <a:pt x="360" y="223"/>
                  <a:pt x="360" y="309"/>
                </a:cubicBezTo>
                <a:cubicBezTo>
                  <a:pt x="360" y="394"/>
                  <a:pt x="291" y="464"/>
                  <a:pt x="205" y="46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EEC5CEB7-DBAA-4F97-AD75-C3F317E2DE4E}"/>
              </a:ext>
            </a:extLst>
          </p:cNvPr>
          <p:cNvSpPr>
            <a:spLocks/>
          </p:cNvSpPr>
          <p:nvPr/>
        </p:nvSpPr>
        <p:spPr bwMode="auto">
          <a:xfrm>
            <a:off x="2279507" y="762000"/>
            <a:ext cx="202088" cy="202088"/>
          </a:xfrm>
          <a:custGeom>
            <a:avLst/>
            <a:gdLst>
              <a:gd name="T0" fmla="*/ 257 w 257"/>
              <a:gd name="T1" fmla="*/ 128 h 257"/>
              <a:gd name="T2" fmla="*/ 129 w 257"/>
              <a:gd name="T3" fmla="*/ 0 h 257"/>
              <a:gd name="T4" fmla="*/ 128 w 257"/>
              <a:gd name="T5" fmla="*/ 0 h 257"/>
              <a:gd name="T6" fmla="*/ 128 w 257"/>
              <a:gd name="T7" fmla="*/ 128 h 257"/>
              <a:gd name="T8" fmla="*/ 0 w 257"/>
              <a:gd name="T9" fmla="*/ 128 h 257"/>
              <a:gd name="T10" fmla="*/ 0 w 257"/>
              <a:gd name="T11" fmla="*/ 129 h 257"/>
              <a:gd name="T12" fmla="*/ 128 w 257"/>
              <a:gd name="T13" fmla="*/ 257 h 257"/>
              <a:gd name="T14" fmla="*/ 129 w 257"/>
              <a:gd name="T15" fmla="*/ 257 h 257"/>
              <a:gd name="T16" fmla="*/ 257 w 257"/>
              <a:gd name="T17" fmla="*/ 129 h 257"/>
              <a:gd name="T18" fmla="*/ 257 w 257"/>
              <a:gd name="T19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257">
                <a:moveTo>
                  <a:pt x="257" y="128"/>
                </a:moveTo>
                <a:cubicBezTo>
                  <a:pt x="257" y="57"/>
                  <a:pt x="199" y="0"/>
                  <a:pt x="12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9"/>
                </a:cubicBezTo>
                <a:cubicBezTo>
                  <a:pt x="0" y="199"/>
                  <a:pt x="57" y="256"/>
                  <a:pt x="128" y="257"/>
                </a:cubicBezTo>
                <a:cubicBezTo>
                  <a:pt x="128" y="257"/>
                  <a:pt x="128" y="257"/>
                  <a:pt x="129" y="257"/>
                </a:cubicBezTo>
                <a:cubicBezTo>
                  <a:pt x="200" y="257"/>
                  <a:pt x="257" y="199"/>
                  <a:pt x="257" y="129"/>
                </a:cubicBezTo>
                <a:cubicBezTo>
                  <a:pt x="257" y="128"/>
                  <a:pt x="257" y="128"/>
                  <a:pt x="257" y="12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9577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9BDA3-C7D1-4205-B72B-F526B816C940}"/>
              </a:ext>
            </a:extLst>
          </p:cNvPr>
          <p:cNvSpPr txBox="1"/>
          <p:nvPr/>
        </p:nvSpPr>
        <p:spPr>
          <a:xfrm>
            <a:off x="1031309" y="1752801"/>
            <a:ext cx="5767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ascadia Mono" panose="020B0609020000020004" pitchFamily="49" charset="0"/>
              </a:rPr>
              <a:t>1. Files are deleted from external storage:</a:t>
            </a:r>
            <a:endParaRPr lang="id-ID" sz="20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  <a:cs typeface="Cascadia Mono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13BD8-6376-4888-A61C-B40881291FDD}"/>
              </a:ext>
            </a:extLst>
          </p:cNvPr>
          <p:cNvSpPr txBox="1"/>
          <p:nvPr/>
        </p:nvSpPr>
        <p:spPr>
          <a:xfrm>
            <a:off x="326284" y="533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FF0000"/>
                </a:solidFill>
                <a:latin typeface="Abadi" panose="020B0604020104020204" pitchFamily="34" charset="0"/>
                <a:ea typeface="MS Gothic" panose="020B0609070205080204" pitchFamily="49" charset="-128"/>
                <a:cs typeface="Cascadia Mono" panose="020B0609020000020004" pitchFamily="49" charset="0"/>
              </a:rPr>
              <a:t>Anti-forensic</a:t>
            </a:r>
            <a:endParaRPr lang="id-ID" sz="3600" b="1" dirty="0">
              <a:solidFill>
                <a:srgbClr val="FF0000"/>
              </a:solidFill>
              <a:latin typeface="Abadi" panose="020B0604020104020204" pitchFamily="34" charset="0"/>
              <a:ea typeface="MS Gothic" panose="020B0609070205080204" pitchFamily="49" charset="-128"/>
              <a:cs typeface="Cascadia Mono" panose="020B0609020000020004" pitchFamily="49" charset="0"/>
            </a:endParaRPr>
          </a:p>
        </p:txBody>
      </p:sp>
      <p:pic>
        <p:nvPicPr>
          <p:cNvPr id="5" name="Graphic 4" descr="Skull with solid fill">
            <a:extLst>
              <a:ext uri="{FF2B5EF4-FFF2-40B4-BE49-F238E27FC236}">
                <a16:creationId xmlns:a16="http://schemas.microsoft.com/office/drawing/2014/main" id="{6925F093-04D7-4DAF-9031-EBFF06C8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5912" y="555777"/>
            <a:ext cx="646332" cy="646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B69A82-CB45-4237-9D25-ABAD54CA9CB0}"/>
              </a:ext>
            </a:extLst>
          </p:cNvPr>
          <p:cNvSpPr txBox="1"/>
          <p:nvPr/>
        </p:nvSpPr>
        <p:spPr>
          <a:xfrm>
            <a:off x="1031309" y="2503548"/>
            <a:ext cx="732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ascadia Mono" panose="020B0609020000020004" pitchFamily="49" charset="0"/>
              </a:rPr>
              <a:t>2. Disabling and re-enabling of a backup storage device</a:t>
            </a:r>
            <a:endParaRPr lang="id-ID" sz="20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050B4-1C81-4707-8FF9-1A56C284B5E7}"/>
              </a:ext>
            </a:extLst>
          </p:cNvPr>
          <p:cNvSpPr txBox="1"/>
          <p:nvPr/>
        </p:nvSpPr>
        <p:spPr>
          <a:xfrm>
            <a:off x="744115" y="3254295"/>
            <a:ext cx="70189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ascadia Mono" panose="020B0609020000020004" pitchFamily="49" charset="0"/>
              </a:rPr>
              <a:t>3. Disconnecting an active backup storage device </a:t>
            </a:r>
            <a:br>
              <a:rPr lang="en-US" sz="2000" b="1" dirty="0">
                <a:solidFill>
                  <a:schemeClr val="accent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ascadia Mono" panose="020B0609020000020004" pitchFamily="49" charset="0"/>
              </a:rPr>
            </a:br>
            <a:endParaRPr lang="en-US" sz="2000" b="1" dirty="0">
              <a:solidFill>
                <a:schemeClr val="accent1"/>
              </a:solidFill>
              <a:latin typeface="MS Gothic" panose="020B0609070205080204" pitchFamily="49" charset="-128"/>
              <a:ea typeface="MS Gothic" panose="020B0609070205080204" pitchFamily="49" charset="-128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86801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313BD8-6376-4888-A61C-B40881291FDD}"/>
              </a:ext>
            </a:extLst>
          </p:cNvPr>
          <p:cNvSpPr txBox="1"/>
          <p:nvPr/>
        </p:nvSpPr>
        <p:spPr>
          <a:xfrm>
            <a:off x="203358" y="602430"/>
            <a:ext cx="7423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Abadi" panose="020B0604020104020204" pitchFamily="34" charset="0"/>
                <a:ea typeface="MS Gothic" panose="020B0609070205080204" pitchFamily="49" charset="-128"/>
                <a:cs typeface="Cascadia Mono" panose="020B0609020000020004" pitchFamily="49" charset="0"/>
              </a:rPr>
              <a:t>2. Disabling and re-enabling of a backup storage device</a:t>
            </a:r>
          </a:p>
        </p:txBody>
      </p:sp>
      <p:pic>
        <p:nvPicPr>
          <p:cNvPr id="5" name="Graphic 4" descr="Skull with solid fill">
            <a:extLst>
              <a:ext uri="{FF2B5EF4-FFF2-40B4-BE49-F238E27FC236}">
                <a16:creationId xmlns:a16="http://schemas.microsoft.com/office/drawing/2014/main" id="{6925F093-04D7-4DAF-9031-EBFF06C8B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7535" y="510096"/>
            <a:ext cx="646332" cy="646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A0DC9-CA3D-4508-B16B-789E39F4F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05" y="1785091"/>
            <a:ext cx="6561389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5607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62046" y="2183106"/>
            <a:ext cx="8520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Linux </a:t>
            </a: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Supertimeline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99088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8DA0F-316C-4564-8A26-EAEABA7C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63" y="3652367"/>
            <a:ext cx="1461246" cy="1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1720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7665" y="879661"/>
            <a:ext cx="2798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spc="-400" dirty="0">
                <a:solidFill>
                  <a:schemeClr val="accent2"/>
                </a:solidFill>
                <a:latin typeface="Open Sans"/>
              </a:rPr>
              <a:t>Volatility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3D6E9-037C-4FC2-9F24-CCE27D0EDBBB}"/>
              </a:ext>
            </a:extLst>
          </p:cNvPr>
          <p:cNvSpPr txBox="1"/>
          <p:nvPr/>
        </p:nvSpPr>
        <p:spPr>
          <a:xfrm>
            <a:off x="6427695" y="6283823"/>
            <a:ext cx="6615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The Volatility Foundation - Open Source Memory Forensics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1F5E7-E61C-4EB6-89E5-147C34FB005E}"/>
              </a:ext>
            </a:extLst>
          </p:cNvPr>
          <p:cNvSpPr txBox="1"/>
          <p:nvPr/>
        </p:nvSpPr>
        <p:spPr>
          <a:xfrm>
            <a:off x="1037665" y="2796912"/>
            <a:ext cx="8769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gditimers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		Print installed GDI timers and callbacks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shutdowntime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	Print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ShutdownTime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machine from registry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timeliner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		Creates a timeline from various artifacts in memory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timers          		Print kernel timers and associated module DPCs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377202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21810" y="2183106"/>
            <a:ext cx="5800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spc="-400" dirty="0">
                <a:solidFill>
                  <a:schemeClr val="accent2"/>
                </a:solidFill>
                <a:latin typeface="Open Sans"/>
              </a:rPr>
              <a:t>Web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Timeline</a:t>
            </a:r>
            <a:endParaRPr lang="id-ID" sz="7200" b="1" spc="-400" dirty="0">
              <a:solidFill>
                <a:schemeClr val="accent2"/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99088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9248579-9FC9-4B4D-8083-F3B73FCD0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43" y="3474566"/>
            <a:ext cx="1507554" cy="150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8756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5967903" y="3121223"/>
            <a:ext cx="4748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Group members </a:t>
            </a:r>
            <a:r>
              <a:rPr kumimoji="0" lang="en-ID" sz="2133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Let’s go …</a:t>
            </a:r>
            <a:endParaRPr kumimoji="0" lang="id-ID" sz="2133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3" name="Freeform 93"/>
          <p:cNvSpPr>
            <a:spLocks noEditPoints="1"/>
          </p:cNvSpPr>
          <p:nvPr/>
        </p:nvSpPr>
        <p:spPr bwMode="auto">
          <a:xfrm>
            <a:off x="10918994" y="3223176"/>
            <a:ext cx="395183" cy="411648"/>
          </a:xfrm>
          <a:custGeom>
            <a:avLst/>
            <a:gdLst>
              <a:gd name="T0" fmla="*/ 51 w 71"/>
              <a:gd name="T1" fmla="*/ 32 h 71"/>
              <a:gd name="T2" fmla="*/ 30 w 71"/>
              <a:gd name="T3" fmla="*/ 20 h 71"/>
              <a:gd name="T4" fmla="*/ 24 w 71"/>
              <a:gd name="T5" fmla="*/ 24 h 71"/>
              <a:gd name="T6" fmla="*/ 24 w 71"/>
              <a:gd name="T7" fmla="*/ 48 h 71"/>
              <a:gd name="T8" fmla="*/ 28 w 71"/>
              <a:gd name="T9" fmla="*/ 52 h 71"/>
              <a:gd name="T10" fmla="*/ 30 w 71"/>
              <a:gd name="T11" fmla="*/ 51 h 71"/>
              <a:gd name="T12" fmla="*/ 51 w 71"/>
              <a:gd name="T13" fmla="*/ 39 h 71"/>
              <a:gd name="T14" fmla="*/ 53 w 71"/>
              <a:gd name="T15" fmla="*/ 36 h 71"/>
              <a:gd name="T16" fmla="*/ 51 w 71"/>
              <a:gd name="T17" fmla="*/ 32 h 71"/>
              <a:gd name="T18" fmla="*/ 50 w 71"/>
              <a:gd name="T19" fmla="*/ 36 h 71"/>
              <a:gd name="T20" fmla="*/ 29 w 71"/>
              <a:gd name="T21" fmla="*/ 49 h 71"/>
              <a:gd name="T22" fmla="*/ 28 w 71"/>
              <a:gd name="T23" fmla="*/ 49 h 71"/>
              <a:gd name="T24" fmla="*/ 27 w 71"/>
              <a:gd name="T25" fmla="*/ 48 h 71"/>
              <a:gd name="T26" fmla="*/ 27 w 71"/>
              <a:gd name="T27" fmla="*/ 24 h 71"/>
              <a:gd name="T28" fmla="*/ 28 w 71"/>
              <a:gd name="T29" fmla="*/ 23 h 71"/>
              <a:gd name="T30" fmla="*/ 29 w 71"/>
              <a:gd name="T31" fmla="*/ 23 h 71"/>
              <a:gd name="T32" fmla="*/ 50 w 71"/>
              <a:gd name="T33" fmla="*/ 35 h 71"/>
              <a:gd name="T34" fmla="*/ 50 w 71"/>
              <a:gd name="T35" fmla="*/ 36 h 71"/>
              <a:gd name="T36" fmla="*/ 50 w 71"/>
              <a:gd name="T37" fmla="*/ 36 h 71"/>
              <a:gd name="T38" fmla="*/ 35 w 71"/>
              <a:gd name="T39" fmla="*/ 0 h 71"/>
              <a:gd name="T40" fmla="*/ 0 w 71"/>
              <a:gd name="T41" fmla="*/ 35 h 71"/>
              <a:gd name="T42" fmla="*/ 35 w 71"/>
              <a:gd name="T43" fmla="*/ 71 h 71"/>
              <a:gd name="T44" fmla="*/ 71 w 71"/>
              <a:gd name="T45" fmla="*/ 35 h 71"/>
              <a:gd name="T46" fmla="*/ 35 w 71"/>
              <a:gd name="T47" fmla="*/ 0 h 71"/>
              <a:gd name="T48" fmla="*/ 35 w 71"/>
              <a:gd name="T49" fmla="*/ 67 h 71"/>
              <a:gd name="T50" fmla="*/ 4 w 71"/>
              <a:gd name="T51" fmla="*/ 35 h 71"/>
              <a:gd name="T52" fmla="*/ 35 w 71"/>
              <a:gd name="T53" fmla="*/ 4 h 71"/>
              <a:gd name="T54" fmla="*/ 67 w 71"/>
              <a:gd name="T55" fmla="*/ 35 h 71"/>
              <a:gd name="T56" fmla="*/ 35 w 71"/>
              <a:gd name="T57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" h="71">
                <a:moveTo>
                  <a:pt x="51" y="32"/>
                </a:moveTo>
                <a:cubicBezTo>
                  <a:pt x="30" y="20"/>
                  <a:pt x="30" y="20"/>
                  <a:pt x="30" y="20"/>
                </a:cubicBezTo>
                <a:cubicBezTo>
                  <a:pt x="27" y="19"/>
                  <a:pt x="24" y="20"/>
                  <a:pt x="24" y="24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0"/>
                  <a:pt x="26" y="52"/>
                  <a:pt x="28" y="52"/>
                </a:cubicBezTo>
                <a:cubicBezTo>
                  <a:pt x="29" y="52"/>
                  <a:pt x="29" y="52"/>
                  <a:pt x="30" y="51"/>
                </a:cubicBezTo>
                <a:cubicBezTo>
                  <a:pt x="51" y="39"/>
                  <a:pt x="51" y="39"/>
                  <a:pt x="51" y="39"/>
                </a:cubicBezTo>
                <a:cubicBezTo>
                  <a:pt x="53" y="38"/>
                  <a:pt x="53" y="37"/>
                  <a:pt x="53" y="36"/>
                </a:cubicBezTo>
                <a:cubicBezTo>
                  <a:pt x="53" y="34"/>
                  <a:pt x="53" y="33"/>
                  <a:pt x="51" y="32"/>
                </a:cubicBezTo>
                <a:close/>
                <a:moveTo>
                  <a:pt x="50" y="36"/>
                </a:move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7" y="49"/>
                  <a:pt x="27" y="48"/>
                  <a:pt x="27" y="48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3"/>
                  <a:pt x="27" y="23"/>
                  <a:pt x="28" y="23"/>
                </a:cubicBezTo>
                <a:cubicBezTo>
                  <a:pt x="28" y="23"/>
                  <a:pt x="28" y="23"/>
                  <a:pt x="29" y="23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6"/>
                  <a:pt x="50" y="36"/>
                </a:cubicBezTo>
                <a:cubicBezTo>
                  <a:pt x="50" y="36"/>
                  <a:pt x="50" y="36"/>
                  <a:pt x="50" y="36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5"/>
                  <a:pt x="16" y="71"/>
                  <a:pt x="35" y="71"/>
                </a:cubicBezTo>
                <a:cubicBezTo>
                  <a:pt x="55" y="71"/>
                  <a:pt x="71" y="55"/>
                  <a:pt x="71" y="35"/>
                </a:cubicBezTo>
                <a:cubicBezTo>
                  <a:pt x="71" y="16"/>
                  <a:pt x="55" y="0"/>
                  <a:pt x="35" y="0"/>
                </a:cubicBezTo>
                <a:close/>
                <a:moveTo>
                  <a:pt x="35" y="67"/>
                </a:moveTo>
                <a:cubicBezTo>
                  <a:pt x="18" y="67"/>
                  <a:pt x="4" y="53"/>
                  <a:pt x="4" y="35"/>
                </a:cubicBezTo>
                <a:cubicBezTo>
                  <a:pt x="4" y="18"/>
                  <a:pt x="18" y="4"/>
                  <a:pt x="35" y="4"/>
                </a:cubicBezTo>
                <a:cubicBezTo>
                  <a:pt x="53" y="4"/>
                  <a:pt x="67" y="18"/>
                  <a:pt x="67" y="35"/>
                </a:cubicBezTo>
                <a:cubicBezTo>
                  <a:pt x="67" y="53"/>
                  <a:pt x="53" y="67"/>
                  <a:pt x="35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8" name="Google Shape;156;p2">
            <a:extLst>
              <a:ext uri="{FF2B5EF4-FFF2-40B4-BE49-F238E27FC236}">
                <a16:creationId xmlns:a16="http://schemas.microsoft.com/office/drawing/2014/main" id="{B166F603-6748-4224-AD5F-63808D3642AE}"/>
              </a:ext>
            </a:extLst>
          </p:cNvPr>
          <p:cNvGrpSpPr/>
          <p:nvPr/>
        </p:nvGrpSpPr>
        <p:grpSpPr>
          <a:xfrm>
            <a:off x="686054" y="496478"/>
            <a:ext cx="2228802" cy="2255687"/>
            <a:chOff x="1276321" y="1490222"/>
            <a:chExt cx="2644800" cy="2676700"/>
          </a:xfrm>
        </p:grpSpPr>
        <p:sp>
          <p:nvSpPr>
            <p:cNvPr id="9" name="Google Shape;157;p2">
              <a:extLst>
                <a:ext uri="{FF2B5EF4-FFF2-40B4-BE49-F238E27FC236}">
                  <a16:creationId xmlns:a16="http://schemas.microsoft.com/office/drawing/2014/main" id="{64CD3637-CC05-45F8-8657-87FE89309306}"/>
                </a:ext>
              </a:extLst>
            </p:cNvPr>
            <p:cNvSpPr txBox="1"/>
            <p:nvPr/>
          </p:nvSpPr>
          <p:spPr>
            <a:xfrm>
              <a:off x="1276321" y="3828408"/>
              <a:ext cx="2644800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FF5969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DOAN XUAN BINH</a:t>
              </a:r>
              <a:endParaRPr sz="1600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" name="Google Shape;158;p2">
              <a:extLst>
                <a:ext uri="{FF2B5EF4-FFF2-40B4-BE49-F238E27FC236}">
                  <a16:creationId xmlns:a16="http://schemas.microsoft.com/office/drawing/2014/main" id="{9CF936D8-26C5-484C-9DB3-DAFAADD6700E}"/>
                </a:ext>
              </a:extLst>
            </p:cNvPr>
            <p:cNvGrpSpPr/>
            <p:nvPr/>
          </p:nvGrpSpPr>
          <p:grpSpPr>
            <a:xfrm>
              <a:off x="1545381" y="1490222"/>
              <a:ext cx="2081934" cy="2185935"/>
              <a:chOff x="1545381" y="1490222"/>
              <a:chExt cx="2081934" cy="2185935"/>
            </a:xfrm>
          </p:grpSpPr>
          <p:grpSp>
            <p:nvGrpSpPr>
              <p:cNvPr id="11" name="Google Shape;159;p2">
                <a:extLst>
                  <a:ext uri="{FF2B5EF4-FFF2-40B4-BE49-F238E27FC236}">
                    <a16:creationId xmlns:a16="http://schemas.microsoft.com/office/drawing/2014/main" id="{454831B5-E7D9-43F5-8A84-C7D49100174A}"/>
                  </a:ext>
                </a:extLst>
              </p:cNvPr>
              <p:cNvGrpSpPr/>
              <p:nvPr/>
            </p:nvGrpSpPr>
            <p:grpSpPr>
              <a:xfrm>
                <a:off x="1545381" y="1490222"/>
                <a:ext cx="2081934" cy="2185935"/>
                <a:chOff x="1545381" y="1490222"/>
                <a:chExt cx="2081934" cy="2185935"/>
              </a:xfrm>
            </p:grpSpPr>
            <p:sp>
              <p:nvSpPr>
                <p:cNvPr id="13" name="Google Shape;160;p2">
                  <a:extLst>
                    <a:ext uri="{FF2B5EF4-FFF2-40B4-BE49-F238E27FC236}">
                      <a16:creationId xmlns:a16="http://schemas.microsoft.com/office/drawing/2014/main" id="{005778F9-F4DB-45A0-9BB3-EB6295558DBE}"/>
                    </a:ext>
                  </a:extLst>
                </p:cNvPr>
                <p:cNvSpPr/>
                <p:nvPr/>
              </p:nvSpPr>
              <p:spPr>
                <a:xfrm>
                  <a:off x="1590156" y="1623566"/>
                  <a:ext cx="2037159" cy="2052591"/>
                </a:xfrm>
                <a:prstGeom prst="ellipse">
                  <a:avLst/>
                </a:prstGeom>
                <a:solidFill>
                  <a:srgbClr val="FF596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4" name="Google Shape;161;p2">
                  <a:extLst>
                    <a:ext uri="{FF2B5EF4-FFF2-40B4-BE49-F238E27FC236}">
                      <a16:creationId xmlns:a16="http://schemas.microsoft.com/office/drawing/2014/main" id="{F278F4FD-2F1D-413C-BCBB-105089D79078}"/>
                    </a:ext>
                  </a:extLst>
                </p:cNvPr>
                <p:cNvGrpSpPr/>
                <p:nvPr/>
              </p:nvGrpSpPr>
              <p:grpSpPr>
                <a:xfrm>
                  <a:off x="1545381" y="1490222"/>
                  <a:ext cx="782517" cy="615214"/>
                  <a:chOff x="542738" y="2024653"/>
                  <a:chExt cx="782517" cy="615214"/>
                </a:xfrm>
              </p:grpSpPr>
              <p:sp>
                <p:nvSpPr>
                  <p:cNvPr id="15" name="Google Shape;162;p2">
                    <a:extLst>
                      <a:ext uri="{FF2B5EF4-FFF2-40B4-BE49-F238E27FC236}">
                        <a16:creationId xmlns:a16="http://schemas.microsoft.com/office/drawing/2014/main" id="{E42FD436-2488-4282-8E2F-FDF296BBF26C}"/>
                      </a:ext>
                    </a:extLst>
                  </p:cNvPr>
                  <p:cNvSpPr/>
                  <p:nvPr/>
                </p:nvSpPr>
                <p:spPr>
                  <a:xfrm>
                    <a:off x="672397" y="2024653"/>
                    <a:ext cx="523200" cy="523200"/>
                  </a:xfrm>
                  <a:prstGeom prst="ellipse">
                    <a:avLst/>
                  </a:prstGeom>
                  <a:solidFill>
                    <a:srgbClr val="FF596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6" name="Google Shape;163;p2">
                    <a:extLst>
                      <a:ext uri="{FF2B5EF4-FFF2-40B4-BE49-F238E27FC236}">
                        <a16:creationId xmlns:a16="http://schemas.microsoft.com/office/drawing/2014/main" id="{E99CDFE5-71CF-4356-A4ED-9D89C76CE2C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738" y="2025919"/>
                    <a:ext cx="782517" cy="6139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1" dirty="0">
                        <a:solidFill>
                          <a:srgbClr val="E6E7E9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01</a:t>
                    </a:r>
                    <a:endParaRPr dirty="0"/>
                  </a:p>
                </p:txBody>
              </p:sp>
            </p:grpSp>
          </p:grpSp>
          <p:pic>
            <p:nvPicPr>
              <p:cNvPr id="12" name="Google Shape;164;p2" descr="A picture containing sky, outdoor&#10;&#10;Description automatically generated">
                <a:extLst>
                  <a:ext uri="{FF2B5EF4-FFF2-40B4-BE49-F238E27FC236}">
                    <a16:creationId xmlns:a16="http://schemas.microsoft.com/office/drawing/2014/main" id="{BEAFFCB9-182F-4161-B0A6-E1E66A4438E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47320" y="1798463"/>
                <a:ext cx="1702800" cy="170279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" name="Google Shape;140;p2">
            <a:extLst>
              <a:ext uri="{FF2B5EF4-FFF2-40B4-BE49-F238E27FC236}">
                <a16:creationId xmlns:a16="http://schemas.microsoft.com/office/drawing/2014/main" id="{483434F0-DE03-468A-B97C-DD35759AD86F}"/>
              </a:ext>
            </a:extLst>
          </p:cNvPr>
          <p:cNvGrpSpPr/>
          <p:nvPr/>
        </p:nvGrpSpPr>
        <p:grpSpPr>
          <a:xfrm>
            <a:off x="407191" y="3328043"/>
            <a:ext cx="2784244" cy="3097185"/>
            <a:chOff x="4003106" y="1524317"/>
            <a:chExt cx="2644771" cy="2942035"/>
          </a:xfrm>
        </p:grpSpPr>
        <p:sp>
          <p:nvSpPr>
            <p:cNvPr id="18" name="Google Shape;141;p2">
              <a:extLst>
                <a:ext uri="{FF2B5EF4-FFF2-40B4-BE49-F238E27FC236}">
                  <a16:creationId xmlns:a16="http://schemas.microsoft.com/office/drawing/2014/main" id="{6490CADC-F2B0-4662-B599-B1D808389FFD}"/>
                </a:ext>
              </a:extLst>
            </p:cNvPr>
            <p:cNvSpPr txBox="1"/>
            <p:nvPr/>
          </p:nvSpPr>
          <p:spPr>
            <a:xfrm>
              <a:off x="4003106" y="3801146"/>
              <a:ext cx="2644771" cy="665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3A1A4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NGUYEN MY QUYNH (PHA PHA) </a:t>
              </a:r>
              <a:endParaRPr sz="1400" dirty="0">
                <a:solidFill>
                  <a:srgbClr val="03A1A4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9" name="Google Shape;142;p2">
              <a:extLst>
                <a:ext uri="{FF2B5EF4-FFF2-40B4-BE49-F238E27FC236}">
                  <a16:creationId xmlns:a16="http://schemas.microsoft.com/office/drawing/2014/main" id="{608E41D6-4C5D-4596-A722-CB41DE15912D}"/>
                </a:ext>
              </a:extLst>
            </p:cNvPr>
            <p:cNvGrpSpPr/>
            <p:nvPr/>
          </p:nvGrpSpPr>
          <p:grpSpPr>
            <a:xfrm>
              <a:off x="4164765" y="1524317"/>
              <a:ext cx="2198402" cy="2145535"/>
              <a:chOff x="4164765" y="1524317"/>
              <a:chExt cx="2198402" cy="2145535"/>
            </a:xfrm>
          </p:grpSpPr>
          <p:sp>
            <p:nvSpPr>
              <p:cNvPr id="20" name="Google Shape;143;p2">
                <a:extLst>
                  <a:ext uri="{FF2B5EF4-FFF2-40B4-BE49-F238E27FC236}">
                    <a16:creationId xmlns:a16="http://schemas.microsoft.com/office/drawing/2014/main" id="{01791C80-634F-47AC-A0D4-E89DF9E1F5DF}"/>
                  </a:ext>
                </a:extLst>
              </p:cNvPr>
              <p:cNvSpPr/>
              <p:nvPr/>
            </p:nvSpPr>
            <p:spPr>
              <a:xfrm>
                <a:off x="4287817" y="1594502"/>
                <a:ext cx="2075350" cy="207535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1" name="Google Shape;144;p2">
                <a:extLst>
                  <a:ext uri="{FF2B5EF4-FFF2-40B4-BE49-F238E27FC236}">
                    <a16:creationId xmlns:a16="http://schemas.microsoft.com/office/drawing/2014/main" id="{B9D168E0-8A9B-40DC-9B92-3533CD63DEC3}"/>
                  </a:ext>
                </a:extLst>
              </p:cNvPr>
              <p:cNvGrpSpPr/>
              <p:nvPr/>
            </p:nvGrpSpPr>
            <p:grpSpPr>
              <a:xfrm>
                <a:off x="4164765" y="1524317"/>
                <a:ext cx="766624" cy="654515"/>
                <a:chOff x="468327" y="2058748"/>
                <a:chExt cx="766624" cy="654515"/>
              </a:xfrm>
            </p:grpSpPr>
            <p:sp>
              <p:nvSpPr>
                <p:cNvPr id="23" name="Google Shape;145;p2">
                  <a:extLst>
                    <a:ext uri="{FF2B5EF4-FFF2-40B4-BE49-F238E27FC236}">
                      <a16:creationId xmlns:a16="http://schemas.microsoft.com/office/drawing/2014/main" id="{A8E0AF63-C57B-4069-A837-D0118CC99B94}"/>
                    </a:ext>
                  </a:extLst>
                </p:cNvPr>
                <p:cNvSpPr/>
                <p:nvPr/>
              </p:nvSpPr>
              <p:spPr>
                <a:xfrm>
                  <a:off x="614282" y="2058748"/>
                  <a:ext cx="523220" cy="523220"/>
                </a:xfrm>
                <a:prstGeom prst="ellipse">
                  <a:avLst/>
                </a:prstGeom>
                <a:solidFill>
                  <a:srgbClr val="03A1A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4" name="Google Shape;146;p2">
                  <a:extLst>
                    <a:ext uri="{FF2B5EF4-FFF2-40B4-BE49-F238E27FC236}">
                      <a16:creationId xmlns:a16="http://schemas.microsoft.com/office/drawing/2014/main" id="{E3EB2535-E4B0-41E5-BD14-395A5538C614}"/>
                    </a:ext>
                  </a:extLst>
                </p:cNvPr>
                <p:cNvSpPr txBox="1"/>
                <p:nvPr/>
              </p:nvSpPr>
              <p:spPr>
                <a:xfrm>
                  <a:off x="468327" y="2105793"/>
                  <a:ext cx="766624" cy="6074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02</a:t>
                  </a:r>
                  <a:endParaRPr dirty="0"/>
                </a:p>
              </p:txBody>
            </p:sp>
          </p:grpSp>
          <p:pic>
            <p:nvPicPr>
              <p:cNvPr id="22" name="Google Shape;147;p2" descr="A picture containing text, toilet&#10;&#10;Description automatically generated">
                <a:extLst>
                  <a:ext uri="{FF2B5EF4-FFF2-40B4-BE49-F238E27FC236}">
                    <a16:creationId xmlns:a16="http://schemas.microsoft.com/office/drawing/2014/main" id="{81F37B60-9677-41B2-917C-C2DE090FDE24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489864" y="1812760"/>
                <a:ext cx="1671254" cy="167960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" name="Google Shape;148;p2">
            <a:extLst>
              <a:ext uri="{FF2B5EF4-FFF2-40B4-BE49-F238E27FC236}">
                <a16:creationId xmlns:a16="http://schemas.microsoft.com/office/drawing/2014/main" id="{FD50DA2C-BB14-42F8-AB98-5AC4E2EBF656}"/>
              </a:ext>
            </a:extLst>
          </p:cNvPr>
          <p:cNvGrpSpPr/>
          <p:nvPr/>
        </p:nvGrpSpPr>
        <p:grpSpPr>
          <a:xfrm>
            <a:off x="3670612" y="1964758"/>
            <a:ext cx="2194442" cy="2294972"/>
            <a:chOff x="6777690" y="1453202"/>
            <a:chExt cx="2644771" cy="2765933"/>
          </a:xfrm>
        </p:grpSpPr>
        <p:sp>
          <p:nvSpPr>
            <p:cNvPr id="26" name="Google Shape;149;p2">
              <a:extLst>
                <a:ext uri="{FF2B5EF4-FFF2-40B4-BE49-F238E27FC236}">
                  <a16:creationId xmlns:a16="http://schemas.microsoft.com/office/drawing/2014/main" id="{771250D2-AF6C-4449-948C-517B27AD94B2}"/>
                </a:ext>
              </a:extLst>
            </p:cNvPr>
            <p:cNvSpPr txBox="1"/>
            <p:nvPr/>
          </p:nvSpPr>
          <p:spPr>
            <a:xfrm>
              <a:off x="6777690" y="3811153"/>
              <a:ext cx="2644771" cy="407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5D737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TRAN HOANG KHANG</a:t>
              </a:r>
              <a:endParaRPr sz="1600" dirty="0">
                <a:solidFill>
                  <a:srgbClr val="5D7373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7" name="Google Shape;150;p2">
              <a:extLst>
                <a:ext uri="{FF2B5EF4-FFF2-40B4-BE49-F238E27FC236}">
                  <a16:creationId xmlns:a16="http://schemas.microsoft.com/office/drawing/2014/main" id="{7B5B20E8-D063-49CE-B3EB-5C52ACABEE22}"/>
                </a:ext>
              </a:extLst>
            </p:cNvPr>
            <p:cNvGrpSpPr/>
            <p:nvPr/>
          </p:nvGrpSpPr>
          <p:grpSpPr>
            <a:xfrm>
              <a:off x="6979981" y="1453202"/>
              <a:ext cx="2162921" cy="2221801"/>
              <a:chOff x="6979981" y="1453202"/>
              <a:chExt cx="2162921" cy="2221801"/>
            </a:xfrm>
          </p:grpSpPr>
          <p:sp>
            <p:nvSpPr>
              <p:cNvPr id="28" name="Google Shape;151;p2">
                <a:extLst>
                  <a:ext uri="{FF2B5EF4-FFF2-40B4-BE49-F238E27FC236}">
                    <a16:creationId xmlns:a16="http://schemas.microsoft.com/office/drawing/2014/main" id="{872C33D3-08BC-473B-8F37-8737950787F1}"/>
                  </a:ext>
                </a:extLst>
              </p:cNvPr>
              <p:cNvSpPr/>
              <p:nvPr/>
            </p:nvSpPr>
            <p:spPr>
              <a:xfrm>
                <a:off x="7057250" y="1589351"/>
                <a:ext cx="2085652" cy="2085652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9" name="Google Shape;152;p2">
                <a:extLst>
                  <a:ext uri="{FF2B5EF4-FFF2-40B4-BE49-F238E27FC236}">
                    <a16:creationId xmlns:a16="http://schemas.microsoft.com/office/drawing/2014/main" id="{1E297EDA-C589-4186-BC97-57ED4C332A3A}"/>
                  </a:ext>
                </a:extLst>
              </p:cNvPr>
              <p:cNvGrpSpPr/>
              <p:nvPr/>
            </p:nvGrpSpPr>
            <p:grpSpPr>
              <a:xfrm>
                <a:off x="6979981" y="1453202"/>
                <a:ext cx="662608" cy="540386"/>
                <a:chOff x="529213" y="1987633"/>
                <a:chExt cx="662608" cy="540386"/>
              </a:xfrm>
            </p:grpSpPr>
            <p:sp>
              <p:nvSpPr>
                <p:cNvPr id="31" name="Google Shape;153;p2">
                  <a:extLst>
                    <a:ext uri="{FF2B5EF4-FFF2-40B4-BE49-F238E27FC236}">
                      <a16:creationId xmlns:a16="http://schemas.microsoft.com/office/drawing/2014/main" id="{BD9E838D-FC68-4976-B1EE-EB037F91B38D}"/>
                    </a:ext>
                  </a:extLst>
                </p:cNvPr>
                <p:cNvSpPr/>
                <p:nvPr/>
              </p:nvSpPr>
              <p:spPr>
                <a:xfrm>
                  <a:off x="606481" y="2019946"/>
                  <a:ext cx="508072" cy="508073"/>
                </a:xfrm>
                <a:prstGeom prst="ellipse">
                  <a:avLst/>
                </a:prstGeom>
                <a:solidFill>
                  <a:srgbClr val="5D737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32" name="Google Shape;154;p2">
                  <a:extLst>
                    <a:ext uri="{FF2B5EF4-FFF2-40B4-BE49-F238E27FC236}">
                      <a16:creationId xmlns:a16="http://schemas.microsoft.com/office/drawing/2014/main" id="{0C1BCE84-A510-4B82-8790-DAF47376ED63}"/>
                    </a:ext>
                  </a:extLst>
                </p:cNvPr>
                <p:cNvSpPr txBox="1"/>
                <p:nvPr/>
              </p:nvSpPr>
              <p:spPr>
                <a:xfrm>
                  <a:off x="529213" y="1987633"/>
                  <a:ext cx="6626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dirty="0">
                      <a:solidFill>
                        <a:srgbClr val="E6E7E9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03</a:t>
                  </a:r>
                  <a:endParaRPr dirty="0"/>
                </a:p>
              </p:txBody>
            </p:sp>
          </p:grpSp>
          <p:pic>
            <p:nvPicPr>
              <p:cNvPr id="30" name="Google Shape;155;p2" descr="Icon&#10;&#10;Description automatically generated">
                <a:extLst>
                  <a:ext uri="{FF2B5EF4-FFF2-40B4-BE49-F238E27FC236}">
                    <a16:creationId xmlns:a16="http://schemas.microsoft.com/office/drawing/2014/main" id="{5B3AEE59-55A2-4127-9E3B-656087E34FA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236192" y="1781274"/>
                <a:ext cx="1727768" cy="1727768"/>
              </a:xfrm>
              <a:prstGeom prst="ellipse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45779759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7" grpId="0"/>
          <p:bldP spid="53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288" y="399131"/>
            <a:ext cx="3372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00" dirty="0">
                <a:solidFill>
                  <a:schemeClr val="accent2"/>
                </a:solidFill>
                <a:latin typeface="Open Sans"/>
              </a:rPr>
              <a:t>Web</a:t>
            </a:r>
            <a:r>
              <a:rPr kumimoji="0" lang="en-US" sz="4400" b="1" i="0" u="none" strike="noStrike" kern="1200" cap="none" spc="-4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Timeline</a:t>
            </a:r>
            <a:endParaRPr lang="id-ID" sz="4400" b="1" spc="-400" dirty="0">
              <a:solidFill>
                <a:schemeClr val="accent2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E8C23-8CBB-43DF-B60B-01BECA80BA25}"/>
              </a:ext>
            </a:extLst>
          </p:cNvPr>
          <p:cNvSpPr txBox="1"/>
          <p:nvPr/>
        </p:nvSpPr>
        <p:spPr>
          <a:xfrm>
            <a:off x="7790329" y="61623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Internet Archive: </a:t>
            </a:r>
            <a:r>
              <a:rPr lang="en-US" dirty="0" err="1">
                <a:hlinkClick r:id="rId3"/>
              </a:rPr>
              <a:t>Wayback</a:t>
            </a:r>
            <a:r>
              <a:rPr lang="en-US" dirty="0">
                <a:hlinkClick r:id="rId3"/>
              </a:rPr>
              <a:t> Machine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8DA59-6055-4138-B5A9-E40CF896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71" y="1359921"/>
            <a:ext cx="8265458" cy="41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22060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49226" y="2183106"/>
            <a:ext cx="854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Plaso</a:t>
            </a: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– Log2timeline</a:t>
            </a:r>
            <a:endParaRPr lang="id-ID" sz="7200" b="1" spc="-400" dirty="0">
              <a:solidFill>
                <a:schemeClr val="accent5"/>
              </a:solidFill>
              <a:latin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18D10-6307-4947-BD3F-7B51A69EAD23}"/>
              </a:ext>
            </a:extLst>
          </p:cNvPr>
          <p:cNvSpPr txBox="1"/>
          <p:nvPr/>
        </p:nvSpPr>
        <p:spPr>
          <a:xfrm>
            <a:off x="2788023" y="6068669"/>
            <a:ext cx="69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log2timeline/</a:t>
            </a:r>
            <a:r>
              <a:rPr lang="en-US" dirty="0" err="1">
                <a:hlinkClick r:id="rId3"/>
              </a:rPr>
              <a:t>plaso</a:t>
            </a:r>
            <a:r>
              <a:rPr lang="en-US" dirty="0">
                <a:hlinkClick r:id="rId3"/>
              </a:rPr>
              <a:t>: Super timeline all the things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0803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99D164-C9CD-4614-AFD5-269CBFEB8359}"/>
              </a:ext>
            </a:extLst>
          </p:cNvPr>
          <p:cNvSpPr txBox="1"/>
          <p:nvPr/>
        </p:nvSpPr>
        <p:spPr>
          <a:xfrm>
            <a:off x="1326776" y="2163685"/>
            <a:ext cx="10040471" cy="347787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EnCase, FTK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Log2Timeline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The Sleuth Kit (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ils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,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fls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,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mactime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), PTK, Autopsy,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Fiwalk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Ex-Tip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NTI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FileList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 Pro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CMR10"/>
              </a:rPr>
              <a:t>Zeitline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 (Buchholz &amp; Falk, 2005)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endParaRPr lang="en-US" sz="2000" b="0" i="0" dirty="0">
              <a:solidFill>
                <a:schemeClr val="accent1"/>
              </a:solidFill>
              <a:effectLst/>
              <a:latin typeface="CMR10"/>
            </a:endParaRPr>
          </a:p>
          <a:p>
            <a:endParaRPr lang="en-US" sz="2000" i="1" dirty="0">
              <a:solidFill>
                <a:schemeClr val="accent1"/>
              </a:solidFill>
              <a:latin typeface="CMSY10"/>
            </a:endParaRPr>
          </a:p>
          <a:p>
            <a:endParaRPr lang="en-US" sz="2000" b="0" i="1" dirty="0">
              <a:solidFill>
                <a:schemeClr val="accent1"/>
              </a:solidFill>
              <a:effectLst/>
              <a:latin typeface="CMSY10"/>
            </a:endParaRPr>
          </a:p>
          <a:p>
            <a:endParaRPr lang="en-US" sz="2000" i="1" dirty="0">
              <a:solidFill>
                <a:schemeClr val="accent1"/>
              </a:solidFill>
              <a:latin typeface="CMSY10"/>
            </a:endParaRPr>
          </a:p>
          <a:p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AnalyzeMFT.py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Mac-robber</a:t>
            </a:r>
            <a:b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</a:br>
            <a:r>
              <a:rPr lang="en-US" sz="2000" b="0" i="1" dirty="0">
                <a:solidFill>
                  <a:schemeClr val="accent1"/>
                </a:solidFill>
                <a:effectLst/>
                <a:latin typeface="CMSY10"/>
              </a:rPr>
              <a:t>• 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MR10"/>
              </a:rPr>
              <a:t>DFF (Digital Forensic Framework)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br>
              <a:rPr lang="en-US" sz="2000" dirty="0"/>
            </a:br>
            <a:r>
              <a:rPr lang="en-US" sz="2000" dirty="0">
                <a:solidFill>
                  <a:schemeClr val="accent1"/>
                </a:solidFill>
                <a:latin typeface="CMR10"/>
              </a:rPr>
              <a:t>• The Coroner’s Toolkit (grave-robber, </a:t>
            </a:r>
            <a:r>
              <a:rPr lang="en-US" sz="2000" dirty="0" err="1">
                <a:solidFill>
                  <a:schemeClr val="accent1"/>
                </a:solidFill>
                <a:latin typeface="CMR10"/>
              </a:rPr>
              <a:t>mactime</a:t>
            </a:r>
            <a:r>
              <a:rPr lang="en-US" sz="2000" dirty="0">
                <a:solidFill>
                  <a:schemeClr val="accent1"/>
                </a:solidFill>
                <a:latin typeface="CMR10"/>
              </a:rPr>
              <a:t>)</a:t>
            </a:r>
            <a:br>
              <a:rPr lang="en-US" sz="2000" dirty="0">
                <a:solidFill>
                  <a:schemeClr val="accent1"/>
                </a:solidFill>
                <a:latin typeface="CMR10"/>
              </a:rPr>
            </a:br>
            <a:r>
              <a:rPr lang="en-US" sz="2000" dirty="0">
                <a:solidFill>
                  <a:schemeClr val="accent1"/>
                </a:solidFill>
                <a:latin typeface="CMR10"/>
              </a:rPr>
              <a:t>• </a:t>
            </a:r>
            <a:r>
              <a:rPr lang="en-US" sz="2000" dirty="0" err="1">
                <a:solidFill>
                  <a:schemeClr val="accent1"/>
                </a:solidFill>
                <a:latin typeface="CMR10"/>
              </a:rPr>
              <a:t>NFILabs</a:t>
            </a:r>
            <a:r>
              <a:rPr lang="en-US" sz="2000" dirty="0">
                <a:solidFill>
                  <a:schemeClr val="accent1"/>
                </a:solidFill>
                <a:latin typeface="CMR10"/>
              </a:rPr>
              <a:t> Aftertime</a:t>
            </a:r>
            <a:br>
              <a:rPr lang="en-US" sz="2000" dirty="0">
                <a:solidFill>
                  <a:schemeClr val="accent1"/>
                </a:solidFill>
                <a:latin typeface="CMR10"/>
              </a:rPr>
            </a:br>
            <a:r>
              <a:rPr lang="en-US" sz="2000" dirty="0">
                <a:solidFill>
                  <a:schemeClr val="accent1"/>
                </a:solidFill>
                <a:latin typeface="CMR10"/>
              </a:rPr>
              <a:t>• SIMILE </a:t>
            </a:r>
            <a:r>
              <a:rPr lang="en-US" sz="2000" dirty="0" err="1">
                <a:solidFill>
                  <a:schemeClr val="accent1"/>
                </a:solidFill>
                <a:latin typeface="CMR10"/>
              </a:rPr>
              <a:t>Timeplot</a:t>
            </a:r>
            <a:r>
              <a:rPr lang="en-US" sz="2000" dirty="0">
                <a:solidFill>
                  <a:schemeClr val="accent1"/>
                </a:solidFill>
                <a:latin typeface="CMR1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BD8ED-E541-4D87-889D-6094BE45CA4F}"/>
              </a:ext>
            </a:extLst>
          </p:cNvPr>
          <p:cNvSpPr txBox="1"/>
          <p:nvPr/>
        </p:nvSpPr>
        <p:spPr>
          <a:xfrm>
            <a:off x="330048" y="506706"/>
            <a:ext cx="3853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spc="-400" dirty="0">
                <a:solidFill>
                  <a:schemeClr val="accent5"/>
                </a:solidFill>
                <a:latin typeface="Open Sans"/>
              </a:rPr>
              <a:t>Tools for timeline:</a:t>
            </a:r>
            <a:endParaRPr lang="id-ID" sz="4000" b="1" spc="-400" dirty="0">
              <a:solidFill>
                <a:schemeClr val="accent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1962058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D5CAE80-6806-4B18-94DD-8F896028D22B}"/>
              </a:ext>
            </a:extLst>
          </p:cNvPr>
          <p:cNvSpPr txBox="1"/>
          <p:nvPr/>
        </p:nvSpPr>
        <p:spPr>
          <a:xfrm>
            <a:off x="254679" y="531977"/>
            <a:ext cx="2671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Reference</a:t>
            </a:r>
            <a:endParaRPr kumimoji="0" lang="id-ID" sz="2133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669D6-B0FE-4D88-B930-AD44788E5794}"/>
              </a:ext>
            </a:extLst>
          </p:cNvPr>
          <p:cNvSpPr txBox="1"/>
          <p:nvPr/>
        </p:nvSpPr>
        <p:spPr>
          <a:xfrm>
            <a:off x="1590621" y="1703489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Bahnschrift Light Condensed" panose="020B0502040204020203" pitchFamily="34" charset="0"/>
              </a:rPr>
              <a:t>Main: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44462-A9DD-4452-A322-32A3FA6F1C21}"/>
              </a:ext>
            </a:extLst>
          </p:cNvPr>
          <p:cNvSpPr txBox="1"/>
          <p:nvPr/>
        </p:nvSpPr>
        <p:spPr>
          <a:xfrm>
            <a:off x="2738693" y="16823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https://www.sciencedirect.com/science/article/pii/S2666281721000329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94130-A9DD-44D5-BFA6-B49A7C2B2D3F}"/>
              </a:ext>
            </a:extLst>
          </p:cNvPr>
          <p:cNvSpPr txBox="1"/>
          <p:nvPr/>
        </p:nvSpPr>
        <p:spPr>
          <a:xfrm>
            <a:off x="2738693" y="46258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NT334.M21.ANTN-Digital-Forensic/Seminar at main · </a:t>
            </a:r>
            <a:r>
              <a:rPr lang="en-US" dirty="0" err="1">
                <a:hlinkClick r:id="rId4"/>
              </a:rPr>
              <a:t>khangtictoc</a:t>
            </a:r>
            <a:r>
              <a:rPr lang="en-US" dirty="0">
                <a:hlinkClick r:id="rId4"/>
              </a:rPr>
              <a:t>/NT334.M21.ANTN-Digital-Forensic (github.com)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C61AF-94ED-4F0E-8595-F8B9A60B247B}"/>
              </a:ext>
            </a:extLst>
          </p:cNvPr>
          <p:cNvSpPr txBox="1"/>
          <p:nvPr/>
        </p:nvSpPr>
        <p:spPr>
          <a:xfrm>
            <a:off x="1590621" y="462580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Bahnschrift Light Condensed" panose="020B0502040204020203" pitchFamily="34" charset="0"/>
              </a:rPr>
              <a:t>Github</a:t>
            </a:r>
            <a:r>
              <a:rPr lang="en-US" sz="2000" dirty="0">
                <a:solidFill>
                  <a:schemeClr val="accent2"/>
                </a:solidFill>
                <a:latin typeface="Bahnschrift Light Condensed" panose="020B0502040204020203" pitchFamily="34" charset="0"/>
              </a:rPr>
              <a:t>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15170-3F27-453E-948B-CA11E35F187E}"/>
              </a:ext>
            </a:extLst>
          </p:cNvPr>
          <p:cNvSpPr txBox="1"/>
          <p:nvPr/>
        </p:nvSpPr>
        <p:spPr>
          <a:xfrm>
            <a:off x="2738693" y="246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File Systems – Forensic Focus – Articles (rssing.com)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6C14A-0234-41EA-9556-20DBCDD00EAB}"/>
              </a:ext>
            </a:extLst>
          </p:cNvPr>
          <p:cNvSpPr txBox="1"/>
          <p:nvPr/>
        </p:nvSpPr>
        <p:spPr>
          <a:xfrm>
            <a:off x="2738693" y="29711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https://docplayer.net/9932295-File-history-analysis-windows-8.html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0FFAB-7564-44EC-96B1-EDBE53170994}"/>
              </a:ext>
            </a:extLst>
          </p:cNvPr>
          <p:cNvSpPr txBox="1"/>
          <p:nvPr/>
        </p:nvSpPr>
        <p:spPr>
          <a:xfrm>
            <a:off x="2738693" y="37559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Timeline2GUI: A Log2Timeline CSV parser and training scenarios - ScienceDirect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8684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9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24" grpId="0"/>
          <p:bldP spid="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E1AA5-D931-4D23-965C-BFFB0EE8A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11" y="894308"/>
            <a:ext cx="4242547" cy="2944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FF1C4-E79C-471A-A5BB-E251980060D6}"/>
              </a:ext>
            </a:extLst>
          </p:cNvPr>
          <p:cNvSpPr txBox="1"/>
          <p:nvPr/>
        </p:nvSpPr>
        <p:spPr>
          <a:xfrm flipH="1">
            <a:off x="2304825" y="4500283"/>
            <a:ext cx="8246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ook Antiqua" panose="02040602050305030304" pitchFamily="18" charset="0"/>
              </a:rPr>
              <a:t>Thanks for your listening !!!</a:t>
            </a:r>
          </a:p>
        </p:txBody>
      </p:sp>
    </p:spTree>
    <p:extLst>
      <p:ext uri="{BB962C8B-B14F-4D97-AF65-F5344CB8AC3E}">
        <p14:creationId xmlns:p14="http://schemas.microsoft.com/office/powerpoint/2010/main" val="1393251418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AF5F77C-3E90-4FC1-822B-64CADD8CC504}"/>
              </a:ext>
            </a:extLst>
          </p:cNvPr>
          <p:cNvGrpSpPr/>
          <p:nvPr/>
        </p:nvGrpSpPr>
        <p:grpSpPr>
          <a:xfrm>
            <a:off x="1876226" y="2590176"/>
            <a:ext cx="9610682" cy="1533590"/>
            <a:chOff x="1326331" y="3563804"/>
            <a:chExt cx="9539339" cy="152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92FC3A-6231-44DD-8DD9-D7565C9DFAAF}"/>
                </a:ext>
              </a:extLst>
            </p:cNvPr>
            <p:cNvCxnSpPr>
              <a:stCxn id="43" idx="7"/>
              <a:endCxn id="41" idx="5"/>
            </p:cNvCxnSpPr>
            <p:nvPr/>
          </p:nvCxnSpPr>
          <p:spPr>
            <a:xfrm>
              <a:off x="8526093" y="4324905"/>
              <a:ext cx="817375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0ED2CFA-4F01-4AAF-A99E-FF81A962BFAF}"/>
                </a:ext>
              </a:extLst>
            </p:cNvPr>
            <p:cNvGrpSpPr/>
            <p:nvPr/>
          </p:nvGrpSpPr>
          <p:grpSpPr>
            <a:xfrm>
              <a:off x="1326331" y="3563804"/>
              <a:ext cx="1522203" cy="1522203"/>
              <a:chOff x="994748" y="2672853"/>
              <a:chExt cx="1141652" cy="1141652"/>
            </a:xfrm>
          </p:grpSpPr>
          <p:sp>
            <p:nvSpPr>
              <p:cNvPr id="51" name="Teardrop 50">
                <a:extLst>
                  <a:ext uri="{FF2B5EF4-FFF2-40B4-BE49-F238E27FC236}">
                    <a16:creationId xmlns:a16="http://schemas.microsoft.com/office/drawing/2014/main" id="{D12A4B74-4C8C-412E-9C79-4FE3B7EC5F78}"/>
                  </a:ext>
                </a:extLst>
              </p:cNvPr>
              <p:cNvSpPr/>
              <p:nvPr/>
            </p:nvSpPr>
            <p:spPr>
              <a:xfrm rot="8100000">
                <a:off x="994748" y="2672853"/>
                <a:ext cx="1141652" cy="1141652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52" name="Freeform 90">
                <a:extLst>
                  <a:ext uri="{FF2B5EF4-FFF2-40B4-BE49-F238E27FC236}">
                    <a16:creationId xmlns:a16="http://schemas.microsoft.com/office/drawing/2014/main" id="{68E4EF0C-09AC-4C78-9465-B4BD57AE4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918" y="3143119"/>
                <a:ext cx="233194" cy="241125"/>
              </a:xfrm>
              <a:custGeom>
                <a:avLst/>
                <a:gdLst>
                  <a:gd name="T0" fmla="*/ 28 w 62"/>
                  <a:gd name="T1" fmla="*/ 25 h 62"/>
                  <a:gd name="T2" fmla="*/ 28 w 62"/>
                  <a:gd name="T3" fmla="*/ 28 h 62"/>
                  <a:gd name="T4" fmla="*/ 27 w 62"/>
                  <a:gd name="T5" fmla="*/ 29 h 62"/>
                  <a:gd name="T6" fmla="*/ 25 w 62"/>
                  <a:gd name="T7" fmla="*/ 28 h 62"/>
                  <a:gd name="T8" fmla="*/ 4 w 62"/>
                  <a:gd name="T9" fmla="*/ 7 h 62"/>
                  <a:gd name="T10" fmla="*/ 4 w 62"/>
                  <a:gd name="T11" fmla="*/ 15 h 62"/>
                  <a:gd name="T12" fmla="*/ 2 w 62"/>
                  <a:gd name="T13" fmla="*/ 17 h 62"/>
                  <a:gd name="T14" fmla="*/ 0 w 62"/>
                  <a:gd name="T15" fmla="*/ 15 h 62"/>
                  <a:gd name="T16" fmla="*/ 0 w 62"/>
                  <a:gd name="T17" fmla="*/ 2 h 62"/>
                  <a:gd name="T18" fmla="*/ 2 w 62"/>
                  <a:gd name="T19" fmla="*/ 0 h 62"/>
                  <a:gd name="T20" fmla="*/ 15 w 62"/>
                  <a:gd name="T21" fmla="*/ 0 h 62"/>
                  <a:gd name="T22" fmla="*/ 17 w 62"/>
                  <a:gd name="T23" fmla="*/ 2 h 62"/>
                  <a:gd name="T24" fmla="*/ 15 w 62"/>
                  <a:gd name="T25" fmla="*/ 4 h 62"/>
                  <a:gd name="T26" fmla="*/ 7 w 62"/>
                  <a:gd name="T27" fmla="*/ 4 h 62"/>
                  <a:gd name="T28" fmla="*/ 28 w 62"/>
                  <a:gd name="T29" fmla="*/ 25 h 62"/>
                  <a:gd name="T30" fmla="*/ 60 w 62"/>
                  <a:gd name="T31" fmla="*/ 46 h 62"/>
                  <a:gd name="T32" fmla="*/ 58 w 62"/>
                  <a:gd name="T33" fmla="*/ 48 h 62"/>
                  <a:gd name="T34" fmla="*/ 58 w 62"/>
                  <a:gd name="T35" fmla="*/ 55 h 62"/>
                  <a:gd name="T36" fmla="*/ 37 w 62"/>
                  <a:gd name="T37" fmla="*/ 34 h 62"/>
                  <a:gd name="T38" fmla="*/ 34 w 62"/>
                  <a:gd name="T39" fmla="*/ 34 h 62"/>
                  <a:gd name="T40" fmla="*/ 34 w 62"/>
                  <a:gd name="T41" fmla="*/ 37 h 62"/>
                  <a:gd name="T42" fmla="*/ 55 w 62"/>
                  <a:gd name="T43" fmla="*/ 58 h 62"/>
                  <a:gd name="T44" fmla="*/ 47 w 62"/>
                  <a:gd name="T45" fmla="*/ 58 h 62"/>
                  <a:gd name="T46" fmla="*/ 45 w 62"/>
                  <a:gd name="T47" fmla="*/ 60 h 62"/>
                  <a:gd name="T48" fmla="*/ 47 w 62"/>
                  <a:gd name="T49" fmla="*/ 62 h 62"/>
                  <a:gd name="T50" fmla="*/ 60 w 62"/>
                  <a:gd name="T51" fmla="*/ 62 h 62"/>
                  <a:gd name="T52" fmla="*/ 62 w 62"/>
                  <a:gd name="T53" fmla="*/ 60 h 62"/>
                  <a:gd name="T54" fmla="*/ 62 w 62"/>
                  <a:gd name="T55" fmla="*/ 48 h 62"/>
                  <a:gd name="T56" fmla="*/ 60 w 62"/>
                  <a:gd name="T57" fmla="*/ 46 h 62"/>
                  <a:gd name="T58" fmla="*/ 60 w 62"/>
                  <a:gd name="T59" fmla="*/ 0 h 62"/>
                  <a:gd name="T60" fmla="*/ 47 w 62"/>
                  <a:gd name="T61" fmla="*/ 0 h 62"/>
                  <a:gd name="T62" fmla="*/ 45 w 62"/>
                  <a:gd name="T63" fmla="*/ 2 h 62"/>
                  <a:gd name="T64" fmla="*/ 47 w 62"/>
                  <a:gd name="T65" fmla="*/ 4 h 62"/>
                  <a:gd name="T66" fmla="*/ 55 w 62"/>
                  <a:gd name="T67" fmla="*/ 4 h 62"/>
                  <a:gd name="T68" fmla="*/ 34 w 62"/>
                  <a:gd name="T69" fmla="*/ 25 h 62"/>
                  <a:gd name="T70" fmla="*/ 34 w 62"/>
                  <a:gd name="T71" fmla="*/ 28 h 62"/>
                  <a:gd name="T72" fmla="*/ 36 w 62"/>
                  <a:gd name="T73" fmla="*/ 29 h 62"/>
                  <a:gd name="T74" fmla="*/ 37 w 62"/>
                  <a:gd name="T75" fmla="*/ 28 h 62"/>
                  <a:gd name="T76" fmla="*/ 58 w 62"/>
                  <a:gd name="T77" fmla="*/ 7 h 62"/>
                  <a:gd name="T78" fmla="*/ 58 w 62"/>
                  <a:gd name="T79" fmla="*/ 15 h 62"/>
                  <a:gd name="T80" fmla="*/ 60 w 62"/>
                  <a:gd name="T81" fmla="*/ 17 h 62"/>
                  <a:gd name="T82" fmla="*/ 62 w 62"/>
                  <a:gd name="T83" fmla="*/ 15 h 62"/>
                  <a:gd name="T84" fmla="*/ 62 w 62"/>
                  <a:gd name="T85" fmla="*/ 2 h 62"/>
                  <a:gd name="T86" fmla="*/ 60 w 62"/>
                  <a:gd name="T87" fmla="*/ 0 h 62"/>
                  <a:gd name="T88" fmla="*/ 25 w 62"/>
                  <a:gd name="T89" fmla="*/ 34 h 62"/>
                  <a:gd name="T90" fmla="*/ 4 w 62"/>
                  <a:gd name="T91" fmla="*/ 55 h 62"/>
                  <a:gd name="T92" fmla="*/ 4 w 62"/>
                  <a:gd name="T93" fmla="*/ 48 h 62"/>
                  <a:gd name="T94" fmla="*/ 2 w 62"/>
                  <a:gd name="T95" fmla="*/ 46 h 62"/>
                  <a:gd name="T96" fmla="*/ 0 w 62"/>
                  <a:gd name="T97" fmla="*/ 48 h 62"/>
                  <a:gd name="T98" fmla="*/ 0 w 62"/>
                  <a:gd name="T99" fmla="*/ 60 h 62"/>
                  <a:gd name="T100" fmla="*/ 2 w 62"/>
                  <a:gd name="T101" fmla="*/ 62 h 62"/>
                  <a:gd name="T102" fmla="*/ 15 w 62"/>
                  <a:gd name="T103" fmla="*/ 62 h 62"/>
                  <a:gd name="T104" fmla="*/ 17 w 62"/>
                  <a:gd name="T105" fmla="*/ 60 h 62"/>
                  <a:gd name="T106" fmla="*/ 15 w 62"/>
                  <a:gd name="T107" fmla="*/ 58 h 62"/>
                  <a:gd name="T108" fmla="*/ 7 w 62"/>
                  <a:gd name="T109" fmla="*/ 58 h 62"/>
                  <a:gd name="T110" fmla="*/ 28 w 62"/>
                  <a:gd name="T111" fmla="*/ 37 h 62"/>
                  <a:gd name="T112" fmla="*/ 28 w 62"/>
                  <a:gd name="T113" fmla="*/ 34 h 62"/>
                  <a:gd name="T114" fmla="*/ 25 w 62"/>
                  <a:gd name="T115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2" h="62">
                    <a:moveTo>
                      <a:pt x="28" y="25"/>
                    </a:moveTo>
                    <a:cubicBezTo>
                      <a:pt x="29" y="26"/>
                      <a:pt x="29" y="27"/>
                      <a:pt x="28" y="28"/>
                    </a:cubicBezTo>
                    <a:cubicBezTo>
                      <a:pt x="28" y="28"/>
                      <a:pt x="27" y="29"/>
                      <a:pt x="27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7"/>
                      <a:pt x="2" y="17"/>
                    </a:cubicBezTo>
                    <a:cubicBezTo>
                      <a:pt x="1" y="17"/>
                      <a:pt x="0" y="16"/>
                      <a:pt x="0" y="1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4"/>
                      <a:pt x="16" y="4"/>
                      <a:pt x="15" y="4"/>
                    </a:cubicBezTo>
                    <a:cubicBezTo>
                      <a:pt x="7" y="4"/>
                      <a:pt x="7" y="4"/>
                      <a:pt x="7" y="4"/>
                    </a:cubicBezTo>
                    <a:lnTo>
                      <a:pt x="28" y="25"/>
                    </a:lnTo>
                    <a:close/>
                    <a:moveTo>
                      <a:pt x="60" y="46"/>
                    </a:moveTo>
                    <a:cubicBezTo>
                      <a:pt x="59" y="46"/>
                      <a:pt x="58" y="46"/>
                      <a:pt x="58" y="48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5" y="34"/>
                      <a:pt x="34" y="34"/>
                    </a:cubicBezTo>
                    <a:cubicBezTo>
                      <a:pt x="34" y="35"/>
                      <a:pt x="34" y="36"/>
                      <a:pt x="34" y="37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47" y="58"/>
                      <a:pt x="47" y="58"/>
                      <a:pt x="47" y="58"/>
                    </a:cubicBezTo>
                    <a:cubicBezTo>
                      <a:pt x="46" y="58"/>
                      <a:pt x="45" y="59"/>
                      <a:pt x="45" y="60"/>
                    </a:cubicBezTo>
                    <a:cubicBezTo>
                      <a:pt x="45" y="61"/>
                      <a:pt x="46" y="62"/>
                      <a:pt x="47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1" y="62"/>
                      <a:pt x="62" y="61"/>
                      <a:pt x="62" y="60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2" y="46"/>
                      <a:pt x="61" y="46"/>
                      <a:pt x="60" y="46"/>
                    </a:cubicBezTo>
                    <a:close/>
                    <a:moveTo>
                      <a:pt x="60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5" y="1"/>
                      <a:pt x="45" y="2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6"/>
                      <a:pt x="34" y="27"/>
                      <a:pt x="34" y="28"/>
                    </a:cubicBezTo>
                    <a:cubicBezTo>
                      <a:pt x="35" y="28"/>
                      <a:pt x="35" y="29"/>
                      <a:pt x="36" y="29"/>
                    </a:cubicBezTo>
                    <a:cubicBezTo>
                      <a:pt x="36" y="29"/>
                      <a:pt x="37" y="28"/>
                      <a:pt x="37" y="2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6"/>
                      <a:pt x="59" y="17"/>
                      <a:pt x="60" y="17"/>
                    </a:cubicBezTo>
                    <a:cubicBezTo>
                      <a:pt x="61" y="17"/>
                      <a:pt x="62" y="16"/>
                      <a:pt x="62" y="15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62" y="1"/>
                      <a:pt x="61" y="0"/>
                      <a:pt x="60" y="0"/>
                    </a:cubicBezTo>
                    <a:close/>
                    <a:moveTo>
                      <a:pt x="25" y="34"/>
                    </a:moveTo>
                    <a:cubicBezTo>
                      <a:pt x="4" y="55"/>
                      <a:pt x="4" y="55"/>
                      <a:pt x="4" y="55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6"/>
                      <a:pt x="3" y="46"/>
                      <a:pt x="2" y="46"/>
                    </a:cubicBezTo>
                    <a:cubicBezTo>
                      <a:pt x="1" y="46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7" y="59"/>
                      <a:pt x="16" y="58"/>
                      <a:pt x="15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6"/>
                      <a:pt x="29" y="35"/>
                      <a:pt x="28" y="34"/>
                    </a:cubicBezTo>
                    <a:cubicBezTo>
                      <a:pt x="27" y="34"/>
                      <a:pt x="26" y="34"/>
                      <a:pt x="25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450D3-D475-440D-B42F-48B3D3930C53}"/>
                </a:ext>
              </a:extLst>
            </p:cNvPr>
            <p:cNvGrpSpPr/>
            <p:nvPr/>
          </p:nvGrpSpPr>
          <p:grpSpPr>
            <a:xfrm>
              <a:off x="2668177" y="3563804"/>
              <a:ext cx="1522203" cy="1522203"/>
              <a:chOff x="2001133" y="2672853"/>
              <a:chExt cx="1141652" cy="1141652"/>
            </a:xfrm>
          </p:grpSpPr>
          <p:sp>
            <p:nvSpPr>
              <p:cNvPr id="49" name="Teardrop 48">
                <a:extLst>
                  <a:ext uri="{FF2B5EF4-FFF2-40B4-BE49-F238E27FC236}">
                    <a16:creationId xmlns:a16="http://schemas.microsoft.com/office/drawing/2014/main" id="{D09E0018-2876-44D4-81BF-15B9AC2F3A8A}"/>
                  </a:ext>
                </a:extLst>
              </p:cNvPr>
              <p:cNvSpPr/>
              <p:nvPr/>
            </p:nvSpPr>
            <p:spPr>
              <a:xfrm rot="2700000">
                <a:off x="2001133" y="2672853"/>
                <a:ext cx="1141652" cy="1141652"/>
              </a:xfrm>
              <a:prstGeom prst="teardrop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50" name="Freeform 53">
                <a:extLst>
                  <a:ext uri="{FF2B5EF4-FFF2-40B4-BE49-F238E27FC236}">
                    <a16:creationId xmlns:a16="http://schemas.microsoft.com/office/drawing/2014/main" id="{1858C40F-E136-4A60-AEDE-DD239B567C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15944" y="3085843"/>
                <a:ext cx="304397" cy="315672"/>
              </a:xfrm>
              <a:custGeom>
                <a:avLst/>
                <a:gdLst>
                  <a:gd name="T0" fmla="*/ 32 w 80"/>
                  <a:gd name="T1" fmla="*/ 40 h 80"/>
                  <a:gd name="T2" fmla="*/ 49 w 80"/>
                  <a:gd name="T3" fmla="*/ 58 h 80"/>
                  <a:gd name="T4" fmla="*/ 43 w 80"/>
                  <a:gd name="T5" fmla="*/ 56 h 80"/>
                  <a:gd name="T6" fmla="*/ 67 w 80"/>
                  <a:gd name="T7" fmla="*/ 64 h 80"/>
                  <a:gd name="T8" fmla="*/ 70 w 80"/>
                  <a:gd name="T9" fmla="*/ 64 h 80"/>
                  <a:gd name="T10" fmla="*/ 40 w 80"/>
                  <a:gd name="T11" fmla="*/ 57 h 80"/>
                  <a:gd name="T12" fmla="*/ 38 w 80"/>
                  <a:gd name="T13" fmla="*/ 56 h 80"/>
                  <a:gd name="T14" fmla="*/ 40 w 80"/>
                  <a:gd name="T15" fmla="*/ 77 h 80"/>
                  <a:gd name="T16" fmla="*/ 40 w 80"/>
                  <a:gd name="T17" fmla="*/ 80 h 80"/>
                  <a:gd name="T18" fmla="*/ 23 w 80"/>
                  <a:gd name="T19" fmla="*/ 49 h 80"/>
                  <a:gd name="T20" fmla="*/ 25 w 80"/>
                  <a:gd name="T21" fmla="*/ 43 h 80"/>
                  <a:gd name="T22" fmla="*/ 26 w 80"/>
                  <a:gd name="T23" fmla="*/ 64 h 80"/>
                  <a:gd name="T24" fmla="*/ 27 w 80"/>
                  <a:gd name="T25" fmla="*/ 67 h 80"/>
                  <a:gd name="T26" fmla="*/ 23 w 80"/>
                  <a:gd name="T27" fmla="*/ 40 h 80"/>
                  <a:gd name="T28" fmla="*/ 25 w 80"/>
                  <a:gd name="T29" fmla="*/ 38 h 80"/>
                  <a:gd name="T30" fmla="*/ 3 w 80"/>
                  <a:gd name="T31" fmla="*/ 40 h 80"/>
                  <a:gd name="T32" fmla="*/ 0 w 80"/>
                  <a:gd name="T33" fmla="*/ 40 h 80"/>
                  <a:gd name="T34" fmla="*/ 32 w 80"/>
                  <a:gd name="T35" fmla="*/ 23 h 80"/>
                  <a:gd name="T36" fmla="*/ 38 w 80"/>
                  <a:gd name="T37" fmla="*/ 25 h 80"/>
                  <a:gd name="T38" fmla="*/ 13 w 80"/>
                  <a:gd name="T39" fmla="*/ 16 h 80"/>
                  <a:gd name="T40" fmla="*/ 10 w 80"/>
                  <a:gd name="T41" fmla="*/ 16 h 80"/>
                  <a:gd name="T42" fmla="*/ 40 w 80"/>
                  <a:gd name="T43" fmla="*/ 23 h 80"/>
                  <a:gd name="T44" fmla="*/ 43 w 80"/>
                  <a:gd name="T45" fmla="*/ 25 h 80"/>
                  <a:gd name="T46" fmla="*/ 40 w 80"/>
                  <a:gd name="T47" fmla="*/ 3 h 80"/>
                  <a:gd name="T48" fmla="*/ 40 w 80"/>
                  <a:gd name="T49" fmla="*/ 0 h 80"/>
                  <a:gd name="T50" fmla="*/ 58 w 80"/>
                  <a:gd name="T51" fmla="*/ 32 h 80"/>
                  <a:gd name="T52" fmla="*/ 56 w 80"/>
                  <a:gd name="T53" fmla="*/ 38 h 80"/>
                  <a:gd name="T54" fmla="*/ 53 w 80"/>
                  <a:gd name="T55" fmla="*/ 18 h 80"/>
                  <a:gd name="T56" fmla="*/ 70 w 80"/>
                  <a:gd name="T57" fmla="*/ 16 h 80"/>
                  <a:gd name="T58" fmla="*/ 59 w 80"/>
                  <a:gd name="T59" fmla="*/ 47 h 80"/>
                  <a:gd name="T60" fmla="*/ 53 w 80"/>
                  <a:gd name="T61" fmla="*/ 49 h 80"/>
                  <a:gd name="T62" fmla="*/ 67 w 80"/>
                  <a:gd name="T63" fmla="*/ 31 h 80"/>
                  <a:gd name="T64" fmla="*/ 52 w 80"/>
                  <a:gd name="T65" fmla="*/ 60 h 80"/>
                  <a:gd name="T66" fmla="*/ 53 w 80"/>
                  <a:gd name="T67" fmla="*/ 40 h 80"/>
                  <a:gd name="T68" fmla="*/ 53 w 80"/>
                  <a:gd name="T69" fmla="*/ 40 h 80"/>
                  <a:gd name="T70" fmla="*/ 50 w 80"/>
                  <a:gd name="T71" fmla="*/ 40 h 80"/>
                  <a:gd name="T72" fmla="*/ 44 w 80"/>
                  <a:gd name="T73" fmla="*/ 31 h 80"/>
                  <a:gd name="T74" fmla="*/ 33 w 80"/>
                  <a:gd name="T75" fmla="*/ 33 h 80"/>
                  <a:gd name="T76" fmla="*/ 31 w 80"/>
                  <a:gd name="T77" fmla="*/ 44 h 80"/>
                  <a:gd name="T78" fmla="*/ 40 w 80"/>
                  <a:gd name="T79" fmla="*/ 50 h 80"/>
                  <a:gd name="T80" fmla="*/ 49 w 80"/>
                  <a:gd name="T81" fmla="*/ 31 h 80"/>
                  <a:gd name="T82" fmla="*/ 50 w 80"/>
                  <a:gd name="T83" fmla="*/ 31 h 80"/>
                  <a:gd name="T84" fmla="*/ 40 w 80"/>
                  <a:gd name="T85" fmla="*/ 28 h 80"/>
                  <a:gd name="T86" fmla="*/ 40 w 80"/>
                  <a:gd name="T87" fmla="*/ 28 h 80"/>
                  <a:gd name="T88" fmla="*/ 32 w 80"/>
                  <a:gd name="T89" fmla="*/ 31 h 80"/>
                  <a:gd name="T90" fmla="*/ 28 w 80"/>
                  <a:gd name="T91" fmla="*/ 41 h 80"/>
                  <a:gd name="T92" fmla="*/ 27 w 80"/>
                  <a:gd name="T93" fmla="*/ 40 h 80"/>
                  <a:gd name="T94" fmla="*/ 31 w 80"/>
                  <a:gd name="T95" fmla="*/ 49 h 80"/>
                  <a:gd name="T96" fmla="*/ 32 w 80"/>
                  <a:gd name="T97" fmla="*/ 50 h 80"/>
                  <a:gd name="T98" fmla="*/ 40 w 80"/>
                  <a:gd name="T99" fmla="*/ 53 h 80"/>
                  <a:gd name="T100" fmla="*/ 50 w 80"/>
                  <a:gd name="T101" fmla="*/ 50 h 80"/>
                  <a:gd name="T102" fmla="*/ 49 w 80"/>
                  <a:gd name="T103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" h="80">
                    <a:moveTo>
                      <a:pt x="48" y="40"/>
                    </a:moveTo>
                    <a:cubicBezTo>
                      <a:pt x="48" y="45"/>
                      <a:pt x="45" y="48"/>
                      <a:pt x="40" y="48"/>
                    </a:cubicBezTo>
                    <a:cubicBezTo>
                      <a:pt x="36" y="48"/>
                      <a:pt x="32" y="45"/>
                      <a:pt x="32" y="40"/>
                    </a:cubicBezTo>
                    <a:cubicBezTo>
                      <a:pt x="32" y="36"/>
                      <a:pt x="36" y="32"/>
                      <a:pt x="40" y="32"/>
                    </a:cubicBezTo>
                    <a:cubicBezTo>
                      <a:pt x="45" y="32"/>
                      <a:pt x="48" y="36"/>
                      <a:pt x="48" y="40"/>
                    </a:cubicBezTo>
                    <a:close/>
                    <a:moveTo>
                      <a:pt x="49" y="58"/>
                    </a:moveTo>
                    <a:cubicBezTo>
                      <a:pt x="49" y="56"/>
                      <a:pt x="49" y="54"/>
                      <a:pt x="49" y="53"/>
                    </a:cubicBezTo>
                    <a:cubicBezTo>
                      <a:pt x="48" y="53"/>
                      <a:pt x="47" y="53"/>
                      <a:pt x="46" y="53"/>
                    </a:cubicBezTo>
                    <a:cubicBezTo>
                      <a:pt x="45" y="54"/>
                      <a:pt x="44" y="55"/>
                      <a:pt x="43" y="56"/>
                    </a:cubicBezTo>
                    <a:cubicBezTo>
                      <a:pt x="47" y="59"/>
                      <a:pt x="51" y="62"/>
                      <a:pt x="55" y="64"/>
                    </a:cubicBezTo>
                    <a:cubicBezTo>
                      <a:pt x="62" y="68"/>
                      <a:pt x="65" y="68"/>
                      <a:pt x="67" y="67"/>
                    </a:cubicBezTo>
                    <a:cubicBezTo>
                      <a:pt x="67" y="66"/>
                      <a:pt x="67" y="65"/>
                      <a:pt x="67" y="64"/>
                    </a:cubicBezTo>
                    <a:cubicBezTo>
                      <a:pt x="67" y="62"/>
                      <a:pt x="66" y="58"/>
                      <a:pt x="63" y="53"/>
                    </a:cubicBezTo>
                    <a:cubicBezTo>
                      <a:pt x="64" y="53"/>
                      <a:pt x="65" y="53"/>
                      <a:pt x="66" y="52"/>
                    </a:cubicBezTo>
                    <a:cubicBezTo>
                      <a:pt x="69" y="57"/>
                      <a:pt x="70" y="61"/>
                      <a:pt x="70" y="64"/>
                    </a:cubicBezTo>
                    <a:cubicBezTo>
                      <a:pt x="70" y="66"/>
                      <a:pt x="70" y="68"/>
                      <a:pt x="69" y="69"/>
                    </a:cubicBezTo>
                    <a:cubicBezTo>
                      <a:pt x="66" y="71"/>
                      <a:pt x="61" y="71"/>
                      <a:pt x="53" y="67"/>
                    </a:cubicBezTo>
                    <a:cubicBezTo>
                      <a:pt x="49" y="64"/>
                      <a:pt x="45" y="61"/>
                      <a:pt x="40" y="57"/>
                    </a:cubicBezTo>
                    <a:cubicBezTo>
                      <a:pt x="38" y="59"/>
                      <a:pt x="36" y="61"/>
                      <a:pt x="35" y="62"/>
                    </a:cubicBezTo>
                    <a:cubicBezTo>
                      <a:pt x="34" y="61"/>
                      <a:pt x="34" y="60"/>
                      <a:pt x="34" y="59"/>
                    </a:cubicBezTo>
                    <a:cubicBezTo>
                      <a:pt x="35" y="58"/>
                      <a:pt x="37" y="57"/>
                      <a:pt x="38" y="56"/>
                    </a:cubicBezTo>
                    <a:cubicBezTo>
                      <a:pt x="37" y="55"/>
                      <a:pt x="36" y="54"/>
                      <a:pt x="35" y="53"/>
                    </a:cubicBezTo>
                    <a:cubicBezTo>
                      <a:pt x="34" y="53"/>
                      <a:pt x="32" y="53"/>
                      <a:pt x="31" y="53"/>
                    </a:cubicBezTo>
                    <a:cubicBezTo>
                      <a:pt x="33" y="68"/>
                      <a:pt x="37" y="77"/>
                      <a:pt x="40" y="77"/>
                    </a:cubicBezTo>
                    <a:cubicBezTo>
                      <a:pt x="43" y="77"/>
                      <a:pt x="45" y="73"/>
                      <a:pt x="47" y="65"/>
                    </a:cubicBezTo>
                    <a:cubicBezTo>
                      <a:pt x="48" y="66"/>
                      <a:pt x="49" y="66"/>
                      <a:pt x="50" y="67"/>
                    </a:cubicBezTo>
                    <a:cubicBezTo>
                      <a:pt x="48" y="75"/>
                      <a:pt x="45" y="80"/>
                      <a:pt x="40" y="80"/>
                    </a:cubicBezTo>
                    <a:cubicBezTo>
                      <a:pt x="34" y="80"/>
                      <a:pt x="30" y="68"/>
                      <a:pt x="28" y="52"/>
                    </a:cubicBezTo>
                    <a:cubicBezTo>
                      <a:pt x="26" y="52"/>
                      <a:pt x="23" y="52"/>
                      <a:pt x="21" y="52"/>
                    </a:cubicBezTo>
                    <a:cubicBezTo>
                      <a:pt x="22" y="51"/>
                      <a:pt x="22" y="50"/>
                      <a:pt x="23" y="49"/>
                    </a:cubicBezTo>
                    <a:cubicBezTo>
                      <a:pt x="24" y="49"/>
                      <a:pt x="26" y="49"/>
                      <a:pt x="28" y="49"/>
                    </a:cubicBezTo>
                    <a:cubicBezTo>
                      <a:pt x="28" y="48"/>
                      <a:pt x="28" y="47"/>
                      <a:pt x="28" y="46"/>
                    </a:cubicBezTo>
                    <a:cubicBezTo>
                      <a:pt x="27" y="45"/>
                      <a:pt x="26" y="44"/>
                      <a:pt x="25" y="43"/>
                    </a:cubicBezTo>
                    <a:cubicBezTo>
                      <a:pt x="18" y="51"/>
                      <a:pt x="13" y="60"/>
                      <a:pt x="13" y="64"/>
                    </a:cubicBezTo>
                    <a:cubicBezTo>
                      <a:pt x="13" y="65"/>
                      <a:pt x="14" y="66"/>
                      <a:pt x="14" y="67"/>
                    </a:cubicBezTo>
                    <a:cubicBezTo>
                      <a:pt x="15" y="68"/>
                      <a:pt x="19" y="68"/>
                      <a:pt x="26" y="64"/>
                    </a:cubicBezTo>
                    <a:cubicBezTo>
                      <a:pt x="26" y="64"/>
                      <a:pt x="27" y="63"/>
                      <a:pt x="28" y="63"/>
                    </a:cubicBezTo>
                    <a:cubicBezTo>
                      <a:pt x="28" y="64"/>
                      <a:pt x="28" y="65"/>
                      <a:pt x="28" y="66"/>
                    </a:cubicBezTo>
                    <a:cubicBezTo>
                      <a:pt x="28" y="66"/>
                      <a:pt x="28" y="66"/>
                      <a:pt x="27" y="67"/>
                    </a:cubicBezTo>
                    <a:cubicBezTo>
                      <a:pt x="20" y="71"/>
                      <a:pt x="15" y="71"/>
                      <a:pt x="12" y="69"/>
                    </a:cubicBezTo>
                    <a:cubicBezTo>
                      <a:pt x="11" y="68"/>
                      <a:pt x="10" y="66"/>
                      <a:pt x="10" y="64"/>
                    </a:cubicBezTo>
                    <a:cubicBezTo>
                      <a:pt x="10" y="59"/>
                      <a:pt x="15" y="50"/>
                      <a:pt x="23" y="40"/>
                    </a:cubicBezTo>
                    <a:cubicBezTo>
                      <a:pt x="22" y="38"/>
                      <a:pt x="20" y="36"/>
                      <a:pt x="19" y="35"/>
                    </a:cubicBezTo>
                    <a:cubicBezTo>
                      <a:pt x="20" y="34"/>
                      <a:pt x="21" y="34"/>
                      <a:pt x="22" y="34"/>
                    </a:cubicBezTo>
                    <a:cubicBezTo>
                      <a:pt x="23" y="35"/>
                      <a:pt x="24" y="37"/>
                      <a:pt x="25" y="38"/>
                    </a:cubicBezTo>
                    <a:cubicBezTo>
                      <a:pt x="26" y="37"/>
                      <a:pt x="27" y="36"/>
                      <a:pt x="28" y="35"/>
                    </a:cubicBezTo>
                    <a:cubicBezTo>
                      <a:pt x="28" y="34"/>
                      <a:pt x="28" y="32"/>
                      <a:pt x="28" y="31"/>
                    </a:cubicBezTo>
                    <a:cubicBezTo>
                      <a:pt x="12" y="33"/>
                      <a:pt x="3" y="37"/>
                      <a:pt x="3" y="40"/>
                    </a:cubicBezTo>
                    <a:cubicBezTo>
                      <a:pt x="3" y="43"/>
                      <a:pt x="8" y="45"/>
                      <a:pt x="15" y="47"/>
                    </a:cubicBezTo>
                    <a:cubicBezTo>
                      <a:pt x="15" y="48"/>
                      <a:pt x="14" y="49"/>
                      <a:pt x="14" y="50"/>
                    </a:cubicBezTo>
                    <a:cubicBezTo>
                      <a:pt x="6" y="48"/>
                      <a:pt x="0" y="45"/>
                      <a:pt x="0" y="40"/>
                    </a:cubicBezTo>
                    <a:cubicBezTo>
                      <a:pt x="0" y="34"/>
                      <a:pt x="13" y="30"/>
                      <a:pt x="28" y="28"/>
                    </a:cubicBezTo>
                    <a:cubicBezTo>
                      <a:pt x="28" y="26"/>
                      <a:pt x="29" y="23"/>
                      <a:pt x="29" y="21"/>
                    </a:cubicBezTo>
                    <a:cubicBezTo>
                      <a:pt x="30" y="22"/>
                      <a:pt x="31" y="22"/>
                      <a:pt x="32" y="23"/>
                    </a:cubicBezTo>
                    <a:cubicBezTo>
                      <a:pt x="32" y="25"/>
                      <a:pt x="31" y="26"/>
                      <a:pt x="31" y="28"/>
                    </a:cubicBezTo>
                    <a:cubicBezTo>
                      <a:pt x="32" y="28"/>
                      <a:pt x="34" y="28"/>
                      <a:pt x="35" y="28"/>
                    </a:cubicBezTo>
                    <a:cubicBezTo>
                      <a:pt x="36" y="27"/>
                      <a:pt x="37" y="26"/>
                      <a:pt x="38" y="25"/>
                    </a:cubicBezTo>
                    <a:cubicBezTo>
                      <a:pt x="34" y="22"/>
                      <a:pt x="30" y="19"/>
                      <a:pt x="26" y="17"/>
                    </a:cubicBezTo>
                    <a:cubicBezTo>
                      <a:pt x="19" y="13"/>
                      <a:pt x="15" y="13"/>
                      <a:pt x="14" y="14"/>
                    </a:cubicBezTo>
                    <a:cubicBezTo>
                      <a:pt x="14" y="15"/>
                      <a:pt x="13" y="15"/>
                      <a:pt x="13" y="16"/>
                    </a:cubicBezTo>
                    <a:cubicBezTo>
                      <a:pt x="13" y="19"/>
                      <a:pt x="15" y="23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2" y="24"/>
                      <a:pt x="10" y="19"/>
                      <a:pt x="10" y="16"/>
                    </a:cubicBezTo>
                    <a:cubicBezTo>
                      <a:pt x="10" y="15"/>
                      <a:pt x="11" y="13"/>
                      <a:pt x="12" y="12"/>
                    </a:cubicBezTo>
                    <a:cubicBezTo>
                      <a:pt x="15" y="9"/>
                      <a:pt x="20" y="10"/>
                      <a:pt x="27" y="14"/>
                    </a:cubicBezTo>
                    <a:cubicBezTo>
                      <a:pt x="31" y="16"/>
                      <a:pt x="36" y="19"/>
                      <a:pt x="40" y="23"/>
                    </a:cubicBezTo>
                    <a:cubicBezTo>
                      <a:pt x="42" y="22"/>
                      <a:pt x="44" y="20"/>
                      <a:pt x="46" y="19"/>
                    </a:cubicBezTo>
                    <a:cubicBezTo>
                      <a:pt x="46" y="20"/>
                      <a:pt x="46" y="21"/>
                      <a:pt x="47" y="22"/>
                    </a:cubicBezTo>
                    <a:cubicBezTo>
                      <a:pt x="45" y="23"/>
                      <a:pt x="44" y="24"/>
                      <a:pt x="43" y="25"/>
                    </a:cubicBezTo>
                    <a:cubicBezTo>
                      <a:pt x="44" y="26"/>
                      <a:pt x="45" y="27"/>
                      <a:pt x="45" y="28"/>
                    </a:cubicBezTo>
                    <a:cubicBezTo>
                      <a:pt x="47" y="28"/>
                      <a:pt x="48" y="28"/>
                      <a:pt x="49" y="28"/>
                    </a:cubicBezTo>
                    <a:cubicBezTo>
                      <a:pt x="48" y="12"/>
                      <a:pt x="44" y="3"/>
                      <a:pt x="40" y="3"/>
                    </a:cubicBezTo>
                    <a:cubicBezTo>
                      <a:pt x="38" y="3"/>
                      <a:pt x="35" y="8"/>
                      <a:pt x="33" y="15"/>
                    </a:cubicBezTo>
                    <a:cubicBezTo>
                      <a:pt x="32" y="15"/>
                      <a:pt x="32" y="14"/>
                      <a:pt x="31" y="14"/>
                    </a:cubicBezTo>
                    <a:cubicBezTo>
                      <a:pt x="33" y="6"/>
                      <a:pt x="36" y="0"/>
                      <a:pt x="40" y="0"/>
                    </a:cubicBezTo>
                    <a:cubicBezTo>
                      <a:pt x="47" y="0"/>
                      <a:pt x="51" y="13"/>
                      <a:pt x="52" y="28"/>
                    </a:cubicBezTo>
                    <a:cubicBezTo>
                      <a:pt x="55" y="28"/>
                      <a:pt x="57" y="29"/>
                      <a:pt x="60" y="29"/>
                    </a:cubicBezTo>
                    <a:cubicBezTo>
                      <a:pt x="59" y="30"/>
                      <a:pt x="58" y="31"/>
                      <a:pt x="58" y="32"/>
                    </a:cubicBezTo>
                    <a:cubicBezTo>
                      <a:pt x="56" y="32"/>
                      <a:pt x="54" y="31"/>
                      <a:pt x="53" y="31"/>
                    </a:cubicBezTo>
                    <a:cubicBezTo>
                      <a:pt x="53" y="32"/>
                      <a:pt x="53" y="34"/>
                      <a:pt x="53" y="35"/>
                    </a:cubicBezTo>
                    <a:cubicBezTo>
                      <a:pt x="54" y="36"/>
                      <a:pt x="55" y="37"/>
                      <a:pt x="56" y="38"/>
                    </a:cubicBezTo>
                    <a:cubicBezTo>
                      <a:pt x="63" y="29"/>
                      <a:pt x="67" y="21"/>
                      <a:pt x="67" y="16"/>
                    </a:cubicBezTo>
                    <a:cubicBezTo>
                      <a:pt x="67" y="15"/>
                      <a:pt x="67" y="15"/>
                      <a:pt x="67" y="14"/>
                    </a:cubicBezTo>
                    <a:cubicBezTo>
                      <a:pt x="65" y="13"/>
                      <a:pt x="60" y="14"/>
                      <a:pt x="53" y="18"/>
                    </a:cubicBezTo>
                    <a:cubicBezTo>
                      <a:pt x="53" y="17"/>
                      <a:pt x="52" y="16"/>
                      <a:pt x="52" y="15"/>
                    </a:cubicBezTo>
                    <a:cubicBezTo>
                      <a:pt x="59" y="11"/>
                      <a:pt x="66" y="9"/>
                      <a:pt x="69" y="12"/>
                    </a:cubicBezTo>
                    <a:cubicBezTo>
                      <a:pt x="70" y="13"/>
                      <a:pt x="70" y="15"/>
                      <a:pt x="70" y="16"/>
                    </a:cubicBezTo>
                    <a:cubicBezTo>
                      <a:pt x="70" y="22"/>
                      <a:pt x="65" y="31"/>
                      <a:pt x="58" y="40"/>
                    </a:cubicBezTo>
                    <a:cubicBezTo>
                      <a:pt x="59" y="42"/>
                      <a:pt x="61" y="44"/>
                      <a:pt x="62" y="46"/>
                    </a:cubicBezTo>
                    <a:cubicBezTo>
                      <a:pt x="61" y="46"/>
                      <a:pt x="60" y="46"/>
                      <a:pt x="59" y="47"/>
                    </a:cubicBezTo>
                    <a:cubicBezTo>
                      <a:pt x="58" y="45"/>
                      <a:pt x="57" y="44"/>
                      <a:pt x="56" y="43"/>
                    </a:cubicBezTo>
                    <a:cubicBezTo>
                      <a:pt x="55" y="44"/>
                      <a:pt x="54" y="45"/>
                      <a:pt x="53" y="46"/>
                    </a:cubicBezTo>
                    <a:cubicBezTo>
                      <a:pt x="53" y="47"/>
                      <a:pt x="53" y="48"/>
                      <a:pt x="53" y="49"/>
                    </a:cubicBezTo>
                    <a:cubicBezTo>
                      <a:pt x="68" y="48"/>
                      <a:pt x="77" y="44"/>
                      <a:pt x="77" y="40"/>
                    </a:cubicBezTo>
                    <a:cubicBezTo>
                      <a:pt x="77" y="38"/>
                      <a:pt x="73" y="35"/>
                      <a:pt x="65" y="33"/>
                    </a:cubicBezTo>
                    <a:cubicBezTo>
                      <a:pt x="66" y="32"/>
                      <a:pt x="66" y="32"/>
                      <a:pt x="67" y="31"/>
                    </a:cubicBezTo>
                    <a:cubicBezTo>
                      <a:pt x="75" y="33"/>
                      <a:pt x="80" y="36"/>
                      <a:pt x="80" y="40"/>
                    </a:cubicBezTo>
                    <a:cubicBezTo>
                      <a:pt x="80" y="47"/>
                      <a:pt x="67" y="51"/>
                      <a:pt x="52" y="52"/>
                    </a:cubicBezTo>
                    <a:cubicBezTo>
                      <a:pt x="52" y="55"/>
                      <a:pt x="52" y="57"/>
                      <a:pt x="52" y="60"/>
                    </a:cubicBezTo>
                    <a:cubicBezTo>
                      <a:pt x="51" y="59"/>
                      <a:pt x="50" y="58"/>
                      <a:pt x="49" y="58"/>
                    </a:cubicBezTo>
                    <a:close/>
                    <a:moveTo>
                      <a:pt x="53" y="40"/>
                    </a:move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1"/>
                      <a:pt x="53" y="41"/>
                      <a:pt x="54" y="40"/>
                    </a:cubicBezTo>
                    <a:cubicBezTo>
                      <a:pt x="53" y="40"/>
                      <a:pt x="53" y="40"/>
                      <a:pt x="53" y="40"/>
                    </a:cubicBezTo>
                    <a:close/>
                    <a:moveTo>
                      <a:pt x="47" y="47"/>
                    </a:moveTo>
                    <a:cubicBezTo>
                      <a:pt x="48" y="46"/>
                      <a:pt x="49" y="45"/>
                      <a:pt x="50" y="44"/>
                    </a:cubicBezTo>
                    <a:cubicBezTo>
                      <a:pt x="50" y="43"/>
                      <a:pt x="50" y="42"/>
                      <a:pt x="50" y="40"/>
                    </a:cubicBezTo>
                    <a:cubicBezTo>
                      <a:pt x="50" y="39"/>
                      <a:pt x="50" y="38"/>
                      <a:pt x="50" y="36"/>
                    </a:cubicBezTo>
                    <a:cubicBezTo>
                      <a:pt x="49" y="35"/>
                      <a:pt x="48" y="34"/>
                      <a:pt x="47" y="33"/>
                    </a:cubicBezTo>
                    <a:cubicBezTo>
                      <a:pt x="46" y="32"/>
                      <a:pt x="45" y="32"/>
                      <a:pt x="44" y="31"/>
                    </a:cubicBezTo>
                    <a:cubicBezTo>
                      <a:pt x="43" y="31"/>
                      <a:pt x="42" y="31"/>
                      <a:pt x="40" y="31"/>
                    </a:cubicBezTo>
                    <a:cubicBezTo>
                      <a:pt x="39" y="31"/>
                      <a:pt x="38" y="31"/>
                      <a:pt x="36" y="31"/>
                    </a:cubicBezTo>
                    <a:cubicBezTo>
                      <a:pt x="35" y="32"/>
                      <a:pt x="34" y="32"/>
                      <a:pt x="33" y="33"/>
                    </a:cubicBezTo>
                    <a:cubicBezTo>
                      <a:pt x="32" y="34"/>
                      <a:pt x="32" y="35"/>
                      <a:pt x="31" y="36"/>
                    </a:cubicBezTo>
                    <a:cubicBezTo>
                      <a:pt x="31" y="38"/>
                      <a:pt x="31" y="39"/>
                      <a:pt x="31" y="40"/>
                    </a:cubicBezTo>
                    <a:cubicBezTo>
                      <a:pt x="31" y="42"/>
                      <a:pt x="31" y="43"/>
                      <a:pt x="31" y="44"/>
                    </a:cubicBezTo>
                    <a:cubicBezTo>
                      <a:pt x="32" y="45"/>
                      <a:pt x="32" y="46"/>
                      <a:pt x="33" y="47"/>
                    </a:cubicBezTo>
                    <a:cubicBezTo>
                      <a:pt x="34" y="48"/>
                      <a:pt x="35" y="49"/>
                      <a:pt x="36" y="50"/>
                    </a:cubicBezTo>
                    <a:cubicBezTo>
                      <a:pt x="38" y="50"/>
                      <a:pt x="39" y="50"/>
                      <a:pt x="40" y="50"/>
                    </a:cubicBezTo>
                    <a:cubicBezTo>
                      <a:pt x="42" y="50"/>
                      <a:pt x="43" y="50"/>
                      <a:pt x="44" y="50"/>
                    </a:cubicBezTo>
                    <a:cubicBezTo>
                      <a:pt x="45" y="49"/>
                      <a:pt x="46" y="48"/>
                      <a:pt x="47" y="47"/>
                    </a:cubicBezTo>
                    <a:close/>
                    <a:moveTo>
                      <a:pt x="49" y="31"/>
                    </a:move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49" y="31"/>
                      <a:pt x="49" y="31"/>
                      <a:pt x="49" y="31"/>
                    </a:cubicBezTo>
                    <a:close/>
                    <a:moveTo>
                      <a:pt x="40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1" y="27"/>
                      <a:pt x="40" y="27"/>
                    </a:cubicBezTo>
                    <a:cubicBezTo>
                      <a:pt x="40" y="27"/>
                      <a:pt x="40" y="27"/>
                      <a:pt x="40" y="28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1"/>
                      <a:pt x="32" y="31"/>
                      <a:pt x="32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2"/>
                      <a:pt x="31" y="32"/>
                    </a:cubicBezTo>
                    <a:close/>
                    <a:moveTo>
                      <a:pt x="28" y="41"/>
                    </a:moveTo>
                    <a:cubicBezTo>
                      <a:pt x="28" y="41"/>
                      <a:pt x="28" y="41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1"/>
                      <a:pt x="27" y="41"/>
                      <a:pt x="28" y="41"/>
                    </a:cubicBezTo>
                    <a:close/>
                    <a:moveTo>
                      <a:pt x="32" y="50"/>
                    </a:moveTo>
                    <a:cubicBezTo>
                      <a:pt x="32" y="50"/>
                      <a:pt x="31" y="50"/>
                      <a:pt x="31" y="49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50"/>
                    </a:cubicBezTo>
                    <a:cubicBezTo>
                      <a:pt x="31" y="50"/>
                      <a:pt x="31" y="50"/>
                      <a:pt x="32" y="50"/>
                    </a:cubicBezTo>
                    <a:close/>
                    <a:moveTo>
                      <a:pt x="41" y="53"/>
                    </a:moveTo>
                    <a:cubicBezTo>
                      <a:pt x="41" y="53"/>
                      <a:pt x="41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4"/>
                    </a:cubicBezTo>
                    <a:cubicBezTo>
                      <a:pt x="41" y="53"/>
                      <a:pt x="41" y="53"/>
                      <a:pt x="41" y="53"/>
                    </a:cubicBezTo>
                    <a:close/>
                    <a:moveTo>
                      <a:pt x="50" y="50"/>
                    </a:move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9" y="50"/>
                      <a:pt x="49" y="50"/>
                      <a:pt x="50" y="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E1DFB267-58D7-4D37-BB59-57542773498B}"/>
                </a:ext>
              </a:extLst>
            </p:cNvPr>
            <p:cNvSpPr/>
            <p:nvPr/>
          </p:nvSpPr>
          <p:spPr>
            <a:xfrm rot="2700000">
              <a:off x="4010024" y="3563804"/>
              <a:ext cx="1522203" cy="152220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47FF141-6A13-4095-8BC7-6CC0D2E575B7}"/>
                </a:ext>
              </a:extLst>
            </p:cNvPr>
            <p:cNvGrpSpPr/>
            <p:nvPr/>
          </p:nvGrpSpPr>
          <p:grpSpPr>
            <a:xfrm>
              <a:off x="4592340" y="3563804"/>
              <a:ext cx="2281731" cy="1522203"/>
              <a:chOff x="3444256" y="2672853"/>
              <a:chExt cx="1711298" cy="1141652"/>
            </a:xfrm>
          </p:grpSpPr>
          <p:sp>
            <p:nvSpPr>
              <p:cNvPr id="45" name="Teardrop 44">
                <a:extLst>
                  <a:ext uri="{FF2B5EF4-FFF2-40B4-BE49-F238E27FC236}">
                    <a16:creationId xmlns:a16="http://schemas.microsoft.com/office/drawing/2014/main" id="{31C073CD-B9F8-47EA-835B-96B4B1DFBF94}"/>
                  </a:ext>
                </a:extLst>
              </p:cNvPr>
              <p:cNvSpPr/>
              <p:nvPr/>
            </p:nvSpPr>
            <p:spPr>
              <a:xfrm rot="2700000">
                <a:off x="4013902" y="2672853"/>
                <a:ext cx="1141652" cy="1141652"/>
              </a:xfrm>
              <a:prstGeom prst="teardrop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dirty="0"/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20B49037-DCC7-48E2-8FAA-89A19F5096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4256" y="3085843"/>
                <a:ext cx="258089" cy="262959"/>
              </a:xfrm>
              <a:custGeom>
                <a:avLst/>
                <a:gdLst>
                  <a:gd name="T0" fmla="*/ 62 w 67"/>
                  <a:gd name="T1" fmla="*/ 58 h 66"/>
                  <a:gd name="T2" fmla="*/ 57 w 67"/>
                  <a:gd name="T3" fmla="*/ 58 h 66"/>
                  <a:gd name="T4" fmla="*/ 53 w 67"/>
                  <a:gd name="T5" fmla="*/ 44 h 66"/>
                  <a:gd name="T6" fmla="*/ 47 w 67"/>
                  <a:gd name="T7" fmla="*/ 30 h 66"/>
                  <a:gd name="T8" fmla="*/ 42 w 67"/>
                  <a:gd name="T9" fmla="*/ 15 h 66"/>
                  <a:gd name="T10" fmla="*/ 39 w 67"/>
                  <a:gd name="T11" fmla="*/ 6 h 66"/>
                  <a:gd name="T12" fmla="*/ 34 w 67"/>
                  <a:gd name="T13" fmla="*/ 0 h 66"/>
                  <a:gd name="T14" fmla="*/ 28 w 67"/>
                  <a:gd name="T15" fmla="*/ 6 h 66"/>
                  <a:gd name="T16" fmla="*/ 25 w 67"/>
                  <a:gd name="T17" fmla="*/ 15 h 66"/>
                  <a:gd name="T18" fmla="*/ 20 w 67"/>
                  <a:gd name="T19" fmla="*/ 30 h 66"/>
                  <a:gd name="T20" fmla="*/ 15 w 67"/>
                  <a:gd name="T21" fmla="*/ 44 h 66"/>
                  <a:gd name="T22" fmla="*/ 10 w 67"/>
                  <a:gd name="T23" fmla="*/ 58 h 66"/>
                  <a:gd name="T24" fmla="*/ 5 w 67"/>
                  <a:gd name="T25" fmla="*/ 58 h 66"/>
                  <a:gd name="T26" fmla="*/ 0 w 67"/>
                  <a:gd name="T27" fmla="*/ 62 h 66"/>
                  <a:gd name="T28" fmla="*/ 5 w 67"/>
                  <a:gd name="T29" fmla="*/ 66 h 66"/>
                  <a:gd name="T30" fmla="*/ 62 w 67"/>
                  <a:gd name="T31" fmla="*/ 66 h 66"/>
                  <a:gd name="T32" fmla="*/ 67 w 67"/>
                  <a:gd name="T33" fmla="*/ 62 h 66"/>
                  <a:gd name="T34" fmla="*/ 62 w 67"/>
                  <a:gd name="T35" fmla="*/ 58 h 66"/>
                  <a:gd name="T36" fmla="*/ 30 w 67"/>
                  <a:gd name="T37" fmla="*/ 6 h 66"/>
                  <a:gd name="T38" fmla="*/ 34 w 67"/>
                  <a:gd name="T39" fmla="*/ 2 h 66"/>
                  <a:gd name="T40" fmla="*/ 37 w 67"/>
                  <a:gd name="T41" fmla="*/ 6 h 66"/>
                  <a:gd name="T42" fmla="*/ 40 w 67"/>
                  <a:gd name="T43" fmla="*/ 14 h 66"/>
                  <a:gd name="T44" fmla="*/ 27 w 67"/>
                  <a:gd name="T45" fmla="*/ 14 h 66"/>
                  <a:gd name="T46" fmla="*/ 30 w 67"/>
                  <a:gd name="T47" fmla="*/ 6 h 66"/>
                  <a:gd name="T48" fmla="*/ 21 w 67"/>
                  <a:gd name="T49" fmla="*/ 31 h 66"/>
                  <a:gd name="T50" fmla="*/ 46 w 67"/>
                  <a:gd name="T51" fmla="*/ 31 h 66"/>
                  <a:gd name="T52" fmla="*/ 50 w 67"/>
                  <a:gd name="T53" fmla="*/ 44 h 66"/>
                  <a:gd name="T54" fmla="*/ 17 w 67"/>
                  <a:gd name="T55" fmla="*/ 44 h 66"/>
                  <a:gd name="T56" fmla="*/ 21 w 67"/>
                  <a:gd name="T57" fmla="*/ 31 h 66"/>
                  <a:gd name="T58" fmla="*/ 62 w 67"/>
                  <a:gd name="T59" fmla="*/ 64 h 66"/>
                  <a:gd name="T60" fmla="*/ 5 w 67"/>
                  <a:gd name="T61" fmla="*/ 64 h 66"/>
                  <a:gd name="T62" fmla="*/ 2 w 67"/>
                  <a:gd name="T63" fmla="*/ 62 h 66"/>
                  <a:gd name="T64" fmla="*/ 5 w 67"/>
                  <a:gd name="T65" fmla="*/ 60 h 66"/>
                  <a:gd name="T66" fmla="*/ 11 w 67"/>
                  <a:gd name="T67" fmla="*/ 60 h 66"/>
                  <a:gd name="T68" fmla="*/ 57 w 67"/>
                  <a:gd name="T69" fmla="*/ 60 h 66"/>
                  <a:gd name="T70" fmla="*/ 62 w 67"/>
                  <a:gd name="T71" fmla="*/ 60 h 66"/>
                  <a:gd name="T72" fmla="*/ 65 w 67"/>
                  <a:gd name="T73" fmla="*/ 62 h 66"/>
                  <a:gd name="T74" fmla="*/ 62 w 67"/>
                  <a:gd name="T75" fmla="*/ 6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7" h="66">
                    <a:moveTo>
                      <a:pt x="62" y="58"/>
                    </a:moveTo>
                    <a:cubicBezTo>
                      <a:pt x="57" y="58"/>
                      <a:pt x="57" y="58"/>
                      <a:pt x="57" y="58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7" y="1"/>
                      <a:pt x="35" y="0"/>
                      <a:pt x="34" y="0"/>
                    </a:cubicBezTo>
                    <a:cubicBezTo>
                      <a:pt x="31" y="0"/>
                      <a:pt x="30" y="2"/>
                      <a:pt x="28" y="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58"/>
                      <a:pt x="0" y="60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5" y="66"/>
                      <a:pt x="67" y="64"/>
                      <a:pt x="67" y="62"/>
                    </a:cubicBezTo>
                    <a:cubicBezTo>
                      <a:pt x="67" y="60"/>
                      <a:pt x="65" y="58"/>
                      <a:pt x="62" y="58"/>
                    </a:cubicBezTo>
                    <a:close/>
                    <a:moveTo>
                      <a:pt x="30" y="6"/>
                    </a:moveTo>
                    <a:cubicBezTo>
                      <a:pt x="31" y="3"/>
                      <a:pt x="33" y="2"/>
                      <a:pt x="34" y="2"/>
                    </a:cubicBezTo>
                    <a:cubicBezTo>
                      <a:pt x="35" y="2"/>
                      <a:pt x="36" y="4"/>
                      <a:pt x="37" y="6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27" y="14"/>
                      <a:pt x="27" y="14"/>
                      <a:pt x="27" y="14"/>
                    </a:cubicBezTo>
                    <a:lnTo>
                      <a:pt x="30" y="6"/>
                    </a:lnTo>
                    <a:close/>
                    <a:moveTo>
                      <a:pt x="21" y="31"/>
                    </a:moveTo>
                    <a:cubicBezTo>
                      <a:pt x="46" y="31"/>
                      <a:pt x="46" y="31"/>
                      <a:pt x="46" y="31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17" y="44"/>
                      <a:pt x="17" y="44"/>
                      <a:pt x="17" y="44"/>
                    </a:cubicBezTo>
                    <a:lnTo>
                      <a:pt x="21" y="31"/>
                    </a:lnTo>
                    <a:close/>
                    <a:moveTo>
                      <a:pt x="62" y="64"/>
                    </a:moveTo>
                    <a:cubicBezTo>
                      <a:pt x="5" y="64"/>
                      <a:pt x="5" y="64"/>
                      <a:pt x="5" y="64"/>
                    </a:cubicBezTo>
                    <a:cubicBezTo>
                      <a:pt x="3" y="64"/>
                      <a:pt x="2" y="63"/>
                      <a:pt x="2" y="62"/>
                    </a:cubicBezTo>
                    <a:cubicBezTo>
                      <a:pt x="2" y="61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4" y="60"/>
                      <a:pt x="65" y="61"/>
                      <a:pt x="65" y="62"/>
                    </a:cubicBezTo>
                    <a:cubicBezTo>
                      <a:pt x="65" y="63"/>
                      <a:pt x="64" y="64"/>
                      <a:pt x="62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F11D9-9090-4850-A2DA-34551053E47A}"/>
                </a:ext>
              </a:extLst>
            </p:cNvPr>
            <p:cNvGrpSpPr/>
            <p:nvPr/>
          </p:nvGrpSpPr>
          <p:grpSpPr>
            <a:xfrm>
              <a:off x="6688631" y="3563804"/>
              <a:ext cx="1522203" cy="1522203"/>
              <a:chOff x="5016473" y="2672853"/>
              <a:chExt cx="1141652" cy="1141652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id="{90CF9D41-E7B6-4A53-92C7-47C75D33BA42}"/>
                  </a:ext>
                </a:extLst>
              </p:cNvPr>
              <p:cNvSpPr/>
              <p:nvPr/>
            </p:nvSpPr>
            <p:spPr>
              <a:xfrm rot="2700000">
                <a:off x="5016473" y="2672853"/>
                <a:ext cx="1141652" cy="1141652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dirty="0"/>
              </a:p>
            </p:txBody>
          </p:sp>
          <p:sp>
            <p:nvSpPr>
              <p:cNvPr id="44" name="Freeform 166">
                <a:extLst>
                  <a:ext uri="{FF2B5EF4-FFF2-40B4-BE49-F238E27FC236}">
                    <a16:creationId xmlns:a16="http://schemas.microsoft.com/office/drawing/2014/main" id="{8B8A35DC-9321-4A3A-B9F3-E5A89E439A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8478" y="3110163"/>
                <a:ext cx="297637" cy="292590"/>
              </a:xfrm>
              <a:custGeom>
                <a:avLst/>
                <a:gdLst>
                  <a:gd name="T0" fmla="*/ 64 w 75"/>
                  <a:gd name="T1" fmla="*/ 19 h 71"/>
                  <a:gd name="T2" fmla="*/ 71 w 75"/>
                  <a:gd name="T3" fmla="*/ 66 h 71"/>
                  <a:gd name="T4" fmla="*/ 64 w 75"/>
                  <a:gd name="T5" fmla="*/ 70 h 71"/>
                  <a:gd name="T6" fmla="*/ 55 w 75"/>
                  <a:gd name="T7" fmla="*/ 54 h 71"/>
                  <a:gd name="T8" fmla="*/ 47 w 75"/>
                  <a:gd name="T9" fmla="*/ 70 h 71"/>
                  <a:gd name="T10" fmla="*/ 40 w 75"/>
                  <a:gd name="T11" fmla="*/ 66 h 71"/>
                  <a:gd name="T12" fmla="*/ 43 w 75"/>
                  <a:gd name="T13" fmla="*/ 47 h 71"/>
                  <a:gd name="T14" fmla="*/ 43 w 75"/>
                  <a:gd name="T15" fmla="*/ 39 h 71"/>
                  <a:gd name="T16" fmla="*/ 47 w 75"/>
                  <a:gd name="T17" fmla="*/ 32 h 71"/>
                  <a:gd name="T18" fmla="*/ 53 w 75"/>
                  <a:gd name="T19" fmla="*/ 29 h 71"/>
                  <a:gd name="T20" fmla="*/ 61 w 75"/>
                  <a:gd name="T21" fmla="*/ 31 h 71"/>
                  <a:gd name="T22" fmla="*/ 67 w 75"/>
                  <a:gd name="T23" fmla="*/ 36 h 71"/>
                  <a:gd name="T24" fmla="*/ 69 w 75"/>
                  <a:gd name="T25" fmla="*/ 43 h 71"/>
                  <a:gd name="T26" fmla="*/ 65 w 75"/>
                  <a:gd name="T27" fmla="*/ 50 h 71"/>
                  <a:gd name="T28" fmla="*/ 52 w 75"/>
                  <a:gd name="T29" fmla="*/ 55 h 71"/>
                  <a:gd name="T30" fmla="*/ 47 w 75"/>
                  <a:gd name="T31" fmla="*/ 53 h 71"/>
                  <a:gd name="T32" fmla="*/ 47 w 75"/>
                  <a:gd name="T33" fmla="*/ 62 h 71"/>
                  <a:gd name="T34" fmla="*/ 53 w 75"/>
                  <a:gd name="T35" fmla="*/ 55 h 71"/>
                  <a:gd name="T36" fmla="*/ 59 w 75"/>
                  <a:gd name="T37" fmla="*/ 48 h 71"/>
                  <a:gd name="T38" fmla="*/ 61 w 75"/>
                  <a:gd name="T39" fmla="*/ 41 h 71"/>
                  <a:gd name="T40" fmla="*/ 55 w 75"/>
                  <a:gd name="T41" fmla="*/ 38 h 71"/>
                  <a:gd name="T42" fmla="*/ 50 w 75"/>
                  <a:gd name="T43" fmla="*/ 42 h 71"/>
                  <a:gd name="T44" fmla="*/ 52 w 75"/>
                  <a:gd name="T45" fmla="*/ 49 h 71"/>
                  <a:gd name="T46" fmla="*/ 63 w 75"/>
                  <a:gd name="T47" fmla="*/ 53 h 71"/>
                  <a:gd name="T48" fmla="*/ 58 w 75"/>
                  <a:gd name="T49" fmla="*/ 55 h 71"/>
                  <a:gd name="T50" fmla="*/ 62 w 75"/>
                  <a:gd name="T51" fmla="*/ 66 h 71"/>
                  <a:gd name="T52" fmla="*/ 68 w 75"/>
                  <a:gd name="T53" fmla="*/ 64 h 71"/>
                  <a:gd name="T54" fmla="*/ 64 w 75"/>
                  <a:gd name="T55" fmla="*/ 23 h 71"/>
                  <a:gd name="T56" fmla="*/ 29 w 75"/>
                  <a:gd name="T57" fmla="*/ 23 h 71"/>
                  <a:gd name="T58" fmla="*/ 23 w 75"/>
                  <a:gd name="T59" fmla="*/ 20 h 71"/>
                  <a:gd name="T60" fmla="*/ 24 w 75"/>
                  <a:gd name="T61" fmla="*/ 16 h 71"/>
                  <a:gd name="T62" fmla="*/ 24 w 75"/>
                  <a:gd name="T63" fmla="*/ 13 h 71"/>
                  <a:gd name="T64" fmla="*/ 25 w 75"/>
                  <a:gd name="T65" fmla="*/ 10 h 71"/>
                  <a:gd name="T66" fmla="*/ 25 w 75"/>
                  <a:gd name="T67" fmla="*/ 9 h 71"/>
                  <a:gd name="T68" fmla="*/ 16 w 75"/>
                  <a:gd name="T69" fmla="*/ 9 h 71"/>
                  <a:gd name="T70" fmla="*/ 15 w 75"/>
                  <a:gd name="T71" fmla="*/ 14 h 71"/>
                  <a:gd name="T72" fmla="*/ 18 w 75"/>
                  <a:gd name="T73" fmla="*/ 19 h 71"/>
                  <a:gd name="T74" fmla="*/ 17 w 75"/>
                  <a:gd name="T75" fmla="*/ 21 h 71"/>
                  <a:gd name="T76" fmla="*/ 8 w 75"/>
                  <a:gd name="T77" fmla="*/ 30 h 71"/>
                  <a:gd name="T78" fmla="*/ 11 w 75"/>
                  <a:gd name="T79" fmla="*/ 36 h 71"/>
                  <a:gd name="T80" fmla="*/ 27 w 75"/>
                  <a:gd name="T81" fmla="*/ 35 h 71"/>
                  <a:gd name="T82" fmla="*/ 64 w 75"/>
                  <a:gd name="T83" fmla="*/ 10 h 71"/>
                  <a:gd name="T84" fmla="*/ 64 w 75"/>
                  <a:gd name="T85" fmla="*/ 12 h 71"/>
                  <a:gd name="T86" fmla="*/ 0 w 75"/>
                  <a:gd name="T87" fmla="*/ 53 h 71"/>
                  <a:gd name="T88" fmla="*/ 6 w 75"/>
                  <a:gd name="T89" fmla="*/ 55 h 71"/>
                  <a:gd name="T90" fmla="*/ 69 w 75"/>
                  <a:gd name="T91" fmla="*/ 3 h 71"/>
                  <a:gd name="T92" fmla="*/ 69 w 75"/>
                  <a:gd name="T93" fmla="*/ 55 h 71"/>
                  <a:gd name="T94" fmla="*/ 69 w 75"/>
                  <a:gd name="T9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5" h="71">
                    <a:moveTo>
                      <a:pt x="38" y="17"/>
                    </a:moveTo>
                    <a:cubicBezTo>
                      <a:pt x="64" y="17"/>
                      <a:pt x="64" y="17"/>
                      <a:pt x="64" y="17"/>
                    </a:cubicBezTo>
                    <a:cubicBezTo>
                      <a:pt x="64" y="17"/>
                      <a:pt x="65" y="17"/>
                      <a:pt x="65" y="18"/>
                    </a:cubicBezTo>
                    <a:cubicBezTo>
                      <a:pt x="65" y="18"/>
                      <a:pt x="64" y="19"/>
                      <a:pt x="64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8"/>
                      <a:pt x="37" y="18"/>
                    </a:cubicBezTo>
                    <a:cubicBezTo>
                      <a:pt x="37" y="17"/>
                      <a:pt x="37" y="17"/>
                      <a:pt x="38" y="17"/>
                    </a:cubicBezTo>
                    <a:close/>
                    <a:moveTo>
                      <a:pt x="71" y="66"/>
                    </a:moveTo>
                    <a:cubicBezTo>
                      <a:pt x="71" y="67"/>
                      <a:pt x="71" y="67"/>
                      <a:pt x="71" y="67"/>
                    </a:cubicBezTo>
                    <a:cubicBezTo>
                      <a:pt x="70" y="68"/>
                      <a:pt x="70" y="68"/>
                      <a:pt x="70" y="67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4" y="70"/>
                      <a:pt x="63" y="71"/>
                      <a:pt x="63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2" y="71"/>
                      <a:pt x="62" y="70"/>
                      <a:pt x="62" y="70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70"/>
                      <a:pt x="48" y="71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7" y="70"/>
                      <a:pt x="47" y="70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0" y="68"/>
                      <a:pt x="40" y="67"/>
                    </a:cubicBezTo>
                    <a:cubicBezTo>
                      <a:pt x="40" y="67"/>
                      <a:pt x="40" y="67"/>
                      <a:pt x="40" y="66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3" y="47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7" y="32"/>
                      <a:pt x="47" y="31"/>
                      <a:pt x="47" y="31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8" y="29"/>
                      <a:pt x="59" y="29"/>
                      <a:pt x="59" y="29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4" y="31"/>
                      <a:pt x="64" y="32"/>
                      <a:pt x="64" y="32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68" y="36"/>
                      <a:pt x="68" y="36"/>
                      <a:pt x="68" y="37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3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8" y="48"/>
                      <a:pt x="68" y="48"/>
                      <a:pt x="67" y="49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1"/>
                      <a:pt x="65" y="51"/>
                      <a:pt x="65" y="51"/>
                    </a:cubicBezTo>
                    <a:lnTo>
                      <a:pt x="71" y="66"/>
                    </a:lnTo>
                    <a:close/>
                    <a:moveTo>
                      <a:pt x="53" y="55"/>
                    </a:moveTo>
                    <a:cubicBezTo>
                      <a:pt x="53" y="56"/>
                      <a:pt x="53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2"/>
                      <a:pt x="46" y="62"/>
                      <a:pt x="47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7" y="62"/>
                      <a:pt x="47" y="62"/>
                      <a:pt x="48" y="62"/>
                    </a:cubicBezTo>
                    <a:cubicBezTo>
                      <a:pt x="48" y="66"/>
                      <a:pt x="48" y="66"/>
                      <a:pt x="48" y="66"/>
                    </a:cubicBezTo>
                    <a:lnTo>
                      <a:pt x="53" y="55"/>
                    </a:lnTo>
                    <a:close/>
                    <a:moveTo>
                      <a:pt x="55" y="47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9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5" y="37"/>
                    </a:cubicBezTo>
                    <a:cubicBezTo>
                      <a:pt x="55" y="37"/>
                      <a:pt x="55" y="37"/>
                      <a:pt x="55" y="38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41"/>
                      <a:pt x="50" y="41"/>
                      <a:pt x="50" y="42"/>
                    </a:cubicBezTo>
                    <a:cubicBezTo>
                      <a:pt x="49" y="42"/>
                      <a:pt x="50" y="42"/>
                      <a:pt x="50" y="42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2" y="48"/>
                      <a:pt x="52" y="48"/>
                    </a:cubicBezTo>
                    <a:cubicBezTo>
                      <a:pt x="52" y="48"/>
                      <a:pt x="52" y="49"/>
                      <a:pt x="52" y="49"/>
                    </a:cubicBezTo>
                    <a:cubicBezTo>
                      <a:pt x="52" y="49"/>
                      <a:pt x="52" y="48"/>
                      <a:pt x="53" y="48"/>
                    </a:cubicBezTo>
                    <a:lnTo>
                      <a:pt x="55" y="47"/>
                    </a:lnTo>
                    <a:close/>
                    <a:moveTo>
                      <a:pt x="68" y="64"/>
                    </a:move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5"/>
                      <a:pt x="59" y="55"/>
                      <a:pt x="58" y="55"/>
                    </a:cubicBezTo>
                    <a:cubicBezTo>
                      <a:pt x="58" y="55"/>
                      <a:pt x="58" y="56"/>
                      <a:pt x="58" y="56"/>
                    </a:cubicBezTo>
                    <a:cubicBezTo>
                      <a:pt x="58" y="56"/>
                      <a:pt x="58" y="56"/>
                      <a:pt x="58" y="55"/>
                    </a:cubicBezTo>
                    <a:cubicBezTo>
                      <a:pt x="58" y="55"/>
                      <a:pt x="58" y="56"/>
                      <a:pt x="58" y="55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3" y="62"/>
                      <a:pt x="64" y="62"/>
                    </a:cubicBezTo>
                    <a:cubicBezTo>
                      <a:pt x="64" y="62"/>
                      <a:pt x="64" y="62"/>
                      <a:pt x="65" y="62"/>
                    </a:cubicBezTo>
                    <a:lnTo>
                      <a:pt x="68" y="64"/>
                    </a:lnTo>
                    <a:close/>
                    <a:moveTo>
                      <a:pt x="38" y="25"/>
                    </a:move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5" y="25"/>
                      <a:pt x="65" y="24"/>
                    </a:cubicBezTo>
                    <a:cubicBezTo>
                      <a:pt x="65" y="24"/>
                      <a:pt x="64" y="23"/>
                      <a:pt x="64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7" y="23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lose/>
                    <a:moveTo>
                      <a:pt x="29" y="23"/>
                    </a:moveTo>
                    <a:cubicBezTo>
                      <a:pt x="29" y="23"/>
                      <a:pt x="25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3" y="7"/>
                      <a:pt x="20" y="7"/>
                    </a:cubicBezTo>
                    <a:cubicBezTo>
                      <a:pt x="19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8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6" y="13"/>
                      <a:pt x="15" y="12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15" y="15"/>
                      <a:pt x="16" y="15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7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6" y="21"/>
                      <a:pt x="11" y="23"/>
                      <a:pt x="11" y="23"/>
                    </a:cubicBezTo>
                    <a:cubicBezTo>
                      <a:pt x="10" y="23"/>
                      <a:pt x="8" y="30"/>
                      <a:pt x="8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0" y="23"/>
                      <a:pt x="29" y="23"/>
                    </a:cubicBezTo>
                    <a:close/>
                    <a:moveTo>
                      <a:pt x="13" y="35"/>
                    </a:moveTo>
                    <a:cubicBezTo>
                      <a:pt x="12" y="35"/>
                      <a:pt x="11" y="35"/>
                      <a:pt x="11" y="36"/>
                    </a:cubicBezTo>
                    <a:cubicBezTo>
                      <a:pt x="11" y="37"/>
                      <a:pt x="12" y="38"/>
                      <a:pt x="13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6"/>
                    </a:cubicBezTo>
                    <a:cubicBezTo>
                      <a:pt x="29" y="35"/>
                      <a:pt x="28" y="35"/>
                      <a:pt x="27" y="35"/>
                    </a:cubicBezTo>
                    <a:lnTo>
                      <a:pt x="13" y="35"/>
                    </a:lnTo>
                    <a:close/>
                    <a:moveTo>
                      <a:pt x="64" y="12"/>
                    </a:moveTo>
                    <a:cubicBezTo>
                      <a:pt x="64" y="12"/>
                      <a:pt x="65" y="12"/>
                      <a:pt x="65" y="11"/>
                    </a:cubicBezTo>
                    <a:cubicBezTo>
                      <a:pt x="65" y="11"/>
                      <a:pt x="64" y="10"/>
                      <a:pt x="6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5" y="12"/>
                    </a:cubicBezTo>
                    <a:lnTo>
                      <a:pt x="64" y="12"/>
                    </a:lnTo>
                    <a:close/>
                    <a:moveTo>
                      <a:pt x="69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6"/>
                      <a:pt x="3" y="58"/>
                      <a:pt x="6" y="58"/>
                    </a:cubicBezTo>
                    <a:cubicBezTo>
                      <a:pt x="41" y="58"/>
                      <a:pt x="41" y="58"/>
                      <a:pt x="41" y="58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5" y="55"/>
                      <a:pt x="3" y="54"/>
                      <a:pt x="3" y="5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4"/>
                      <a:pt x="5" y="3"/>
                      <a:pt x="6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71" y="3"/>
                      <a:pt x="72" y="4"/>
                      <a:pt x="72" y="6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1" y="55"/>
                      <a:pt x="69" y="55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70" y="58"/>
                      <a:pt x="70" y="58"/>
                      <a:pt x="70" y="58"/>
                    </a:cubicBezTo>
                    <a:cubicBezTo>
                      <a:pt x="73" y="58"/>
                      <a:pt x="75" y="55"/>
                      <a:pt x="75" y="53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3"/>
                      <a:pt x="72" y="0"/>
                      <a:pt x="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D4D126-4957-4152-BF3D-386D6122204C}"/>
                </a:ext>
              </a:extLst>
            </p:cNvPr>
            <p:cNvGrpSpPr/>
            <p:nvPr/>
          </p:nvGrpSpPr>
          <p:grpSpPr>
            <a:xfrm>
              <a:off x="9343467" y="3563804"/>
              <a:ext cx="1522203" cy="1522203"/>
              <a:chOff x="7007600" y="2672853"/>
              <a:chExt cx="1141652" cy="1141652"/>
            </a:xfrm>
          </p:grpSpPr>
          <p:sp>
            <p:nvSpPr>
              <p:cNvPr id="41" name="Teardrop 40">
                <a:extLst>
                  <a:ext uri="{FF2B5EF4-FFF2-40B4-BE49-F238E27FC236}">
                    <a16:creationId xmlns:a16="http://schemas.microsoft.com/office/drawing/2014/main" id="{14FC9B01-534D-4CCA-AB04-F8F1FE72DB8C}"/>
                  </a:ext>
                </a:extLst>
              </p:cNvPr>
              <p:cNvSpPr/>
              <p:nvPr/>
            </p:nvSpPr>
            <p:spPr>
              <a:xfrm rot="18900000">
                <a:off x="7007600" y="2672853"/>
                <a:ext cx="1141652" cy="1141652"/>
              </a:xfrm>
              <a:prstGeom prst="teardrop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/>
              </a:p>
            </p:txBody>
          </p:sp>
          <p:sp>
            <p:nvSpPr>
              <p:cNvPr id="42" name="Freeform 179">
                <a:extLst>
                  <a:ext uri="{FF2B5EF4-FFF2-40B4-BE49-F238E27FC236}">
                    <a16:creationId xmlns:a16="http://schemas.microsoft.com/office/drawing/2014/main" id="{6E4AA214-D08D-4730-A4AA-0D8895BFC5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4187" y="3068598"/>
                <a:ext cx="379111" cy="335367"/>
              </a:xfrm>
              <a:custGeom>
                <a:avLst/>
                <a:gdLst>
                  <a:gd name="T0" fmla="*/ 12 w 77"/>
                  <a:gd name="T1" fmla="*/ 19 h 66"/>
                  <a:gd name="T2" fmla="*/ 33 w 77"/>
                  <a:gd name="T3" fmla="*/ 21 h 66"/>
                  <a:gd name="T4" fmla="*/ 11 w 77"/>
                  <a:gd name="T5" fmla="*/ 20 h 66"/>
                  <a:gd name="T6" fmla="*/ 34 w 77"/>
                  <a:gd name="T7" fmla="*/ 35 h 66"/>
                  <a:gd name="T8" fmla="*/ 34 w 77"/>
                  <a:gd name="T9" fmla="*/ 33 h 66"/>
                  <a:gd name="T10" fmla="*/ 6 w 77"/>
                  <a:gd name="T11" fmla="*/ 34 h 66"/>
                  <a:gd name="T12" fmla="*/ 17 w 77"/>
                  <a:gd name="T13" fmla="*/ 7 h 66"/>
                  <a:gd name="T14" fmla="*/ 46 w 77"/>
                  <a:gd name="T15" fmla="*/ 6 h 66"/>
                  <a:gd name="T16" fmla="*/ 17 w 77"/>
                  <a:gd name="T17" fmla="*/ 5 h 66"/>
                  <a:gd name="T18" fmla="*/ 17 w 77"/>
                  <a:gd name="T19" fmla="*/ 7 h 66"/>
                  <a:gd name="T20" fmla="*/ 75 w 77"/>
                  <a:gd name="T21" fmla="*/ 19 h 66"/>
                  <a:gd name="T22" fmla="*/ 59 w 77"/>
                  <a:gd name="T23" fmla="*/ 15 h 66"/>
                  <a:gd name="T24" fmla="*/ 59 w 77"/>
                  <a:gd name="T25" fmla="*/ 14 h 66"/>
                  <a:gd name="T26" fmla="*/ 66 w 77"/>
                  <a:gd name="T27" fmla="*/ 8 h 66"/>
                  <a:gd name="T28" fmla="*/ 55 w 77"/>
                  <a:gd name="T29" fmla="*/ 7 h 66"/>
                  <a:gd name="T30" fmla="*/ 54 w 77"/>
                  <a:gd name="T31" fmla="*/ 14 h 66"/>
                  <a:gd name="T32" fmla="*/ 39 w 77"/>
                  <a:gd name="T33" fmla="*/ 15 h 66"/>
                  <a:gd name="T34" fmla="*/ 36 w 77"/>
                  <a:gd name="T35" fmla="*/ 26 h 66"/>
                  <a:gd name="T36" fmla="*/ 38 w 77"/>
                  <a:gd name="T37" fmla="*/ 25 h 66"/>
                  <a:gd name="T38" fmla="*/ 50 w 77"/>
                  <a:gd name="T39" fmla="*/ 19 h 66"/>
                  <a:gd name="T40" fmla="*/ 47 w 77"/>
                  <a:gd name="T41" fmla="*/ 26 h 66"/>
                  <a:gd name="T42" fmla="*/ 40 w 77"/>
                  <a:gd name="T43" fmla="*/ 38 h 66"/>
                  <a:gd name="T44" fmla="*/ 22 w 77"/>
                  <a:gd name="T45" fmla="*/ 39 h 66"/>
                  <a:gd name="T46" fmla="*/ 21 w 77"/>
                  <a:gd name="T47" fmla="*/ 42 h 66"/>
                  <a:gd name="T48" fmla="*/ 34 w 77"/>
                  <a:gd name="T49" fmla="*/ 49 h 66"/>
                  <a:gd name="T50" fmla="*/ 48 w 77"/>
                  <a:gd name="T51" fmla="*/ 38 h 66"/>
                  <a:gd name="T52" fmla="*/ 53 w 77"/>
                  <a:gd name="T53" fmla="*/ 48 h 66"/>
                  <a:gd name="T54" fmla="*/ 49 w 77"/>
                  <a:gd name="T55" fmla="*/ 65 h 66"/>
                  <a:gd name="T56" fmla="*/ 51 w 77"/>
                  <a:gd name="T57" fmla="*/ 65 h 66"/>
                  <a:gd name="T58" fmla="*/ 58 w 77"/>
                  <a:gd name="T59" fmla="*/ 48 h 66"/>
                  <a:gd name="T60" fmla="*/ 57 w 77"/>
                  <a:gd name="T61" fmla="*/ 25 h 66"/>
                  <a:gd name="T62" fmla="*/ 64 w 77"/>
                  <a:gd name="T63" fmla="*/ 26 h 66"/>
                  <a:gd name="T64" fmla="*/ 76 w 77"/>
                  <a:gd name="T65" fmla="*/ 22 h 66"/>
                  <a:gd name="T66" fmla="*/ 1 w 77"/>
                  <a:gd name="T67" fmla="*/ 48 h 66"/>
                  <a:gd name="T68" fmla="*/ 1 w 77"/>
                  <a:gd name="T69" fmla="*/ 50 h 66"/>
                  <a:gd name="T70" fmla="*/ 24 w 77"/>
                  <a:gd name="T71" fmla="*/ 4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66">
                    <a:moveTo>
                      <a:pt x="11" y="20"/>
                    </a:moveTo>
                    <a:cubicBezTo>
                      <a:pt x="11" y="19"/>
                      <a:pt x="11" y="19"/>
                      <a:pt x="12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0"/>
                      <a:pt x="11" y="20"/>
                    </a:cubicBezTo>
                    <a:close/>
                    <a:moveTo>
                      <a:pt x="7" y="35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5"/>
                      <a:pt x="35" y="35"/>
                      <a:pt x="35" y="34"/>
                    </a:cubicBezTo>
                    <a:cubicBezTo>
                      <a:pt x="35" y="34"/>
                      <a:pt x="35" y="33"/>
                      <a:pt x="34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6" y="33"/>
                      <a:pt x="6" y="34"/>
                      <a:pt x="6" y="34"/>
                    </a:cubicBezTo>
                    <a:cubicBezTo>
                      <a:pt x="6" y="35"/>
                      <a:pt x="6" y="35"/>
                      <a:pt x="7" y="35"/>
                    </a:cubicBezTo>
                    <a:close/>
                    <a:moveTo>
                      <a:pt x="17" y="7"/>
                    </a:move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6" y="6"/>
                      <a:pt x="46" y="6"/>
                    </a:cubicBezTo>
                    <a:cubicBezTo>
                      <a:pt x="46" y="5"/>
                      <a:pt x="45" y="5"/>
                      <a:pt x="4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7" y="7"/>
                      <a:pt x="17" y="7"/>
                    </a:cubicBezTo>
                    <a:close/>
                    <a:moveTo>
                      <a:pt x="77" y="20"/>
                    </a:moveTo>
                    <a:cubicBezTo>
                      <a:pt x="77" y="19"/>
                      <a:pt x="76" y="19"/>
                      <a:pt x="75" y="19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60" y="14"/>
                      <a:pt x="60" y="14"/>
                    </a:cubicBezTo>
                    <a:cubicBezTo>
                      <a:pt x="63" y="14"/>
                      <a:pt x="66" y="11"/>
                      <a:pt x="66" y="8"/>
                    </a:cubicBezTo>
                    <a:cubicBezTo>
                      <a:pt x="67" y="4"/>
                      <a:pt x="64" y="0"/>
                      <a:pt x="61" y="0"/>
                    </a:cubicBezTo>
                    <a:cubicBezTo>
                      <a:pt x="58" y="0"/>
                      <a:pt x="55" y="3"/>
                      <a:pt x="55" y="7"/>
                    </a:cubicBezTo>
                    <a:cubicBezTo>
                      <a:pt x="55" y="9"/>
                      <a:pt x="55" y="11"/>
                      <a:pt x="57" y="12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39" y="15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25"/>
                      <a:pt x="35" y="26"/>
                      <a:pt x="36" y="26"/>
                    </a:cubicBezTo>
                    <a:cubicBezTo>
                      <a:pt x="36" y="26"/>
                      <a:pt x="36" y="26"/>
                      <a:pt x="37" y="26"/>
                    </a:cubicBezTo>
                    <a:cubicBezTo>
                      <a:pt x="37" y="26"/>
                      <a:pt x="38" y="26"/>
                      <a:pt x="38" y="25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9"/>
                      <a:pt x="50" y="20"/>
                      <a:pt x="49" y="21"/>
                    </a:cubicBezTo>
                    <a:cubicBezTo>
                      <a:pt x="48" y="23"/>
                      <a:pt x="47" y="26"/>
                      <a:pt x="47" y="26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5" y="31"/>
                      <a:pt x="42" y="36"/>
                      <a:pt x="40" y="38"/>
                    </a:cubicBezTo>
                    <a:cubicBezTo>
                      <a:pt x="37" y="41"/>
                      <a:pt x="34" y="43"/>
                      <a:pt x="34" y="43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1" y="39"/>
                      <a:pt x="20" y="39"/>
                      <a:pt x="20" y="40"/>
                    </a:cubicBezTo>
                    <a:cubicBezTo>
                      <a:pt x="20" y="41"/>
                      <a:pt x="20" y="41"/>
                      <a:pt x="21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5" y="49"/>
                      <a:pt x="35" y="4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9"/>
                      <a:pt x="49" y="40"/>
                      <a:pt x="50" y="41"/>
                    </a:cubicBezTo>
                    <a:cubicBezTo>
                      <a:pt x="52" y="45"/>
                      <a:pt x="53" y="48"/>
                      <a:pt x="53" y="4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4"/>
                      <a:pt x="48" y="65"/>
                      <a:pt x="49" y="65"/>
                    </a:cubicBezTo>
                    <a:cubicBezTo>
                      <a:pt x="49" y="66"/>
                      <a:pt x="49" y="66"/>
                      <a:pt x="50" y="66"/>
                    </a:cubicBezTo>
                    <a:cubicBezTo>
                      <a:pt x="50" y="66"/>
                      <a:pt x="51" y="65"/>
                      <a:pt x="51" y="65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8" y="48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6" y="27"/>
                      <a:pt x="57" y="25"/>
                    </a:cubicBezTo>
                    <a:cubicBezTo>
                      <a:pt x="57" y="24"/>
                      <a:pt x="58" y="23"/>
                      <a:pt x="58" y="22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6"/>
                      <a:pt x="65" y="26"/>
                      <a:pt x="66" y="26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7" y="21"/>
                      <a:pt x="77" y="21"/>
                      <a:pt x="77" y="20"/>
                    </a:cubicBezTo>
                    <a:close/>
                    <a:moveTo>
                      <a:pt x="1" y="48"/>
                    </a:moveTo>
                    <a:cubicBezTo>
                      <a:pt x="1" y="48"/>
                      <a:pt x="0" y="48"/>
                      <a:pt x="0" y="49"/>
                    </a:cubicBezTo>
                    <a:cubicBezTo>
                      <a:pt x="0" y="49"/>
                      <a:pt x="1" y="50"/>
                      <a:pt x="1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4" y="48"/>
                      <a:pt x="24" y="48"/>
                      <a:pt x="24" y="48"/>
                    </a:cubicBezTo>
                    <a:lnTo>
                      <a:pt x="1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338725" y="792195"/>
            <a:ext cx="3236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noProof="0" dirty="0">
                <a:solidFill>
                  <a:srgbClr val="0070C0"/>
                </a:solidFill>
                <a:latin typeface="Open Sans"/>
              </a:rPr>
              <a:t>Outlines Today</a:t>
            </a:r>
            <a:endParaRPr kumimoji="0" lang="id-ID" sz="2133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A18E2-7245-4ABE-9899-E0FDADF4593A}"/>
              </a:ext>
            </a:extLst>
          </p:cNvPr>
          <p:cNvSpPr txBox="1"/>
          <p:nvPr/>
        </p:nvSpPr>
        <p:spPr>
          <a:xfrm>
            <a:off x="1957213" y="451984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5B89A"/>
                </a:solidFill>
                <a:latin typeface="Bahnschrift Light" panose="020B0502040204020203" pitchFamily="34" charset="0"/>
              </a:rPr>
              <a:t>Definitions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BCDE28-A2C8-47D4-9AE0-E8B5F5F86D78}"/>
              </a:ext>
            </a:extLst>
          </p:cNvPr>
          <p:cNvSpPr txBox="1"/>
          <p:nvPr/>
        </p:nvSpPr>
        <p:spPr>
          <a:xfrm>
            <a:off x="3466233" y="4508244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Window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(File History)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DDE385-8F2C-4BB7-9A61-5B329B75D2A7}"/>
              </a:ext>
            </a:extLst>
          </p:cNvPr>
          <p:cNvSpPr txBox="1"/>
          <p:nvPr/>
        </p:nvSpPr>
        <p:spPr>
          <a:xfrm>
            <a:off x="4971520" y="4543649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Bahnschrift Light" panose="020B0502040204020203" pitchFamily="34" charset="0"/>
              </a:rPr>
              <a:t>Linux</a:t>
            </a:r>
          </a:p>
          <a:p>
            <a:r>
              <a:rPr lang="en-US" b="1" dirty="0">
                <a:solidFill>
                  <a:srgbClr val="92D050"/>
                </a:solidFill>
                <a:latin typeface="Bahnschrift Light" panose="020B0502040204020203" pitchFamily="34" charset="0"/>
              </a:rPr>
              <a:t>(Plugin)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123997-B2F3-489A-B5E1-AE80CF67B8A4}"/>
              </a:ext>
            </a:extLst>
          </p:cNvPr>
          <p:cNvSpPr txBox="1"/>
          <p:nvPr/>
        </p:nvSpPr>
        <p:spPr>
          <a:xfrm>
            <a:off x="6384313" y="454364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Bahnschrift Light" panose="020B0502040204020203" pitchFamily="34" charset="0"/>
              </a:rPr>
              <a:t>Web</a:t>
            </a:r>
            <a:endParaRPr lang="en-US" b="1" dirty="0">
              <a:solidFill>
                <a:srgbClr val="FFC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A856A5-8C94-435B-932E-E718C143488F}"/>
              </a:ext>
            </a:extLst>
          </p:cNvPr>
          <p:cNvSpPr txBox="1"/>
          <p:nvPr/>
        </p:nvSpPr>
        <p:spPr>
          <a:xfrm>
            <a:off x="7741944" y="454364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Demo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CABF18-1B69-4D89-B6FE-48747CDDD716}"/>
              </a:ext>
            </a:extLst>
          </p:cNvPr>
          <p:cNvSpPr txBox="1"/>
          <p:nvPr/>
        </p:nvSpPr>
        <p:spPr>
          <a:xfrm>
            <a:off x="10187877" y="38073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Timeline</a:t>
            </a:r>
          </a:p>
        </p:txBody>
      </p:sp>
      <p:sp>
        <p:nvSpPr>
          <p:cNvPr id="63" name="Freeform 64">
            <a:extLst>
              <a:ext uri="{FF2B5EF4-FFF2-40B4-BE49-F238E27FC236}">
                <a16:creationId xmlns:a16="http://schemas.microsoft.com/office/drawing/2014/main" id="{DEF1C149-54A9-4E0F-BEF0-49F3FB0F1B78}"/>
              </a:ext>
            </a:extLst>
          </p:cNvPr>
          <p:cNvSpPr>
            <a:spLocks noEditPoints="1"/>
          </p:cNvSpPr>
          <p:nvPr/>
        </p:nvSpPr>
        <p:spPr bwMode="auto">
          <a:xfrm>
            <a:off x="6512430" y="3153038"/>
            <a:ext cx="372465" cy="387989"/>
          </a:xfrm>
          <a:custGeom>
            <a:avLst/>
            <a:gdLst>
              <a:gd name="T0" fmla="*/ 36 w 71"/>
              <a:gd name="T1" fmla="*/ 0 h 71"/>
              <a:gd name="T2" fmla="*/ 0 w 71"/>
              <a:gd name="T3" fmla="*/ 35 h 71"/>
              <a:gd name="T4" fmla="*/ 36 w 71"/>
              <a:gd name="T5" fmla="*/ 71 h 71"/>
              <a:gd name="T6" fmla="*/ 71 w 71"/>
              <a:gd name="T7" fmla="*/ 35 h 71"/>
              <a:gd name="T8" fmla="*/ 36 w 71"/>
              <a:gd name="T9" fmla="*/ 0 h 71"/>
              <a:gd name="T10" fmla="*/ 36 w 71"/>
              <a:gd name="T11" fmla="*/ 67 h 71"/>
              <a:gd name="T12" fmla="*/ 4 w 71"/>
              <a:gd name="T13" fmla="*/ 35 h 71"/>
              <a:gd name="T14" fmla="*/ 36 w 71"/>
              <a:gd name="T15" fmla="*/ 4 h 71"/>
              <a:gd name="T16" fmla="*/ 67 w 71"/>
              <a:gd name="T17" fmla="*/ 35 h 71"/>
              <a:gd name="T18" fmla="*/ 36 w 71"/>
              <a:gd name="T19" fmla="*/ 67 h 71"/>
              <a:gd name="T20" fmla="*/ 50 w 71"/>
              <a:gd name="T21" fmla="*/ 24 h 71"/>
              <a:gd name="T22" fmla="*/ 38 w 71"/>
              <a:gd name="T23" fmla="*/ 35 h 71"/>
              <a:gd name="T24" fmla="*/ 50 w 71"/>
              <a:gd name="T25" fmla="*/ 46 h 71"/>
              <a:gd name="T26" fmla="*/ 50 w 71"/>
              <a:gd name="T27" fmla="*/ 49 h 71"/>
              <a:gd name="T28" fmla="*/ 48 w 71"/>
              <a:gd name="T29" fmla="*/ 50 h 71"/>
              <a:gd name="T30" fmla="*/ 47 w 71"/>
              <a:gd name="T31" fmla="*/ 49 h 71"/>
              <a:gd name="T32" fmla="*/ 36 w 71"/>
              <a:gd name="T33" fmla="*/ 38 h 71"/>
              <a:gd name="T34" fmla="*/ 24 w 71"/>
              <a:gd name="T35" fmla="*/ 49 h 71"/>
              <a:gd name="T36" fmla="*/ 23 w 71"/>
              <a:gd name="T37" fmla="*/ 50 h 71"/>
              <a:gd name="T38" fmla="*/ 22 w 71"/>
              <a:gd name="T39" fmla="*/ 49 h 71"/>
              <a:gd name="T40" fmla="*/ 22 w 71"/>
              <a:gd name="T41" fmla="*/ 46 h 71"/>
              <a:gd name="T42" fmla="*/ 33 w 71"/>
              <a:gd name="T43" fmla="*/ 35 h 71"/>
              <a:gd name="T44" fmla="*/ 22 w 71"/>
              <a:gd name="T45" fmla="*/ 24 h 71"/>
              <a:gd name="T46" fmla="*/ 22 w 71"/>
              <a:gd name="T47" fmla="*/ 21 h 71"/>
              <a:gd name="T48" fmla="*/ 24 w 71"/>
              <a:gd name="T49" fmla="*/ 21 h 71"/>
              <a:gd name="T50" fmla="*/ 36 w 71"/>
              <a:gd name="T51" fmla="*/ 32 h 71"/>
              <a:gd name="T52" fmla="*/ 47 w 71"/>
              <a:gd name="T53" fmla="*/ 21 h 71"/>
              <a:gd name="T54" fmla="*/ 50 w 71"/>
              <a:gd name="T55" fmla="*/ 21 h 71"/>
              <a:gd name="T56" fmla="*/ 50 w 71"/>
              <a:gd name="T57" fmla="*/ 2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" h="71">
                <a:moveTo>
                  <a:pt x="36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5"/>
                  <a:pt x="16" y="71"/>
                  <a:pt x="36" y="71"/>
                </a:cubicBezTo>
                <a:cubicBezTo>
                  <a:pt x="55" y="71"/>
                  <a:pt x="71" y="55"/>
                  <a:pt x="71" y="35"/>
                </a:cubicBezTo>
                <a:cubicBezTo>
                  <a:pt x="71" y="16"/>
                  <a:pt x="55" y="0"/>
                  <a:pt x="36" y="0"/>
                </a:cubicBezTo>
                <a:close/>
                <a:moveTo>
                  <a:pt x="36" y="67"/>
                </a:moveTo>
                <a:cubicBezTo>
                  <a:pt x="18" y="67"/>
                  <a:pt x="4" y="53"/>
                  <a:pt x="4" y="35"/>
                </a:cubicBezTo>
                <a:cubicBezTo>
                  <a:pt x="4" y="18"/>
                  <a:pt x="18" y="4"/>
                  <a:pt x="36" y="4"/>
                </a:cubicBezTo>
                <a:cubicBezTo>
                  <a:pt x="53" y="4"/>
                  <a:pt x="67" y="18"/>
                  <a:pt x="67" y="35"/>
                </a:cubicBezTo>
                <a:cubicBezTo>
                  <a:pt x="67" y="53"/>
                  <a:pt x="53" y="67"/>
                  <a:pt x="36" y="67"/>
                </a:cubicBezTo>
                <a:close/>
                <a:moveTo>
                  <a:pt x="50" y="24"/>
                </a:moveTo>
                <a:cubicBezTo>
                  <a:pt x="38" y="35"/>
                  <a:pt x="38" y="35"/>
                  <a:pt x="38" y="3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47"/>
                  <a:pt x="50" y="48"/>
                  <a:pt x="50" y="49"/>
                </a:cubicBezTo>
                <a:cubicBezTo>
                  <a:pt x="49" y="50"/>
                  <a:pt x="49" y="50"/>
                  <a:pt x="48" y="50"/>
                </a:cubicBezTo>
                <a:cubicBezTo>
                  <a:pt x="48" y="50"/>
                  <a:pt x="47" y="50"/>
                  <a:pt x="47" y="49"/>
                </a:cubicBezTo>
                <a:cubicBezTo>
                  <a:pt x="36" y="38"/>
                  <a:pt x="36" y="38"/>
                  <a:pt x="36" y="38"/>
                </a:cubicBezTo>
                <a:cubicBezTo>
                  <a:pt x="24" y="49"/>
                  <a:pt x="24" y="49"/>
                  <a:pt x="24" y="49"/>
                </a:cubicBezTo>
                <a:cubicBezTo>
                  <a:pt x="24" y="50"/>
                  <a:pt x="23" y="50"/>
                  <a:pt x="23" y="50"/>
                </a:cubicBezTo>
                <a:cubicBezTo>
                  <a:pt x="22" y="50"/>
                  <a:pt x="22" y="50"/>
                  <a:pt x="22" y="49"/>
                </a:cubicBezTo>
                <a:cubicBezTo>
                  <a:pt x="21" y="48"/>
                  <a:pt x="21" y="47"/>
                  <a:pt x="22" y="46"/>
                </a:cubicBezTo>
                <a:cubicBezTo>
                  <a:pt x="33" y="35"/>
                  <a:pt x="33" y="35"/>
                  <a:pt x="33" y="35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3"/>
                  <a:pt x="21" y="22"/>
                  <a:pt x="22" y="21"/>
                </a:cubicBezTo>
                <a:cubicBezTo>
                  <a:pt x="22" y="20"/>
                  <a:pt x="24" y="20"/>
                  <a:pt x="24" y="21"/>
                </a:cubicBezTo>
                <a:cubicBezTo>
                  <a:pt x="36" y="32"/>
                  <a:pt x="36" y="32"/>
                  <a:pt x="3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0"/>
                  <a:pt x="49" y="20"/>
                  <a:pt x="50" y="21"/>
                </a:cubicBezTo>
                <a:cubicBezTo>
                  <a:pt x="50" y="22"/>
                  <a:pt x="50" y="23"/>
                  <a:pt x="50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41174598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" grpId="0"/>
      <p:bldP spid="3" grpId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360495" y="695371"/>
            <a:ext cx="42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File system timeline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0ABB0-5C8D-462D-8A69-B4B6C91AB67F}"/>
              </a:ext>
            </a:extLst>
          </p:cNvPr>
          <p:cNvSpPr txBox="1"/>
          <p:nvPr/>
        </p:nvSpPr>
        <p:spPr>
          <a:xfrm>
            <a:off x="7798060" y="61784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3"/>
              </a:rPr>
              <a:t>http://computer-forensics.sans.org/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389C5-EB7F-45AC-A82E-897A76976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28" y="2145610"/>
            <a:ext cx="2339543" cy="2118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996E1-0547-4CAC-A051-F76A7891F097}"/>
              </a:ext>
            </a:extLst>
          </p:cNvPr>
          <p:cNvSpPr txBox="1"/>
          <p:nvPr/>
        </p:nvSpPr>
        <p:spPr>
          <a:xfrm>
            <a:off x="1253363" y="460788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FLS – The Sleuth Kit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F5816-E4F3-46F6-947A-F667A2C45A46}"/>
              </a:ext>
            </a:extLst>
          </p:cNvPr>
          <p:cNvSpPr txBox="1"/>
          <p:nvPr/>
        </p:nvSpPr>
        <p:spPr>
          <a:xfrm>
            <a:off x="7331257" y="695370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Super timeline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180A9D-833A-4E1B-BC78-13008FC54EA1}"/>
              </a:ext>
            </a:extLst>
          </p:cNvPr>
          <p:cNvSpPr/>
          <p:nvPr/>
        </p:nvSpPr>
        <p:spPr>
          <a:xfrm>
            <a:off x="7798060" y="3330388"/>
            <a:ext cx="645460" cy="6454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AB21E5-B754-4EEB-9980-CF35942F0DCF}"/>
              </a:ext>
            </a:extLst>
          </p:cNvPr>
          <p:cNvSpPr/>
          <p:nvPr/>
        </p:nvSpPr>
        <p:spPr>
          <a:xfrm>
            <a:off x="7614283" y="1961833"/>
            <a:ext cx="367554" cy="3675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5E74AF-2BD8-4D7E-A015-211F2FF77AE0}"/>
              </a:ext>
            </a:extLst>
          </p:cNvPr>
          <p:cNvSpPr/>
          <p:nvPr/>
        </p:nvSpPr>
        <p:spPr>
          <a:xfrm>
            <a:off x="8736231" y="2592335"/>
            <a:ext cx="853978" cy="8539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C158BA-1F87-4B6E-BD34-18A6F772C7D7}"/>
              </a:ext>
            </a:extLst>
          </p:cNvPr>
          <p:cNvSpPr/>
          <p:nvPr/>
        </p:nvSpPr>
        <p:spPr>
          <a:xfrm>
            <a:off x="9747882" y="3644766"/>
            <a:ext cx="367554" cy="3675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AF86AF-E779-4992-995F-352BF62E5749}"/>
              </a:ext>
            </a:extLst>
          </p:cNvPr>
          <p:cNvSpPr/>
          <p:nvPr/>
        </p:nvSpPr>
        <p:spPr>
          <a:xfrm>
            <a:off x="10371707" y="2224890"/>
            <a:ext cx="475130" cy="4751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D3645-4E10-46FD-89F5-CB3E9B6E972B}"/>
              </a:ext>
            </a:extLst>
          </p:cNvPr>
          <p:cNvSpPr txBox="1"/>
          <p:nvPr/>
        </p:nvSpPr>
        <p:spPr>
          <a:xfrm>
            <a:off x="7312827" y="252211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Event logs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350B0-AFA5-4A34-8833-A9DE9AB299E0}"/>
              </a:ext>
            </a:extLst>
          </p:cNvPr>
          <p:cNvSpPr txBox="1"/>
          <p:nvPr/>
        </p:nvSpPr>
        <p:spPr>
          <a:xfrm>
            <a:off x="7614283" y="4110265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Shellbags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438A4-9BC5-44A0-9A12-2409DDFC7710}"/>
              </a:ext>
            </a:extLst>
          </p:cNvPr>
          <p:cNvSpPr txBox="1"/>
          <p:nvPr/>
        </p:nvSpPr>
        <p:spPr>
          <a:xfrm>
            <a:off x="10144974" y="2815235"/>
            <a:ext cx="88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Prefetch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52968D-23BE-4FFB-9F15-987CE54ACBFE}"/>
              </a:ext>
            </a:extLst>
          </p:cNvPr>
          <p:cNvSpPr txBox="1"/>
          <p:nvPr/>
        </p:nvSpPr>
        <p:spPr>
          <a:xfrm>
            <a:off x="9562301" y="4181732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F0F2EF-FBFE-4D0A-8142-8968E1CA7EDD}"/>
              </a:ext>
            </a:extLst>
          </p:cNvPr>
          <p:cNvSpPr txBox="1"/>
          <p:nvPr/>
        </p:nvSpPr>
        <p:spPr>
          <a:xfrm>
            <a:off x="8707806" y="22100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 files</a:t>
            </a:r>
          </a:p>
        </p:txBody>
      </p:sp>
    </p:spTree>
    <p:extLst>
      <p:ext uri="{BB962C8B-B14F-4D97-AF65-F5344CB8AC3E}">
        <p14:creationId xmlns:p14="http://schemas.microsoft.com/office/powerpoint/2010/main" val="238642749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216321" y="632619"/>
            <a:ext cx="806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Time resolution in various File System: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9456C-963D-4A11-8B2A-6175E06C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88" y="2250211"/>
            <a:ext cx="9950824" cy="29141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60ABB0-5C8D-462D-8A69-B4B6C91AB67F}"/>
              </a:ext>
            </a:extLst>
          </p:cNvPr>
          <p:cNvSpPr txBox="1"/>
          <p:nvPr/>
        </p:nvSpPr>
        <p:spPr>
          <a:xfrm>
            <a:off x="7798060" y="61784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http://computer-forensics.sans.org/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721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5AAE95E-DEAD-45D6-81E8-F675FE406B1D}"/>
              </a:ext>
            </a:extLst>
          </p:cNvPr>
          <p:cNvSpPr txBox="1"/>
          <p:nvPr/>
        </p:nvSpPr>
        <p:spPr>
          <a:xfrm>
            <a:off x="393064" y="735256"/>
            <a:ext cx="3913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srgbClr val="0070C0"/>
                </a:solidFill>
                <a:latin typeface="Open Sans"/>
              </a:rPr>
              <a:t>Time-rule updates</a:t>
            </a:r>
            <a:endParaRPr lang="id-ID" sz="3200" b="1" dirty="0">
              <a:solidFill>
                <a:srgbClr val="0070C0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E5B1F-2D97-46A9-B989-63AA69CF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26" y="1672261"/>
            <a:ext cx="7420948" cy="4091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A5FAED-B657-48EA-828D-2E9D461A604E}"/>
              </a:ext>
            </a:extLst>
          </p:cNvPr>
          <p:cNvSpPr txBox="1"/>
          <p:nvPr/>
        </p:nvSpPr>
        <p:spPr>
          <a:xfrm>
            <a:off x="8105970" y="62534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http://computer-forensics.sans.org/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45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823" y="2183106"/>
            <a:ext cx="9628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Window </a:t>
            </a:r>
            <a:r>
              <a:rPr kumimoji="0" lang="en-US" sz="7200" b="1" i="0" u="none" strike="noStrike" kern="1200" cap="none" spc="-400" normalizeH="0" baseline="0" noProof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Supertimeline</a:t>
            </a:r>
            <a:endParaRPr lang="id-ID" sz="7200" b="1" spc="-400" dirty="0">
              <a:solidFill>
                <a:schemeClr val="accent1">
                  <a:lumMod val="60000"/>
                  <a:lumOff val="40000"/>
                </a:schemeClr>
              </a:solidFill>
              <a:latin typeface="Open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2570" y="5436335"/>
            <a:ext cx="559231" cy="87571"/>
            <a:chOff x="5816385" y="4622799"/>
            <a:chExt cx="559231" cy="87571"/>
          </a:xfrm>
        </p:grpSpPr>
        <p:sp>
          <p:nvSpPr>
            <p:cNvPr id="13" name="Oval 12"/>
            <p:cNvSpPr/>
            <p:nvPr/>
          </p:nvSpPr>
          <p:spPr>
            <a:xfrm rot="10800000">
              <a:off x="5816385" y="4622799"/>
              <a:ext cx="87571" cy="875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10800000">
              <a:off x="5934611" y="4622799"/>
              <a:ext cx="87571" cy="875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10800000">
              <a:off x="6052836" y="4622799"/>
              <a:ext cx="87571" cy="875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10800000">
              <a:off x="6171061" y="4622799"/>
              <a:ext cx="87571" cy="87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 rot="10800000">
              <a:off x="6288045" y="4622799"/>
              <a:ext cx="87571" cy="875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2CFEB5-0521-4A0D-A3AC-E9282FFB0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73" y="3598588"/>
            <a:ext cx="1246094" cy="12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3129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6245" y="2640306"/>
            <a:ext cx="479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4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File History</a:t>
            </a:r>
            <a:endParaRPr lang="id-ID" sz="7200" b="1" spc="-400" dirty="0">
              <a:solidFill>
                <a:srgbClr val="FFFF00"/>
              </a:solidFill>
              <a:latin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683CC-91E2-4093-8D07-E709595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4" y="1752598"/>
            <a:ext cx="2581838" cy="25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69832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6004" y="461882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Cascadia Mono" panose="020B0609020000020004" pitchFamily="49" charset="0"/>
              </a:rPr>
              <a:t>Usage</a:t>
            </a:r>
            <a:r>
              <a:rPr kumimoji="0" lang="en-US" sz="3200" b="1" i="0" u="sng" strike="noStrike" kern="1200" cap="none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:</a:t>
            </a:r>
            <a:endParaRPr lang="id-ID" sz="3200" b="1" u="sng" dirty="0">
              <a:solidFill>
                <a:schemeClr val="accent2">
                  <a:lumMod val="75000"/>
                </a:schemeClr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B7436-2B99-489F-8A11-4602D6498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8" y="2081184"/>
            <a:ext cx="893474" cy="89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5CA56-9876-4A06-BFB0-6EC250078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9" y="4138585"/>
            <a:ext cx="893472" cy="8934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D38C34-2352-4CFE-A57E-D1BC5D9FD92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10455" y="2974658"/>
            <a:ext cx="0" cy="116392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CE8B8-0BCD-4CA5-82C1-6E064C7A7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64" y="1236722"/>
            <a:ext cx="3550024" cy="17379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798E11-8B9E-4995-AB8A-65CF55A92C5C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1857191" y="2974658"/>
            <a:ext cx="2822385" cy="16106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2A7D08-3E24-4C2A-B8AF-196ABD880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773" y="313764"/>
            <a:ext cx="2900616" cy="16370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178F43-EA10-4EF1-9727-D4BCCFFFCC0B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6454588" y="1132273"/>
            <a:ext cx="1539185" cy="97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E98F50-65D4-4FD7-B1DD-0C8F443B2CB1}"/>
              </a:ext>
            </a:extLst>
          </p:cNvPr>
          <p:cNvSpPr txBox="1"/>
          <p:nvPr/>
        </p:nvSpPr>
        <p:spPr>
          <a:xfrm rot="19653726">
            <a:off x="6700476" y="1288397"/>
            <a:ext cx="100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Exclude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CC9152-54BA-49C7-BBE6-7D97BFD7F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863" y="2233085"/>
            <a:ext cx="3456436" cy="15469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B50C03-9A47-4468-94EF-F5B144923020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6454588" y="2105690"/>
            <a:ext cx="1261275" cy="90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A1750-CB2B-4EF2-8C0C-D0CC64D7A287}"/>
              </a:ext>
            </a:extLst>
          </p:cNvPr>
          <p:cNvSpPr txBox="1"/>
          <p:nvPr/>
        </p:nvSpPr>
        <p:spPr>
          <a:xfrm rot="2200431">
            <a:off x="6536838" y="258377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Time set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CE4461-7C56-4DC9-BD5E-2B889E77D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925" y="4361878"/>
            <a:ext cx="4110396" cy="198723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96719D-DFAF-49BC-B6E4-9189D8C0883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1857191" y="4585321"/>
            <a:ext cx="2767734" cy="770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8B043D-AA49-4A8E-975A-CB89F2B47EFC}"/>
              </a:ext>
            </a:extLst>
          </p:cNvPr>
          <p:cNvSpPr txBox="1"/>
          <p:nvPr/>
        </p:nvSpPr>
        <p:spPr>
          <a:xfrm rot="19653726">
            <a:off x="1817463" y="3527513"/>
            <a:ext cx="22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Connected Devices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E57D5-998D-4F0F-9422-A19DABF26451}"/>
              </a:ext>
            </a:extLst>
          </p:cNvPr>
          <p:cNvSpPr txBox="1"/>
          <p:nvPr/>
        </p:nvSpPr>
        <p:spPr>
          <a:xfrm rot="886615">
            <a:off x="1989529" y="4982543"/>
            <a:ext cx="26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Local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989232115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Office Theme">
  <a:themeElements>
    <a:clrScheme name="Unlimited-Multiple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B89A"/>
      </a:accent1>
      <a:accent2>
        <a:srgbClr val="3B97D3"/>
      </a:accent2>
      <a:accent3>
        <a:srgbClr val="9CBE5C"/>
      </a:accent3>
      <a:accent4>
        <a:srgbClr val="F29C1F"/>
      </a:accent4>
      <a:accent5>
        <a:srgbClr val="C20E68"/>
      </a:accent5>
      <a:accent6>
        <a:srgbClr val="2C3E50"/>
      </a:accent6>
      <a:hlink>
        <a:srgbClr val="0563C1"/>
      </a:hlink>
      <a:folHlink>
        <a:srgbClr val="954F72"/>
      </a:folHlink>
    </a:clrScheme>
    <a:fontScheme name="Unlimited-Fon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2285</Words>
  <Application>Microsoft Office PowerPoint</Application>
  <PresentationFormat>Widescreen</PresentationFormat>
  <Paragraphs>382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MS Gothic</vt:lpstr>
      <vt:lpstr>Abadi</vt:lpstr>
      <vt:lpstr>Arial</vt:lpstr>
      <vt:lpstr>Bahnschrift Light</vt:lpstr>
      <vt:lpstr>Bahnschrift Light Condensed</vt:lpstr>
      <vt:lpstr>Book Antiqua</vt:lpstr>
      <vt:lpstr>Calibri</vt:lpstr>
      <vt:lpstr>CMR10</vt:lpstr>
      <vt:lpstr>CMSY10</vt:lpstr>
      <vt:lpstr>OCR A Extended</vt:lpstr>
      <vt:lpstr>Open Sans</vt:lpstr>
      <vt:lpstr>Roboto</vt:lpstr>
      <vt:lpstr>Twentieth Century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Khang Trần</dc:creator>
  <cp:lastModifiedBy>Hoàng Khang Trần</cp:lastModifiedBy>
  <cp:revision>34</cp:revision>
  <dcterms:created xsi:type="dcterms:W3CDTF">2022-04-21T12:46:13Z</dcterms:created>
  <dcterms:modified xsi:type="dcterms:W3CDTF">2022-05-28T14:58:41Z</dcterms:modified>
</cp:coreProperties>
</file>