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omments/modernComment_132_81BDD55B.xml" ContentType="application/vnd.ms-powerpoint.comment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 id="2147483689" r:id="rId2"/>
  </p:sldMasterIdLst>
  <p:notesMasterIdLst>
    <p:notesMasterId r:id="rId34"/>
  </p:notesMasterIdLst>
  <p:sldIdLst>
    <p:sldId id="319" r:id="rId3"/>
    <p:sldId id="320" r:id="rId4"/>
    <p:sldId id="321" r:id="rId5"/>
    <p:sldId id="315" r:id="rId6"/>
    <p:sldId id="314" r:id="rId7"/>
    <p:sldId id="313" r:id="rId8"/>
    <p:sldId id="312" r:id="rId9"/>
    <p:sldId id="323" r:id="rId10"/>
    <p:sldId id="322" r:id="rId11"/>
    <p:sldId id="295" r:id="rId12"/>
    <p:sldId id="296" r:id="rId13"/>
    <p:sldId id="324" r:id="rId14"/>
    <p:sldId id="300" r:id="rId15"/>
    <p:sldId id="299" r:id="rId16"/>
    <p:sldId id="298" r:id="rId17"/>
    <p:sldId id="297" r:id="rId18"/>
    <p:sldId id="310" r:id="rId19"/>
    <p:sldId id="311" r:id="rId20"/>
    <p:sldId id="325" r:id="rId21"/>
    <p:sldId id="327" r:id="rId22"/>
    <p:sldId id="302" r:id="rId23"/>
    <p:sldId id="328" r:id="rId24"/>
    <p:sldId id="304" r:id="rId25"/>
    <p:sldId id="305" r:id="rId26"/>
    <p:sldId id="306" r:id="rId27"/>
    <p:sldId id="307" r:id="rId28"/>
    <p:sldId id="329" r:id="rId29"/>
    <p:sldId id="330" r:id="rId30"/>
    <p:sldId id="318" r:id="rId31"/>
    <p:sldId id="331" r:id="rId32"/>
    <p:sldId id="309" r:id="rId33"/>
  </p:sldIdLst>
  <p:sldSz cx="9144000" cy="5143500" type="screen16x9"/>
  <p:notesSz cx="6858000" cy="9144000"/>
  <p:embeddedFontLst>
    <p:embeddedFont>
      <p:font typeface="Abadi Extra Light" panose="020B0604020202020204" charset="0"/>
      <p:regular r:id="rId35"/>
    </p:embeddedFont>
    <p:embeddedFont>
      <p:font typeface="Arial Black" panose="020B0A04020102020204" pitchFamily="34" charset="0"/>
      <p:regular r:id="rId36"/>
      <p:bold r:id="rId37"/>
    </p:embeddedFont>
    <p:embeddedFont>
      <p:font typeface="Calibri" panose="020F0502020204030204" pitchFamily="34" charset="0"/>
      <p:regular r:id="rId38"/>
      <p:bold r:id="rId39"/>
      <p:italic r:id="rId40"/>
      <p:boldItalic r:id="rId41"/>
    </p:embeddedFont>
    <p:embeddedFont>
      <p:font typeface="Montserrat" panose="020B0604020202020204" charset="0"/>
      <p:regular r:id="rId42"/>
      <p:bold r:id="rId43"/>
      <p:italic r:id="rId44"/>
      <p:boldItalic r:id="rId45"/>
    </p:embeddedFont>
    <p:embeddedFont>
      <p:font typeface="Muli" panose="020B0604020202020204" charset="0"/>
      <p:regular r:id="rId46"/>
      <p:bold r:id="rId47"/>
      <p:italic r:id="rId48"/>
      <p:boldItalic r:id="rId49"/>
    </p:embeddedFont>
    <p:embeddedFont>
      <p:font typeface="Roboto" panose="020B0604020202020204"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878B33F-47D8-EA56-F5C9-2DA85A56884D}" name="Hoàng Khang Trần" initials="HKT" userId="Hoàng Khang Trần" providerId="None"/>
  <p188:author id="{2B77DFD1-89C7-562F-4D33-168BEF2CDD1D}" name="Lê Hồng Bằng" initials="LB" userId="S::19520396@ms.uit.edu.vn::35528892-557d-40f9-ba9c-24c2e6106b80"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C1F2"/>
    <a:srgbClr val="73C0F5"/>
    <a:srgbClr val="A9D9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B94059-4F4D-4535-9F1D-B00BA174D512}" v="99" dt="2022-12-25T15:53:18.519"/>
    <p1510:client id="{1B136A42-E66D-43D7-EF32-342DA323AE43}" v="157" dt="2022-12-25T16:00:39.319"/>
    <p1510:client id="{22E0867C-1526-EC91-8769-8DD4A99FB195}" v="22" dt="2022-12-25T10:00:01.437"/>
    <p1510:client id="{3060D455-5520-D815-743A-B06309C9621E}" v="30" dt="2022-12-25T09:00:40.615"/>
    <p1510:client id="{31368D70-F867-A3D2-8B4A-1F60A5546094}" v="8" dt="2022-12-25T15:13:14.580"/>
    <p1510:client id="{555200AF-1894-4A3E-B1DB-A56C1710CEC0}" v="39" dt="2022-12-25T08:50:43.632"/>
    <p1510:client id="{5FA8625A-7F36-534A-260F-A7D3CD755658}" v="46" dt="2022-12-25T15:21:25.340"/>
    <p1510:client id="{65A8EFD4-FB1D-8FCF-E3A6-876DC1A27013}" v="2" dt="2022-12-25T15:54:32.605"/>
    <p1510:client id="{7413BE94-D1F0-6AED-A71B-C4F3EAD38877}" v="3" dt="2022-12-26T01:24:13.591"/>
    <p1510:client id="{79F9C96C-C3BA-05C7-3A91-CCDEAB5E6C17}" v="35" dt="2022-12-25T15:17:41.341"/>
    <p1510:client id="{811AFBB9-13EE-546E-1EC2-0C7558118D83}" v="11" dt="2022-12-26T03:16:31.594"/>
    <p1510:client id="{BE2C9822-1FD1-939A-AA8C-F2301CE8B6C0}" v="11" dt="2022-12-25T13:53:45.249"/>
    <p1510:client id="{C49B46FF-7A05-9B23-8FAD-8DB3C135F07F}" v="22" dt="2022-12-26T03:28:28.116"/>
  </p1510:revLst>
</p1510:revInfo>
</file>

<file path=ppt/tableStyles.xml><?xml version="1.0" encoding="utf-8"?>
<a:tblStyleLst xmlns:a="http://schemas.openxmlformats.org/drawingml/2006/main" def="{0CDA2674-E95A-45FE-A9F7-7607028D7B14}">
  <a:tblStyle styleId="{0CDA2674-E95A-45FE-A9F7-7607028D7B1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A111915-BE36-4E01-A7E5-04B1672EAD32}" styleName="Kiểu Sáng 2 - Màu chủ đề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Kiểu Trung bình 2 - Màu chủ đề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5.fntdata"/><Relationship Id="rId21" Type="http://schemas.openxmlformats.org/officeDocument/2006/relationships/slide" Target="slides/slide19.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font" Target="fonts/font19.fntdata"/><Relationship Id="rId58" Type="http://schemas.microsoft.com/office/2016/11/relationships/changesInfo" Target="changesInfos/changesInfo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font" Target="fonts/font17.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4.fntdata"/><Relationship Id="rId46" Type="http://schemas.openxmlformats.org/officeDocument/2006/relationships/font" Target="fonts/font12.fntdata"/><Relationship Id="rId59"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font" Target="fonts/font7.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2.fntdata"/><Relationship Id="rId49" Type="http://schemas.openxmlformats.org/officeDocument/2006/relationships/font" Target="fonts/font15.fntdata"/><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10.fntdata"/><Relationship Id="rId52" Type="http://schemas.openxmlformats.org/officeDocument/2006/relationships/font" Target="fonts/font18.fntdata"/><Relationship Id="rId6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ười dùng Khách" userId="S::urn:spo:anon#0acd67b97ac765efa39b6da9ed88b7f2bb45950ef09153f2e5d8f1d4dceb6925::" providerId="AD" clId="Web-{7413BE94-D1F0-6AED-A71B-C4F3EAD38877}"/>
    <pc:docChg chg="modSld">
      <pc:chgData name="Người dùng Khách" userId="S::urn:spo:anon#0acd67b97ac765efa39b6da9ed88b7f2bb45950ef09153f2e5d8f1d4dceb6925::" providerId="AD" clId="Web-{7413BE94-D1F0-6AED-A71B-C4F3EAD38877}" dt="2022-12-26T01:24:12.981" v="1" actId="20577"/>
      <pc:docMkLst>
        <pc:docMk/>
      </pc:docMkLst>
      <pc:sldChg chg="modSp">
        <pc:chgData name="Người dùng Khách" userId="S::urn:spo:anon#0acd67b97ac765efa39b6da9ed88b7f2bb45950ef09153f2e5d8f1d4dceb6925::" providerId="AD" clId="Web-{7413BE94-D1F0-6AED-A71B-C4F3EAD38877}" dt="2022-12-26T01:24:12.981" v="1" actId="20577"/>
        <pc:sldMkLst>
          <pc:docMk/>
          <pc:sldMk cId="2420355891" sldId="320"/>
        </pc:sldMkLst>
        <pc:spChg chg="mod">
          <ac:chgData name="Người dùng Khách" userId="S::urn:spo:anon#0acd67b97ac765efa39b6da9ed88b7f2bb45950ef09153f2e5d8f1d4dceb6925::" providerId="AD" clId="Web-{7413BE94-D1F0-6AED-A71B-C4F3EAD38877}" dt="2022-12-26T01:24:12.981" v="1" actId="20577"/>
          <ac:spMkLst>
            <pc:docMk/>
            <pc:sldMk cId="2420355891" sldId="320"/>
            <ac:spMk id="334" creationId="{00000000-0000-0000-0000-000000000000}"/>
          </ac:spMkLst>
        </pc:spChg>
      </pc:sldChg>
    </pc:docChg>
  </pc:docChgLst>
  <pc:docChgLst>
    <pc:chgData name="Khang Trần Hoàng" userId="12259801-b0c1-41ed-8d6a-f65a5d31fd2f" providerId="ADAL" clId="{0AB94059-4F4D-4535-9F1D-B00BA174D512}"/>
    <pc:docChg chg="undo redo custSel addSld delSld modSld delMainMaster">
      <pc:chgData name="Khang Trần Hoàng" userId="12259801-b0c1-41ed-8d6a-f65a5d31fd2f" providerId="ADAL" clId="{0AB94059-4F4D-4535-9F1D-B00BA174D512}" dt="2022-12-25T15:53:18.519" v="116"/>
      <pc:docMkLst>
        <pc:docMk/>
      </pc:docMkLst>
      <pc:sldChg chg="del">
        <pc:chgData name="Khang Trần Hoàng" userId="12259801-b0c1-41ed-8d6a-f65a5d31fd2f" providerId="ADAL" clId="{0AB94059-4F4D-4535-9F1D-B00BA174D512}" dt="2022-12-25T15:33:42.964" v="56" actId="47"/>
        <pc:sldMkLst>
          <pc:docMk/>
          <pc:sldMk cId="0" sldId="260"/>
        </pc:sldMkLst>
      </pc:sldChg>
      <pc:sldChg chg="del">
        <pc:chgData name="Khang Trần Hoàng" userId="12259801-b0c1-41ed-8d6a-f65a5d31fd2f" providerId="ADAL" clId="{0AB94059-4F4D-4535-9F1D-B00BA174D512}" dt="2022-12-25T15:33:42.964" v="56" actId="47"/>
        <pc:sldMkLst>
          <pc:docMk/>
          <pc:sldMk cId="0" sldId="261"/>
        </pc:sldMkLst>
      </pc:sldChg>
      <pc:sldChg chg="del">
        <pc:chgData name="Khang Trần Hoàng" userId="12259801-b0c1-41ed-8d6a-f65a5d31fd2f" providerId="ADAL" clId="{0AB94059-4F4D-4535-9F1D-B00BA174D512}" dt="2022-12-25T15:33:42.964" v="56" actId="47"/>
        <pc:sldMkLst>
          <pc:docMk/>
          <pc:sldMk cId="0" sldId="262"/>
        </pc:sldMkLst>
      </pc:sldChg>
      <pc:sldChg chg="del">
        <pc:chgData name="Khang Trần Hoàng" userId="12259801-b0c1-41ed-8d6a-f65a5d31fd2f" providerId="ADAL" clId="{0AB94059-4F4D-4535-9F1D-B00BA174D512}" dt="2022-12-25T15:33:42.964" v="56" actId="47"/>
        <pc:sldMkLst>
          <pc:docMk/>
          <pc:sldMk cId="0" sldId="263"/>
        </pc:sldMkLst>
      </pc:sldChg>
      <pc:sldChg chg="del">
        <pc:chgData name="Khang Trần Hoàng" userId="12259801-b0c1-41ed-8d6a-f65a5d31fd2f" providerId="ADAL" clId="{0AB94059-4F4D-4535-9F1D-B00BA174D512}" dt="2022-12-25T15:33:42.964" v="56" actId="47"/>
        <pc:sldMkLst>
          <pc:docMk/>
          <pc:sldMk cId="0" sldId="264"/>
        </pc:sldMkLst>
      </pc:sldChg>
      <pc:sldChg chg="del">
        <pc:chgData name="Khang Trần Hoàng" userId="12259801-b0c1-41ed-8d6a-f65a5d31fd2f" providerId="ADAL" clId="{0AB94059-4F4D-4535-9F1D-B00BA174D512}" dt="2022-12-25T15:33:42.964" v="56" actId="47"/>
        <pc:sldMkLst>
          <pc:docMk/>
          <pc:sldMk cId="0" sldId="265"/>
        </pc:sldMkLst>
      </pc:sldChg>
      <pc:sldChg chg="del">
        <pc:chgData name="Khang Trần Hoàng" userId="12259801-b0c1-41ed-8d6a-f65a5d31fd2f" providerId="ADAL" clId="{0AB94059-4F4D-4535-9F1D-B00BA174D512}" dt="2022-12-25T15:33:42.964" v="56" actId="47"/>
        <pc:sldMkLst>
          <pc:docMk/>
          <pc:sldMk cId="0" sldId="266"/>
        </pc:sldMkLst>
      </pc:sldChg>
      <pc:sldChg chg="del">
        <pc:chgData name="Khang Trần Hoàng" userId="12259801-b0c1-41ed-8d6a-f65a5d31fd2f" providerId="ADAL" clId="{0AB94059-4F4D-4535-9F1D-B00BA174D512}" dt="2022-12-25T15:33:42.964" v="56" actId="47"/>
        <pc:sldMkLst>
          <pc:docMk/>
          <pc:sldMk cId="0" sldId="267"/>
        </pc:sldMkLst>
      </pc:sldChg>
      <pc:sldChg chg="del">
        <pc:chgData name="Khang Trần Hoàng" userId="12259801-b0c1-41ed-8d6a-f65a5d31fd2f" providerId="ADAL" clId="{0AB94059-4F4D-4535-9F1D-B00BA174D512}" dt="2022-12-25T15:33:42.964" v="56" actId="47"/>
        <pc:sldMkLst>
          <pc:docMk/>
          <pc:sldMk cId="0" sldId="268"/>
        </pc:sldMkLst>
      </pc:sldChg>
      <pc:sldChg chg="del">
        <pc:chgData name="Khang Trần Hoàng" userId="12259801-b0c1-41ed-8d6a-f65a5d31fd2f" providerId="ADAL" clId="{0AB94059-4F4D-4535-9F1D-B00BA174D512}" dt="2022-12-25T15:33:42.964" v="56" actId="47"/>
        <pc:sldMkLst>
          <pc:docMk/>
          <pc:sldMk cId="0" sldId="269"/>
        </pc:sldMkLst>
      </pc:sldChg>
      <pc:sldChg chg="del">
        <pc:chgData name="Khang Trần Hoàng" userId="12259801-b0c1-41ed-8d6a-f65a5d31fd2f" providerId="ADAL" clId="{0AB94059-4F4D-4535-9F1D-B00BA174D512}" dt="2022-12-25T15:33:42.964" v="56" actId="47"/>
        <pc:sldMkLst>
          <pc:docMk/>
          <pc:sldMk cId="0" sldId="270"/>
        </pc:sldMkLst>
      </pc:sldChg>
      <pc:sldChg chg="del">
        <pc:chgData name="Khang Trần Hoàng" userId="12259801-b0c1-41ed-8d6a-f65a5d31fd2f" providerId="ADAL" clId="{0AB94059-4F4D-4535-9F1D-B00BA174D512}" dt="2022-12-25T15:33:42.964" v="56" actId="47"/>
        <pc:sldMkLst>
          <pc:docMk/>
          <pc:sldMk cId="0" sldId="271"/>
        </pc:sldMkLst>
      </pc:sldChg>
      <pc:sldChg chg="del">
        <pc:chgData name="Khang Trần Hoàng" userId="12259801-b0c1-41ed-8d6a-f65a5d31fd2f" providerId="ADAL" clId="{0AB94059-4F4D-4535-9F1D-B00BA174D512}" dt="2022-12-25T15:33:42.964" v="56" actId="47"/>
        <pc:sldMkLst>
          <pc:docMk/>
          <pc:sldMk cId="0" sldId="272"/>
        </pc:sldMkLst>
      </pc:sldChg>
      <pc:sldChg chg="del">
        <pc:chgData name="Khang Trần Hoàng" userId="12259801-b0c1-41ed-8d6a-f65a5d31fd2f" providerId="ADAL" clId="{0AB94059-4F4D-4535-9F1D-B00BA174D512}" dt="2022-12-25T15:33:42.964" v="56" actId="47"/>
        <pc:sldMkLst>
          <pc:docMk/>
          <pc:sldMk cId="0" sldId="273"/>
        </pc:sldMkLst>
      </pc:sldChg>
      <pc:sldChg chg="del">
        <pc:chgData name="Khang Trần Hoàng" userId="12259801-b0c1-41ed-8d6a-f65a5d31fd2f" providerId="ADAL" clId="{0AB94059-4F4D-4535-9F1D-B00BA174D512}" dt="2022-12-25T15:33:42.964" v="56" actId="47"/>
        <pc:sldMkLst>
          <pc:docMk/>
          <pc:sldMk cId="0" sldId="274"/>
        </pc:sldMkLst>
      </pc:sldChg>
      <pc:sldChg chg="del">
        <pc:chgData name="Khang Trần Hoàng" userId="12259801-b0c1-41ed-8d6a-f65a5d31fd2f" providerId="ADAL" clId="{0AB94059-4F4D-4535-9F1D-B00BA174D512}" dt="2022-12-25T15:33:42.964" v="56" actId="47"/>
        <pc:sldMkLst>
          <pc:docMk/>
          <pc:sldMk cId="0" sldId="275"/>
        </pc:sldMkLst>
      </pc:sldChg>
      <pc:sldChg chg="del">
        <pc:chgData name="Khang Trần Hoàng" userId="12259801-b0c1-41ed-8d6a-f65a5d31fd2f" providerId="ADAL" clId="{0AB94059-4F4D-4535-9F1D-B00BA174D512}" dt="2022-12-25T15:33:42.964" v="56" actId="47"/>
        <pc:sldMkLst>
          <pc:docMk/>
          <pc:sldMk cId="0" sldId="276"/>
        </pc:sldMkLst>
      </pc:sldChg>
      <pc:sldChg chg="del">
        <pc:chgData name="Khang Trần Hoàng" userId="12259801-b0c1-41ed-8d6a-f65a5d31fd2f" providerId="ADAL" clId="{0AB94059-4F4D-4535-9F1D-B00BA174D512}" dt="2022-12-25T15:33:42.964" v="56" actId="47"/>
        <pc:sldMkLst>
          <pc:docMk/>
          <pc:sldMk cId="0" sldId="277"/>
        </pc:sldMkLst>
      </pc:sldChg>
      <pc:sldChg chg="del">
        <pc:chgData name="Khang Trần Hoàng" userId="12259801-b0c1-41ed-8d6a-f65a5d31fd2f" providerId="ADAL" clId="{0AB94059-4F4D-4535-9F1D-B00BA174D512}" dt="2022-12-25T15:33:42.964" v="56" actId="47"/>
        <pc:sldMkLst>
          <pc:docMk/>
          <pc:sldMk cId="0" sldId="278"/>
        </pc:sldMkLst>
      </pc:sldChg>
      <pc:sldChg chg="del">
        <pc:chgData name="Khang Trần Hoàng" userId="12259801-b0c1-41ed-8d6a-f65a5d31fd2f" providerId="ADAL" clId="{0AB94059-4F4D-4535-9F1D-B00BA174D512}" dt="2022-12-25T15:33:42.964" v="56" actId="47"/>
        <pc:sldMkLst>
          <pc:docMk/>
          <pc:sldMk cId="0" sldId="279"/>
        </pc:sldMkLst>
      </pc:sldChg>
      <pc:sldChg chg="del">
        <pc:chgData name="Khang Trần Hoàng" userId="12259801-b0c1-41ed-8d6a-f65a5d31fd2f" providerId="ADAL" clId="{0AB94059-4F4D-4535-9F1D-B00BA174D512}" dt="2022-12-25T15:33:42.964" v="56" actId="47"/>
        <pc:sldMkLst>
          <pc:docMk/>
          <pc:sldMk cId="0" sldId="280"/>
        </pc:sldMkLst>
      </pc:sldChg>
      <pc:sldChg chg="del">
        <pc:chgData name="Khang Trần Hoàng" userId="12259801-b0c1-41ed-8d6a-f65a5d31fd2f" providerId="ADAL" clId="{0AB94059-4F4D-4535-9F1D-B00BA174D512}" dt="2022-12-25T15:33:42.964" v="56" actId="47"/>
        <pc:sldMkLst>
          <pc:docMk/>
          <pc:sldMk cId="0" sldId="281"/>
        </pc:sldMkLst>
      </pc:sldChg>
      <pc:sldChg chg="del">
        <pc:chgData name="Khang Trần Hoàng" userId="12259801-b0c1-41ed-8d6a-f65a5d31fd2f" providerId="ADAL" clId="{0AB94059-4F4D-4535-9F1D-B00BA174D512}" dt="2022-12-25T15:33:42.964" v="56" actId="47"/>
        <pc:sldMkLst>
          <pc:docMk/>
          <pc:sldMk cId="0" sldId="282"/>
        </pc:sldMkLst>
      </pc:sldChg>
      <pc:sldChg chg="del">
        <pc:chgData name="Khang Trần Hoàng" userId="12259801-b0c1-41ed-8d6a-f65a5d31fd2f" providerId="ADAL" clId="{0AB94059-4F4D-4535-9F1D-B00BA174D512}" dt="2022-12-25T15:33:42.964" v="56" actId="47"/>
        <pc:sldMkLst>
          <pc:docMk/>
          <pc:sldMk cId="0" sldId="283"/>
        </pc:sldMkLst>
      </pc:sldChg>
      <pc:sldChg chg="del">
        <pc:chgData name="Khang Trần Hoàng" userId="12259801-b0c1-41ed-8d6a-f65a5d31fd2f" providerId="ADAL" clId="{0AB94059-4F4D-4535-9F1D-B00BA174D512}" dt="2022-12-25T15:33:42.964" v="56" actId="47"/>
        <pc:sldMkLst>
          <pc:docMk/>
          <pc:sldMk cId="0" sldId="284"/>
        </pc:sldMkLst>
      </pc:sldChg>
      <pc:sldChg chg="del">
        <pc:chgData name="Khang Trần Hoàng" userId="12259801-b0c1-41ed-8d6a-f65a5d31fd2f" providerId="ADAL" clId="{0AB94059-4F4D-4535-9F1D-B00BA174D512}" dt="2022-12-25T15:33:42.964" v="56" actId="47"/>
        <pc:sldMkLst>
          <pc:docMk/>
          <pc:sldMk cId="0" sldId="285"/>
        </pc:sldMkLst>
      </pc:sldChg>
      <pc:sldChg chg="del">
        <pc:chgData name="Khang Trần Hoàng" userId="12259801-b0c1-41ed-8d6a-f65a5d31fd2f" providerId="ADAL" clId="{0AB94059-4F4D-4535-9F1D-B00BA174D512}" dt="2022-12-25T15:33:42.964" v="56" actId="47"/>
        <pc:sldMkLst>
          <pc:docMk/>
          <pc:sldMk cId="0" sldId="286"/>
        </pc:sldMkLst>
      </pc:sldChg>
      <pc:sldChg chg="del">
        <pc:chgData name="Khang Trần Hoàng" userId="12259801-b0c1-41ed-8d6a-f65a5d31fd2f" providerId="ADAL" clId="{0AB94059-4F4D-4535-9F1D-B00BA174D512}" dt="2022-12-25T15:33:42.964" v="56" actId="47"/>
        <pc:sldMkLst>
          <pc:docMk/>
          <pc:sldMk cId="0" sldId="287"/>
        </pc:sldMkLst>
      </pc:sldChg>
      <pc:sldChg chg="del">
        <pc:chgData name="Khang Trần Hoàng" userId="12259801-b0c1-41ed-8d6a-f65a5d31fd2f" providerId="ADAL" clId="{0AB94059-4F4D-4535-9F1D-B00BA174D512}" dt="2022-12-25T15:33:42.964" v="56" actId="47"/>
        <pc:sldMkLst>
          <pc:docMk/>
          <pc:sldMk cId="0" sldId="288"/>
        </pc:sldMkLst>
      </pc:sldChg>
      <pc:sldChg chg="del">
        <pc:chgData name="Khang Trần Hoàng" userId="12259801-b0c1-41ed-8d6a-f65a5d31fd2f" providerId="ADAL" clId="{0AB94059-4F4D-4535-9F1D-B00BA174D512}" dt="2022-12-25T15:33:42.964" v="56" actId="47"/>
        <pc:sldMkLst>
          <pc:docMk/>
          <pc:sldMk cId="0" sldId="289"/>
        </pc:sldMkLst>
      </pc:sldChg>
      <pc:sldChg chg="addSp modSp mod">
        <pc:chgData name="Khang Trần Hoàng" userId="12259801-b0c1-41ed-8d6a-f65a5d31fd2f" providerId="ADAL" clId="{0AB94059-4F4D-4535-9F1D-B00BA174D512}" dt="2022-12-25T12:32:18.956" v="45" actId="1076"/>
        <pc:sldMkLst>
          <pc:docMk/>
          <pc:sldMk cId="3302458057" sldId="297"/>
        </pc:sldMkLst>
        <pc:spChg chg="add mod">
          <ac:chgData name="Khang Trần Hoàng" userId="12259801-b0c1-41ed-8d6a-f65a5d31fd2f" providerId="ADAL" clId="{0AB94059-4F4D-4535-9F1D-B00BA174D512}" dt="2022-12-25T12:32:14.273" v="44" actId="14100"/>
          <ac:spMkLst>
            <pc:docMk/>
            <pc:sldMk cId="3302458057" sldId="297"/>
            <ac:spMk id="4" creationId="{DBC7D499-25F4-BCE3-89FA-30393617AEC6}"/>
          </ac:spMkLst>
        </pc:spChg>
        <pc:picChg chg="mod">
          <ac:chgData name="Khang Trần Hoàng" userId="12259801-b0c1-41ed-8d6a-f65a5d31fd2f" providerId="ADAL" clId="{0AB94059-4F4D-4535-9F1D-B00BA174D512}" dt="2022-12-25T12:32:18.956" v="45" actId="1076"/>
          <ac:picMkLst>
            <pc:docMk/>
            <pc:sldMk cId="3302458057" sldId="297"/>
            <ac:picMk id="2" creationId="{7A7E25DE-67F2-10AD-0A5E-DE42588A1B95}"/>
          </ac:picMkLst>
        </pc:picChg>
      </pc:sldChg>
      <pc:sldChg chg="addSp delSp modSp mod">
        <pc:chgData name="Khang Trần Hoàng" userId="12259801-b0c1-41ed-8d6a-f65a5d31fd2f" providerId="ADAL" clId="{0AB94059-4F4D-4535-9F1D-B00BA174D512}" dt="2022-12-25T15:42:46.805" v="64" actId="1076"/>
        <pc:sldMkLst>
          <pc:docMk/>
          <pc:sldMk cId="4026897508" sldId="302"/>
        </pc:sldMkLst>
        <pc:spChg chg="add del mod">
          <ac:chgData name="Khang Trần Hoàng" userId="12259801-b0c1-41ed-8d6a-f65a5d31fd2f" providerId="ADAL" clId="{0AB94059-4F4D-4535-9F1D-B00BA174D512}" dt="2022-12-25T15:42:46.805" v="64" actId="1076"/>
          <ac:spMkLst>
            <pc:docMk/>
            <pc:sldMk cId="4026897508" sldId="302"/>
            <ac:spMk id="7" creationId="{D34E3AAB-0C58-F064-A0FB-911A30D440F7}"/>
          </ac:spMkLst>
        </pc:spChg>
      </pc:sldChg>
      <pc:sldChg chg="addCm">
        <pc:chgData name="Khang Trần Hoàng" userId="12259801-b0c1-41ed-8d6a-f65a5d31fd2f" providerId="ADAL" clId="{0AB94059-4F4D-4535-9F1D-B00BA174D512}" dt="2022-12-25T15:53:18.519" v="116"/>
        <pc:sldMkLst>
          <pc:docMk/>
          <pc:sldMk cId="2176701787" sldId="306"/>
        </pc:sldMkLst>
      </pc:sldChg>
      <pc:sldChg chg="addSp delSp modSp mod">
        <pc:chgData name="Khang Trần Hoàng" userId="12259801-b0c1-41ed-8d6a-f65a5d31fd2f" providerId="ADAL" clId="{0AB94059-4F4D-4535-9F1D-B00BA174D512}" dt="2022-12-25T12:32:49.054" v="52" actId="1076"/>
        <pc:sldMkLst>
          <pc:docMk/>
          <pc:sldMk cId="579385145" sldId="310"/>
        </pc:sldMkLst>
        <pc:spChg chg="add mod">
          <ac:chgData name="Khang Trần Hoàng" userId="12259801-b0c1-41ed-8d6a-f65a5d31fd2f" providerId="ADAL" clId="{0AB94059-4F4D-4535-9F1D-B00BA174D512}" dt="2022-12-25T12:32:24.315" v="46"/>
          <ac:spMkLst>
            <pc:docMk/>
            <pc:sldMk cId="579385145" sldId="310"/>
            <ac:spMk id="7" creationId="{8804F8D2-9A5E-D41D-BF45-7E068A2E56EB}"/>
          </ac:spMkLst>
        </pc:spChg>
        <pc:spChg chg="mod">
          <ac:chgData name="Khang Trần Hoàng" userId="12259801-b0c1-41ed-8d6a-f65a5d31fd2f" providerId="ADAL" clId="{0AB94059-4F4D-4535-9F1D-B00BA174D512}" dt="2022-12-25T12:32:46.767" v="51" actId="1076"/>
          <ac:spMkLst>
            <pc:docMk/>
            <pc:sldMk cId="579385145" sldId="310"/>
            <ac:spMk id="18" creationId="{CE025687-FF82-5DFC-92CA-340F34672C9D}"/>
          </ac:spMkLst>
        </pc:spChg>
        <pc:spChg chg="mod">
          <ac:chgData name="Khang Trần Hoàng" userId="12259801-b0c1-41ed-8d6a-f65a5d31fd2f" providerId="ADAL" clId="{0AB94059-4F4D-4535-9F1D-B00BA174D512}" dt="2022-12-25T10:03:42.629" v="17" actId="1076"/>
          <ac:spMkLst>
            <pc:docMk/>
            <pc:sldMk cId="579385145" sldId="310"/>
            <ac:spMk id="447" creationId="{00000000-0000-0000-0000-000000000000}"/>
          </ac:spMkLst>
        </pc:spChg>
        <pc:picChg chg="del">
          <ac:chgData name="Khang Trần Hoàng" userId="12259801-b0c1-41ed-8d6a-f65a5d31fd2f" providerId="ADAL" clId="{0AB94059-4F4D-4535-9F1D-B00BA174D512}" dt="2022-12-25T10:02:39.256" v="0" actId="478"/>
          <ac:picMkLst>
            <pc:docMk/>
            <pc:sldMk cId="579385145" sldId="310"/>
            <ac:picMk id="2" creationId="{1DECC08D-C3F4-CB90-7CE3-2F040F4F71E8}"/>
          </ac:picMkLst>
        </pc:picChg>
        <pc:picChg chg="add del mod">
          <ac:chgData name="Khang Trần Hoàng" userId="12259801-b0c1-41ed-8d6a-f65a5d31fd2f" providerId="ADAL" clId="{0AB94059-4F4D-4535-9F1D-B00BA174D512}" dt="2022-12-25T10:03:31.351" v="10" actId="478"/>
          <ac:picMkLst>
            <pc:docMk/>
            <pc:sldMk cId="579385145" sldId="310"/>
            <ac:picMk id="4" creationId="{280EEB73-1CDD-51E9-A29B-6E8F95DBA8C1}"/>
          </ac:picMkLst>
        </pc:picChg>
        <pc:picChg chg="add mod">
          <ac:chgData name="Khang Trần Hoàng" userId="12259801-b0c1-41ed-8d6a-f65a5d31fd2f" providerId="ADAL" clId="{0AB94059-4F4D-4535-9F1D-B00BA174D512}" dt="2022-12-25T12:32:49.054" v="52" actId="1076"/>
          <ac:picMkLst>
            <pc:docMk/>
            <pc:sldMk cId="579385145" sldId="310"/>
            <ac:picMk id="6" creationId="{C370D0F1-2A41-ED3B-E353-838476D999BF}"/>
          </ac:picMkLst>
        </pc:picChg>
        <pc:picChg chg="add del">
          <ac:chgData name="Khang Trần Hoàng" userId="12259801-b0c1-41ed-8d6a-f65a5d31fd2f" providerId="ADAL" clId="{0AB94059-4F4D-4535-9F1D-B00BA174D512}" dt="2022-12-25T10:02:43.039" v="2" actId="478"/>
          <ac:picMkLst>
            <pc:docMk/>
            <pc:sldMk cId="579385145" sldId="310"/>
            <ac:picMk id="1026" creationId="{553E7AAA-2905-A567-BE90-0385594D5C3F}"/>
          </ac:picMkLst>
        </pc:picChg>
      </pc:sldChg>
      <pc:sldChg chg="addSp delSp modSp add mod">
        <pc:chgData name="Khang Trần Hoàng" userId="12259801-b0c1-41ed-8d6a-f65a5d31fd2f" providerId="ADAL" clId="{0AB94059-4F4D-4535-9F1D-B00BA174D512}" dt="2022-12-25T12:32:58.384" v="55" actId="1076"/>
        <pc:sldMkLst>
          <pc:docMk/>
          <pc:sldMk cId="224521692" sldId="311"/>
        </pc:sldMkLst>
        <pc:spChg chg="add mod">
          <ac:chgData name="Khang Trần Hoàng" userId="12259801-b0c1-41ed-8d6a-f65a5d31fd2f" providerId="ADAL" clId="{0AB94059-4F4D-4535-9F1D-B00BA174D512}" dt="2022-12-25T12:32:25.458" v="47"/>
          <ac:spMkLst>
            <pc:docMk/>
            <pc:sldMk cId="224521692" sldId="311"/>
            <ac:spMk id="7" creationId="{7EBCD336-5190-FB51-81DD-A7C6F6EBC03F}"/>
          </ac:spMkLst>
        </pc:spChg>
        <pc:spChg chg="mod">
          <ac:chgData name="Khang Trần Hoàng" userId="12259801-b0c1-41ed-8d6a-f65a5d31fd2f" providerId="ADAL" clId="{0AB94059-4F4D-4535-9F1D-B00BA174D512}" dt="2022-12-25T12:32:56.309" v="54" actId="1076"/>
          <ac:spMkLst>
            <pc:docMk/>
            <pc:sldMk cId="224521692" sldId="311"/>
            <ac:spMk id="18" creationId="{CE025687-FF82-5DFC-92CA-340F34672C9D}"/>
          </ac:spMkLst>
        </pc:spChg>
        <pc:picChg chg="add del mod">
          <ac:chgData name="Khang Trần Hoàng" userId="12259801-b0c1-41ed-8d6a-f65a5d31fd2f" providerId="ADAL" clId="{0AB94059-4F4D-4535-9F1D-B00BA174D512}" dt="2022-12-25T10:04:07.734" v="29" actId="931"/>
          <ac:picMkLst>
            <pc:docMk/>
            <pc:sldMk cId="224521692" sldId="311"/>
            <ac:picMk id="3" creationId="{79E6CBC1-1831-8009-3C31-E11B952EF9C7}"/>
          </ac:picMkLst>
        </pc:picChg>
        <pc:picChg chg="add mod">
          <ac:chgData name="Khang Trần Hoàng" userId="12259801-b0c1-41ed-8d6a-f65a5d31fd2f" providerId="ADAL" clId="{0AB94059-4F4D-4535-9F1D-B00BA174D512}" dt="2022-12-25T12:32:58.384" v="55" actId="1076"/>
          <ac:picMkLst>
            <pc:docMk/>
            <pc:sldMk cId="224521692" sldId="311"/>
            <ac:picMk id="5" creationId="{D2531387-2DF3-E4CF-7BA0-DBAB84C146A6}"/>
          </ac:picMkLst>
        </pc:picChg>
        <pc:picChg chg="del">
          <ac:chgData name="Khang Trần Hoàng" userId="12259801-b0c1-41ed-8d6a-f65a5d31fd2f" providerId="ADAL" clId="{0AB94059-4F4D-4535-9F1D-B00BA174D512}" dt="2022-12-25T10:03:56.581" v="23" actId="478"/>
          <ac:picMkLst>
            <pc:docMk/>
            <pc:sldMk cId="224521692" sldId="311"/>
            <ac:picMk id="6" creationId="{C370D0F1-2A41-ED3B-E353-838476D999BF}"/>
          </ac:picMkLst>
        </pc:picChg>
      </pc:sldChg>
      <pc:sldChg chg="del">
        <pc:chgData name="Khang Trần Hoàng" userId="12259801-b0c1-41ed-8d6a-f65a5d31fd2f" providerId="ADAL" clId="{0AB94059-4F4D-4535-9F1D-B00BA174D512}" dt="2022-12-25T15:46:09.527" v="65" actId="47"/>
        <pc:sldMkLst>
          <pc:docMk/>
          <pc:sldMk cId="2937020827" sldId="316"/>
        </pc:sldMkLst>
      </pc:sldChg>
      <pc:sldChg chg="modSp mod">
        <pc:chgData name="Khang Trần Hoàng" userId="12259801-b0c1-41ed-8d6a-f65a5d31fd2f" providerId="ADAL" clId="{0AB94059-4F4D-4535-9F1D-B00BA174D512}" dt="2022-12-25T15:47:29.366" v="115" actId="20577"/>
        <pc:sldMkLst>
          <pc:docMk/>
          <pc:sldMk cId="3720697554" sldId="330"/>
        </pc:sldMkLst>
        <pc:spChg chg="mod">
          <ac:chgData name="Khang Trần Hoàng" userId="12259801-b0c1-41ed-8d6a-f65a5d31fd2f" providerId="ADAL" clId="{0AB94059-4F4D-4535-9F1D-B00BA174D512}" dt="2022-12-25T15:46:32.524" v="86" actId="20577"/>
          <ac:spMkLst>
            <pc:docMk/>
            <pc:sldMk cId="3720697554" sldId="330"/>
            <ac:spMk id="318" creationId="{00000000-0000-0000-0000-000000000000}"/>
          </ac:spMkLst>
        </pc:spChg>
        <pc:spChg chg="mod">
          <ac:chgData name="Khang Trần Hoàng" userId="12259801-b0c1-41ed-8d6a-f65a5d31fd2f" providerId="ADAL" clId="{0AB94059-4F4D-4535-9F1D-B00BA174D512}" dt="2022-12-25T15:47:29.366" v="115" actId="20577"/>
          <ac:spMkLst>
            <pc:docMk/>
            <pc:sldMk cId="3720697554" sldId="330"/>
            <ac:spMk id="319" creationId="{00000000-0000-0000-0000-000000000000}"/>
          </ac:spMkLst>
        </pc:spChg>
      </pc:sldChg>
      <pc:sldMasterChg chg="delSldLayout">
        <pc:chgData name="Khang Trần Hoàng" userId="12259801-b0c1-41ed-8d6a-f65a5d31fd2f" providerId="ADAL" clId="{0AB94059-4F4D-4535-9F1D-B00BA174D512}" dt="2022-12-25T15:33:42.964" v="56" actId="47"/>
        <pc:sldMasterMkLst>
          <pc:docMk/>
          <pc:sldMasterMk cId="0" sldId="2147483687"/>
        </pc:sldMasterMkLst>
        <pc:sldLayoutChg chg="del">
          <pc:chgData name="Khang Trần Hoàng" userId="12259801-b0c1-41ed-8d6a-f65a5d31fd2f" providerId="ADAL" clId="{0AB94059-4F4D-4535-9F1D-B00BA174D512}" dt="2022-12-25T15:33:42.964" v="56" actId="47"/>
          <pc:sldLayoutMkLst>
            <pc:docMk/>
            <pc:sldMasterMk cId="0" sldId="2147483687"/>
            <pc:sldLayoutMk cId="0" sldId="2147483648"/>
          </pc:sldLayoutMkLst>
        </pc:sldLayoutChg>
        <pc:sldLayoutChg chg="del">
          <pc:chgData name="Khang Trần Hoàng" userId="12259801-b0c1-41ed-8d6a-f65a5d31fd2f" providerId="ADAL" clId="{0AB94059-4F4D-4535-9F1D-B00BA174D512}" dt="2022-12-25T15:33:42.964" v="56" actId="47"/>
          <pc:sldLayoutMkLst>
            <pc:docMk/>
            <pc:sldMasterMk cId="0" sldId="2147483687"/>
            <pc:sldLayoutMk cId="0" sldId="2147483651"/>
          </pc:sldLayoutMkLst>
        </pc:sldLayoutChg>
        <pc:sldLayoutChg chg="del">
          <pc:chgData name="Khang Trần Hoàng" userId="12259801-b0c1-41ed-8d6a-f65a5d31fd2f" providerId="ADAL" clId="{0AB94059-4F4D-4535-9F1D-B00BA174D512}" dt="2022-12-25T15:33:42.964" v="56" actId="47"/>
          <pc:sldLayoutMkLst>
            <pc:docMk/>
            <pc:sldMasterMk cId="0" sldId="2147483687"/>
            <pc:sldLayoutMk cId="0" sldId="2147483655"/>
          </pc:sldLayoutMkLst>
        </pc:sldLayoutChg>
        <pc:sldLayoutChg chg="del">
          <pc:chgData name="Khang Trần Hoàng" userId="12259801-b0c1-41ed-8d6a-f65a5d31fd2f" providerId="ADAL" clId="{0AB94059-4F4D-4535-9F1D-B00BA174D512}" dt="2022-12-25T15:33:42.964" v="56" actId="47"/>
          <pc:sldLayoutMkLst>
            <pc:docMk/>
            <pc:sldMasterMk cId="0" sldId="2147483687"/>
            <pc:sldLayoutMk cId="0" sldId="2147483665"/>
          </pc:sldLayoutMkLst>
        </pc:sldLayoutChg>
        <pc:sldLayoutChg chg="del">
          <pc:chgData name="Khang Trần Hoàng" userId="12259801-b0c1-41ed-8d6a-f65a5d31fd2f" providerId="ADAL" clId="{0AB94059-4F4D-4535-9F1D-B00BA174D512}" dt="2022-12-25T15:33:42.964" v="56" actId="47"/>
          <pc:sldLayoutMkLst>
            <pc:docMk/>
            <pc:sldMasterMk cId="0" sldId="2147483687"/>
            <pc:sldLayoutMk cId="0" sldId="2147483666"/>
          </pc:sldLayoutMkLst>
        </pc:sldLayoutChg>
        <pc:sldLayoutChg chg="del">
          <pc:chgData name="Khang Trần Hoàng" userId="12259801-b0c1-41ed-8d6a-f65a5d31fd2f" providerId="ADAL" clId="{0AB94059-4F4D-4535-9F1D-B00BA174D512}" dt="2022-12-25T15:33:42.964" v="56" actId="47"/>
          <pc:sldLayoutMkLst>
            <pc:docMk/>
            <pc:sldMasterMk cId="0" sldId="2147483687"/>
            <pc:sldLayoutMk cId="0" sldId="2147483670"/>
          </pc:sldLayoutMkLst>
        </pc:sldLayoutChg>
      </pc:sldMasterChg>
      <pc:sldMasterChg chg="del delSldLayout">
        <pc:chgData name="Khang Trần Hoàng" userId="12259801-b0c1-41ed-8d6a-f65a5d31fd2f" providerId="ADAL" clId="{0AB94059-4F4D-4535-9F1D-B00BA174D512}" dt="2022-12-25T15:33:42.964" v="56" actId="47"/>
        <pc:sldMasterMkLst>
          <pc:docMk/>
          <pc:sldMasterMk cId="0" sldId="2147483688"/>
        </pc:sldMasterMkLst>
        <pc:sldLayoutChg chg="del">
          <pc:chgData name="Khang Trần Hoàng" userId="12259801-b0c1-41ed-8d6a-f65a5d31fd2f" providerId="ADAL" clId="{0AB94059-4F4D-4535-9F1D-B00BA174D512}" dt="2022-12-25T15:33:42.964" v="56" actId="47"/>
          <pc:sldLayoutMkLst>
            <pc:docMk/>
            <pc:sldMasterMk cId="0" sldId="2147483688"/>
            <pc:sldLayoutMk cId="0" sldId="2147483672"/>
          </pc:sldLayoutMkLst>
        </pc:sldLayoutChg>
        <pc:sldLayoutChg chg="del">
          <pc:chgData name="Khang Trần Hoàng" userId="12259801-b0c1-41ed-8d6a-f65a5d31fd2f" providerId="ADAL" clId="{0AB94059-4F4D-4535-9F1D-B00BA174D512}" dt="2022-12-25T15:33:42.964" v="56" actId="47"/>
          <pc:sldLayoutMkLst>
            <pc:docMk/>
            <pc:sldMasterMk cId="0" sldId="2147483688"/>
            <pc:sldLayoutMk cId="0" sldId="2147483673"/>
          </pc:sldLayoutMkLst>
        </pc:sldLayoutChg>
        <pc:sldLayoutChg chg="del">
          <pc:chgData name="Khang Trần Hoàng" userId="12259801-b0c1-41ed-8d6a-f65a5d31fd2f" providerId="ADAL" clId="{0AB94059-4F4D-4535-9F1D-B00BA174D512}" dt="2022-12-25T15:33:42.964" v="56" actId="47"/>
          <pc:sldLayoutMkLst>
            <pc:docMk/>
            <pc:sldMasterMk cId="0" sldId="2147483688"/>
            <pc:sldLayoutMk cId="0" sldId="2147483674"/>
          </pc:sldLayoutMkLst>
        </pc:sldLayoutChg>
        <pc:sldLayoutChg chg="del">
          <pc:chgData name="Khang Trần Hoàng" userId="12259801-b0c1-41ed-8d6a-f65a5d31fd2f" providerId="ADAL" clId="{0AB94059-4F4D-4535-9F1D-B00BA174D512}" dt="2022-12-25T15:33:42.964" v="56" actId="47"/>
          <pc:sldLayoutMkLst>
            <pc:docMk/>
            <pc:sldMasterMk cId="0" sldId="2147483688"/>
            <pc:sldLayoutMk cId="0" sldId="2147483675"/>
          </pc:sldLayoutMkLst>
        </pc:sldLayoutChg>
        <pc:sldLayoutChg chg="del">
          <pc:chgData name="Khang Trần Hoàng" userId="12259801-b0c1-41ed-8d6a-f65a5d31fd2f" providerId="ADAL" clId="{0AB94059-4F4D-4535-9F1D-B00BA174D512}" dt="2022-12-25T15:33:42.964" v="56" actId="47"/>
          <pc:sldLayoutMkLst>
            <pc:docMk/>
            <pc:sldMasterMk cId="0" sldId="2147483688"/>
            <pc:sldLayoutMk cId="0" sldId="2147483676"/>
          </pc:sldLayoutMkLst>
        </pc:sldLayoutChg>
        <pc:sldLayoutChg chg="del">
          <pc:chgData name="Khang Trần Hoàng" userId="12259801-b0c1-41ed-8d6a-f65a5d31fd2f" providerId="ADAL" clId="{0AB94059-4F4D-4535-9F1D-B00BA174D512}" dt="2022-12-25T15:33:42.964" v="56" actId="47"/>
          <pc:sldLayoutMkLst>
            <pc:docMk/>
            <pc:sldMasterMk cId="0" sldId="2147483688"/>
            <pc:sldLayoutMk cId="0" sldId="2147483677"/>
          </pc:sldLayoutMkLst>
        </pc:sldLayoutChg>
        <pc:sldLayoutChg chg="del">
          <pc:chgData name="Khang Trần Hoàng" userId="12259801-b0c1-41ed-8d6a-f65a5d31fd2f" providerId="ADAL" clId="{0AB94059-4F4D-4535-9F1D-B00BA174D512}" dt="2022-12-25T15:33:42.964" v="56" actId="47"/>
          <pc:sldLayoutMkLst>
            <pc:docMk/>
            <pc:sldMasterMk cId="0" sldId="2147483688"/>
            <pc:sldLayoutMk cId="0" sldId="2147483678"/>
          </pc:sldLayoutMkLst>
        </pc:sldLayoutChg>
        <pc:sldLayoutChg chg="del">
          <pc:chgData name="Khang Trần Hoàng" userId="12259801-b0c1-41ed-8d6a-f65a5d31fd2f" providerId="ADAL" clId="{0AB94059-4F4D-4535-9F1D-B00BA174D512}" dt="2022-12-25T15:33:42.964" v="56" actId="47"/>
          <pc:sldLayoutMkLst>
            <pc:docMk/>
            <pc:sldMasterMk cId="0" sldId="2147483688"/>
            <pc:sldLayoutMk cId="0" sldId="2147483679"/>
          </pc:sldLayoutMkLst>
        </pc:sldLayoutChg>
        <pc:sldLayoutChg chg="del">
          <pc:chgData name="Khang Trần Hoàng" userId="12259801-b0c1-41ed-8d6a-f65a5d31fd2f" providerId="ADAL" clId="{0AB94059-4F4D-4535-9F1D-B00BA174D512}" dt="2022-12-25T15:33:42.964" v="56" actId="47"/>
          <pc:sldLayoutMkLst>
            <pc:docMk/>
            <pc:sldMasterMk cId="0" sldId="2147483688"/>
            <pc:sldLayoutMk cId="0" sldId="2147483680"/>
          </pc:sldLayoutMkLst>
        </pc:sldLayoutChg>
        <pc:sldLayoutChg chg="del">
          <pc:chgData name="Khang Trần Hoàng" userId="12259801-b0c1-41ed-8d6a-f65a5d31fd2f" providerId="ADAL" clId="{0AB94059-4F4D-4535-9F1D-B00BA174D512}" dt="2022-12-25T15:33:42.964" v="56" actId="47"/>
          <pc:sldLayoutMkLst>
            <pc:docMk/>
            <pc:sldMasterMk cId="0" sldId="2147483688"/>
            <pc:sldLayoutMk cId="0" sldId="2147483681"/>
          </pc:sldLayoutMkLst>
        </pc:sldLayoutChg>
        <pc:sldLayoutChg chg="del">
          <pc:chgData name="Khang Trần Hoàng" userId="12259801-b0c1-41ed-8d6a-f65a5d31fd2f" providerId="ADAL" clId="{0AB94059-4F4D-4535-9F1D-B00BA174D512}" dt="2022-12-25T15:33:42.964" v="56" actId="47"/>
          <pc:sldLayoutMkLst>
            <pc:docMk/>
            <pc:sldMasterMk cId="0" sldId="2147483688"/>
            <pc:sldLayoutMk cId="0" sldId="2147483682"/>
          </pc:sldLayoutMkLst>
        </pc:sldLayoutChg>
        <pc:sldLayoutChg chg="del">
          <pc:chgData name="Khang Trần Hoàng" userId="12259801-b0c1-41ed-8d6a-f65a5d31fd2f" providerId="ADAL" clId="{0AB94059-4F4D-4535-9F1D-B00BA174D512}" dt="2022-12-25T15:33:42.964" v="56" actId="47"/>
          <pc:sldLayoutMkLst>
            <pc:docMk/>
            <pc:sldMasterMk cId="0" sldId="2147483688"/>
            <pc:sldLayoutMk cId="0" sldId="2147483683"/>
          </pc:sldLayoutMkLst>
        </pc:sldLayoutChg>
        <pc:sldLayoutChg chg="del">
          <pc:chgData name="Khang Trần Hoàng" userId="12259801-b0c1-41ed-8d6a-f65a5d31fd2f" providerId="ADAL" clId="{0AB94059-4F4D-4535-9F1D-B00BA174D512}" dt="2022-12-25T15:33:42.964" v="56" actId="47"/>
          <pc:sldLayoutMkLst>
            <pc:docMk/>
            <pc:sldMasterMk cId="0" sldId="2147483688"/>
            <pc:sldLayoutMk cId="0" sldId="2147483684"/>
          </pc:sldLayoutMkLst>
        </pc:sldLayoutChg>
        <pc:sldLayoutChg chg="del">
          <pc:chgData name="Khang Trần Hoàng" userId="12259801-b0c1-41ed-8d6a-f65a5d31fd2f" providerId="ADAL" clId="{0AB94059-4F4D-4535-9F1D-B00BA174D512}" dt="2022-12-25T15:33:42.964" v="56" actId="47"/>
          <pc:sldLayoutMkLst>
            <pc:docMk/>
            <pc:sldMasterMk cId="0" sldId="2147483688"/>
            <pc:sldLayoutMk cId="0" sldId="2147483685"/>
          </pc:sldLayoutMkLst>
        </pc:sldLayoutChg>
        <pc:sldLayoutChg chg="del">
          <pc:chgData name="Khang Trần Hoàng" userId="12259801-b0c1-41ed-8d6a-f65a5d31fd2f" providerId="ADAL" clId="{0AB94059-4F4D-4535-9F1D-B00BA174D512}" dt="2022-12-25T15:33:42.964" v="56" actId="47"/>
          <pc:sldLayoutMkLst>
            <pc:docMk/>
            <pc:sldMasterMk cId="0" sldId="2147483688"/>
            <pc:sldLayoutMk cId="0" sldId="2147483686"/>
          </pc:sldLayoutMkLst>
        </pc:sldLayoutChg>
      </pc:sldMasterChg>
    </pc:docChg>
  </pc:docChgLst>
  <pc:docChgLst>
    <pc:chgData name="Trần Hoàng Khang" userId="S::19521671@ms.uit.edu.vn::12259801-b0c1-41ed-8d6a-f65a5d31fd2f" providerId="AD" clId="Web-{BE2C9822-1FD1-939A-AA8C-F2301CE8B6C0}"/>
    <pc:docChg chg="modSld">
      <pc:chgData name="Trần Hoàng Khang" userId="S::19521671@ms.uit.edu.vn::12259801-b0c1-41ed-8d6a-f65a5d31fd2f" providerId="AD" clId="Web-{BE2C9822-1FD1-939A-AA8C-F2301CE8B6C0}" dt="2022-12-25T13:53:45.249" v="10" actId="20577"/>
      <pc:docMkLst>
        <pc:docMk/>
      </pc:docMkLst>
      <pc:sldChg chg="addSp delSp modSp">
        <pc:chgData name="Trần Hoàng Khang" userId="S::19521671@ms.uit.edu.vn::12259801-b0c1-41ed-8d6a-f65a5d31fd2f" providerId="AD" clId="Web-{BE2C9822-1FD1-939A-AA8C-F2301CE8B6C0}" dt="2022-12-25T10:00:35.181" v="1"/>
        <pc:sldMkLst>
          <pc:docMk/>
          <pc:sldMk cId="0" sldId="256"/>
        </pc:sldMkLst>
        <pc:picChg chg="add del mod">
          <ac:chgData name="Trần Hoàng Khang" userId="S::19521671@ms.uit.edu.vn::12259801-b0c1-41ed-8d6a-f65a5d31fd2f" providerId="AD" clId="Web-{BE2C9822-1FD1-939A-AA8C-F2301CE8B6C0}" dt="2022-12-25T10:00:35.181" v="1"/>
          <ac:picMkLst>
            <pc:docMk/>
            <pc:sldMk cId="0" sldId="256"/>
            <ac:picMk id="2" creationId="{28854BEC-83E1-52B6-B260-E197F320738F}"/>
          </ac:picMkLst>
        </pc:picChg>
      </pc:sldChg>
      <pc:sldChg chg="modSp">
        <pc:chgData name="Trần Hoàng Khang" userId="S::19521671@ms.uit.edu.vn::12259801-b0c1-41ed-8d6a-f65a5d31fd2f" providerId="AD" clId="Web-{BE2C9822-1FD1-939A-AA8C-F2301CE8B6C0}" dt="2022-12-25T13:53:45.249" v="10" actId="20577"/>
        <pc:sldMkLst>
          <pc:docMk/>
          <pc:sldMk cId="0" sldId="258"/>
        </pc:sldMkLst>
        <pc:spChg chg="mod">
          <ac:chgData name="Trần Hoàng Khang" userId="S::19521671@ms.uit.edu.vn::12259801-b0c1-41ed-8d6a-f65a5d31fd2f" providerId="AD" clId="Web-{BE2C9822-1FD1-939A-AA8C-F2301CE8B6C0}" dt="2022-12-25T13:53:45.249" v="10" actId="20577"/>
          <ac:spMkLst>
            <pc:docMk/>
            <pc:sldMk cId="0" sldId="258"/>
            <ac:spMk id="319" creationId="{00000000-0000-0000-0000-000000000000}"/>
          </ac:spMkLst>
        </pc:spChg>
      </pc:sldChg>
      <pc:sldChg chg="addSp modSp">
        <pc:chgData name="Trần Hoàng Khang" userId="S::19521671@ms.uit.edu.vn::12259801-b0c1-41ed-8d6a-f65a5d31fd2f" providerId="AD" clId="Web-{BE2C9822-1FD1-939A-AA8C-F2301CE8B6C0}" dt="2022-12-25T10:00:41.556" v="4" actId="1076"/>
        <pc:sldMkLst>
          <pc:docMk/>
          <pc:sldMk cId="579385145" sldId="310"/>
        </pc:sldMkLst>
        <pc:picChg chg="add mod">
          <ac:chgData name="Trần Hoàng Khang" userId="S::19521671@ms.uit.edu.vn::12259801-b0c1-41ed-8d6a-f65a5d31fd2f" providerId="AD" clId="Web-{BE2C9822-1FD1-939A-AA8C-F2301CE8B6C0}" dt="2022-12-25T10:00:41.556" v="4" actId="1076"/>
          <ac:picMkLst>
            <pc:docMk/>
            <pc:sldMk cId="579385145" sldId="310"/>
            <ac:picMk id="2" creationId="{1DECC08D-C3F4-CB90-7CE3-2F040F4F71E8}"/>
          </ac:picMkLst>
        </pc:picChg>
      </pc:sldChg>
    </pc:docChg>
  </pc:docChgLst>
  <pc:docChgLst>
    <pc:chgData name="Người dùng Khách" userId="S::urn:spo:anon#0acd67b97ac765efa39b6da9ed88b7f2bb45950ef09153f2e5d8f1d4dceb6925::" providerId="AD" clId="Web-{5FA8625A-7F36-534A-260F-A7D3CD755658}"/>
    <pc:docChg chg="addSld delSld modSld sldOrd">
      <pc:chgData name="Người dùng Khách" userId="S::urn:spo:anon#0acd67b97ac765efa39b6da9ed88b7f2bb45950ef09153f2e5d8f1d4dceb6925::" providerId="AD" clId="Web-{5FA8625A-7F36-534A-260F-A7D3CD755658}" dt="2022-12-25T15:21:25.340" v="33"/>
      <pc:docMkLst>
        <pc:docMk/>
      </pc:docMkLst>
      <pc:sldChg chg="del">
        <pc:chgData name="Người dùng Khách" userId="S::urn:spo:anon#0acd67b97ac765efa39b6da9ed88b7f2bb45950ef09153f2e5d8f1d4dceb6925::" providerId="AD" clId="Web-{5FA8625A-7F36-534A-260F-A7D3CD755658}" dt="2022-12-25T15:18:16.882" v="0"/>
        <pc:sldMkLst>
          <pc:docMk/>
          <pc:sldMk cId="0" sldId="256"/>
        </pc:sldMkLst>
      </pc:sldChg>
      <pc:sldChg chg="del">
        <pc:chgData name="Người dùng Khách" userId="S::urn:spo:anon#0acd67b97ac765efa39b6da9ed88b7f2bb45950ef09153f2e5d8f1d4dceb6925::" providerId="AD" clId="Web-{5FA8625A-7F36-534A-260F-A7D3CD755658}" dt="2022-12-25T15:19:29.681" v="19"/>
        <pc:sldMkLst>
          <pc:docMk/>
          <pc:sldMk cId="0" sldId="258"/>
        </pc:sldMkLst>
      </pc:sldChg>
      <pc:sldChg chg="del">
        <pc:chgData name="Người dùng Khách" userId="S::urn:spo:anon#0acd67b97ac765efa39b6da9ed88b7f2bb45950ef09153f2e5d8f1d4dceb6925::" providerId="AD" clId="Web-{5FA8625A-7F36-534A-260F-A7D3CD755658}" dt="2022-12-25T15:18:31.211" v="3"/>
        <pc:sldMkLst>
          <pc:docMk/>
          <pc:sldMk cId="0" sldId="259"/>
        </pc:sldMkLst>
      </pc:sldChg>
      <pc:sldChg chg="del">
        <pc:chgData name="Người dùng Khách" userId="S::urn:spo:anon#0acd67b97ac765efa39b6da9ed88b7f2bb45950ef09153f2e5d8f1d4dceb6925::" providerId="AD" clId="Web-{5FA8625A-7F36-534A-260F-A7D3CD755658}" dt="2022-12-25T15:20:08.041" v="22"/>
        <pc:sldMkLst>
          <pc:docMk/>
          <pc:sldMk cId="3095662588" sldId="290"/>
        </pc:sldMkLst>
      </pc:sldChg>
      <pc:sldChg chg="del">
        <pc:chgData name="Người dùng Khách" userId="S::urn:spo:anon#0acd67b97ac765efa39b6da9ed88b7f2bb45950ef09153f2e5d8f1d4dceb6925::" providerId="AD" clId="Web-{5FA8625A-7F36-534A-260F-A7D3CD755658}" dt="2022-12-25T15:20:25.683" v="25"/>
        <pc:sldMkLst>
          <pc:docMk/>
          <pc:sldMk cId="830279234" sldId="291"/>
        </pc:sldMkLst>
      </pc:sldChg>
      <pc:sldChg chg="del">
        <pc:chgData name="Người dùng Khách" userId="S::urn:spo:anon#0acd67b97ac765efa39b6da9ed88b7f2bb45950ef09153f2e5d8f1d4dceb6925::" providerId="AD" clId="Web-{5FA8625A-7F36-534A-260F-A7D3CD755658}" dt="2022-12-25T15:20:40.355" v="26"/>
        <pc:sldMkLst>
          <pc:docMk/>
          <pc:sldMk cId="1992002768" sldId="292"/>
        </pc:sldMkLst>
      </pc:sldChg>
      <pc:sldChg chg="del">
        <pc:chgData name="Người dùng Khách" userId="S::urn:spo:anon#0acd67b97ac765efa39b6da9ed88b7f2bb45950ef09153f2e5d8f1d4dceb6925::" providerId="AD" clId="Web-{5FA8625A-7F36-534A-260F-A7D3CD755658}" dt="2022-12-25T15:20:11.104" v="23"/>
        <pc:sldMkLst>
          <pc:docMk/>
          <pc:sldMk cId="2268155666" sldId="294"/>
        </pc:sldMkLst>
      </pc:sldChg>
      <pc:sldChg chg="add del">
        <pc:chgData name="Người dùng Khách" userId="S::urn:spo:anon#0acd67b97ac765efa39b6da9ed88b7f2bb45950ef09153f2e5d8f1d4dceb6925::" providerId="AD" clId="Web-{5FA8625A-7F36-534A-260F-A7D3CD755658}" dt="2022-12-25T15:21:07.465" v="31"/>
        <pc:sldMkLst>
          <pc:docMk/>
          <pc:sldMk cId="2620183073" sldId="301"/>
        </pc:sldMkLst>
      </pc:sldChg>
      <pc:sldChg chg="modSp">
        <pc:chgData name="Người dùng Khách" userId="S::urn:spo:anon#0acd67b97ac765efa39b6da9ed88b7f2bb45950ef09153f2e5d8f1d4dceb6925::" providerId="AD" clId="Web-{5FA8625A-7F36-534A-260F-A7D3CD755658}" dt="2022-12-25T15:20:52.433" v="29" actId="20577"/>
        <pc:sldMkLst>
          <pc:docMk/>
          <pc:sldMk cId="4026897508" sldId="302"/>
        </pc:sldMkLst>
        <pc:spChg chg="mod">
          <ac:chgData name="Người dùng Khách" userId="S::urn:spo:anon#0acd67b97ac765efa39b6da9ed88b7f2bb45950ef09153f2e5d8f1d4dceb6925::" providerId="AD" clId="Web-{5FA8625A-7F36-534A-260F-A7D3CD755658}" dt="2022-12-25T15:20:52.433" v="29" actId="20577"/>
          <ac:spMkLst>
            <pc:docMk/>
            <pc:sldMk cId="4026897508" sldId="302"/>
            <ac:spMk id="2" creationId="{64FA01A6-5D5D-C11F-6A6A-43D207E48488}"/>
          </ac:spMkLst>
        </pc:spChg>
      </pc:sldChg>
      <pc:sldChg chg="add ord">
        <pc:chgData name="Người dùng Khách" userId="S::urn:spo:anon#0acd67b97ac765efa39b6da9ed88b7f2bb45950ef09153f2e5d8f1d4dceb6925::" providerId="AD" clId="Web-{5FA8625A-7F36-534A-260F-A7D3CD755658}" dt="2022-12-25T15:18:24.507" v="2"/>
        <pc:sldMkLst>
          <pc:docMk/>
          <pc:sldMk cId="2389219486" sldId="319"/>
        </pc:sldMkLst>
      </pc:sldChg>
      <pc:sldChg chg="add ord">
        <pc:chgData name="Người dùng Khách" userId="S::urn:spo:anon#0acd67b97ac765efa39b6da9ed88b7f2bb45950ef09153f2e5d8f1d4dceb6925::" providerId="AD" clId="Web-{5FA8625A-7F36-534A-260F-A7D3CD755658}" dt="2022-12-25T15:18:38.258" v="5"/>
        <pc:sldMkLst>
          <pc:docMk/>
          <pc:sldMk cId="2420355891" sldId="320"/>
        </pc:sldMkLst>
      </pc:sldChg>
      <pc:sldChg chg="modSp add">
        <pc:chgData name="Người dùng Khách" userId="S::urn:spo:anon#0acd67b97ac765efa39b6da9ed88b7f2bb45950ef09153f2e5d8f1d4dceb6925::" providerId="AD" clId="Web-{5FA8625A-7F36-534A-260F-A7D3CD755658}" dt="2022-12-25T15:19:26.665" v="18" actId="20577"/>
        <pc:sldMkLst>
          <pc:docMk/>
          <pc:sldMk cId="3906745887" sldId="321"/>
        </pc:sldMkLst>
        <pc:spChg chg="mod">
          <ac:chgData name="Người dùng Khách" userId="S::urn:spo:anon#0acd67b97ac765efa39b6da9ed88b7f2bb45950ef09153f2e5d8f1d4dceb6925::" providerId="AD" clId="Web-{5FA8625A-7F36-534A-260F-A7D3CD755658}" dt="2022-12-25T15:19:26.665" v="18" actId="20577"/>
          <ac:spMkLst>
            <pc:docMk/>
            <pc:sldMk cId="3906745887" sldId="321"/>
            <ac:spMk id="319" creationId="{00000000-0000-0000-0000-000000000000}"/>
          </ac:spMkLst>
        </pc:spChg>
      </pc:sldChg>
      <pc:sldChg chg="add">
        <pc:chgData name="Người dùng Khách" userId="S::urn:spo:anon#0acd67b97ac765efa39b6da9ed88b7f2bb45950ef09153f2e5d8f1d4dceb6925::" providerId="AD" clId="Web-{5FA8625A-7F36-534A-260F-A7D3CD755658}" dt="2022-12-25T15:20:03.104" v="20"/>
        <pc:sldMkLst>
          <pc:docMk/>
          <pc:sldMk cId="2967871846" sldId="322"/>
        </pc:sldMkLst>
      </pc:sldChg>
      <pc:sldChg chg="add">
        <pc:chgData name="Người dùng Khách" userId="S::urn:spo:anon#0acd67b97ac765efa39b6da9ed88b7f2bb45950ef09153f2e5d8f1d4dceb6925::" providerId="AD" clId="Web-{5FA8625A-7F36-534A-260F-A7D3CD755658}" dt="2022-12-25T15:20:03.151" v="21"/>
        <pc:sldMkLst>
          <pc:docMk/>
          <pc:sldMk cId="1465179561" sldId="323"/>
        </pc:sldMkLst>
      </pc:sldChg>
      <pc:sldChg chg="add">
        <pc:chgData name="Người dùng Khách" userId="S::urn:spo:anon#0acd67b97ac765efa39b6da9ed88b7f2bb45950ef09153f2e5d8f1d4dceb6925::" providerId="AD" clId="Web-{5FA8625A-7F36-534A-260F-A7D3CD755658}" dt="2022-12-25T15:20:21.011" v="24"/>
        <pc:sldMkLst>
          <pc:docMk/>
          <pc:sldMk cId="1959019491" sldId="324"/>
        </pc:sldMkLst>
      </pc:sldChg>
      <pc:sldChg chg="add">
        <pc:chgData name="Người dùng Khách" userId="S::urn:spo:anon#0acd67b97ac765efa39b6da9ed88b7f2bb45950ef09153f2e5d8f1d4dceb6925::" providerId="AD" clId="Web-{5FA8625A-7F36-534A-260F-A7D3CD755658}" dt="2022-12-25T15:20:43.496" v="27"/>
        <pc:sldMkLst>
          <pc:docMk/>
          <pc:sldMk cId="897568314" sldId="325"/>
        </pc:sldMkLst>
      </pc:sldChg>
      <pc:sldChg chg="add">
        <pc:chgData name="Người dùng Khách" userId="S::urn:spo:anon#0acd67b97ac765efa39b6da9ed88b7f2bb45950ef09153f2e5d8f1d4dceb6925::" providerId="AD" clId="Web-{5FA8625A-7F36-534A-260F-A7D3CD755658}" dt="2022-12-25T15:21:25.262" v="32"/>
        <pc:sldMkLst>
          <pc:docMk/>
          <pc:sldMk cId="3352156815" sldId="326"/>
        </pc:sldMkLst>
      </pc:sldChg>
      <pc:sldChg chg="add">
        <pc:chgData name="Người dùng Khách" userId="S::urn:spo:anon#0acd67b97ac765efa39b6da9ed88b7f2bb45950ef09153f2e5d8f1d4dceb6925::" providerId="AD" clId="Web-{5FA8625A-7F36-534A-260F-A7D3CD755658}" dt="2022-12-25T15:21:25.340" v="33"/>
        <pc:sldMkLst>
          <pc:docMk/>
          <pc:sldMk cId="2178961622" sldId="327"/>
        </pc:sldMkLst>
      </pc:sldChg>
    </pc:docChg>
  </pc:docChgLst>
  <pc:docChgLst>
    <pc:chgData name="Người dùng Khách" userId="S::urn:spo:anon#0acd67b97ac765efa39b6da9ed88b7f2bb45950ef09153f2e5d8f1d4dceb6925::" providerId="AD" clId="Web-{1B136A42-E66D-43D7-EF32-342DA323AE43}"/>
    <pc:docChg chg="addSld delSld modSld">
      <pc:chgData name="Người dùng Khách" userId="S::urn:spo:anon#0acd67b97ac765efa39b6da9ed88b7f2bb45950ef09153f2e5d8f1d4dceb6925::" providerId="AD" clId="Web-{1B136A42-E66D-43D7-EF32-342DA323AE43}" dt="2022-12-25T16:00:39.319" v="123" actId="14100"/>
      <pc:docMkLst>
        <pc:docMk/>
      </pc:docMkLst>
      <pc:sldChg chg="del">
        <pc:chgData name="Người dùng Khách" userId="S::urn:spo:anon#0acd67b97ac765efa39b6da9ed88b7f2bb45950ef09153f2e5d8f1d4dceb6925::" providerId="AD" clId="Web-{1B136A42-E66D-43D7-EF32-342DA323AE43}" dt="2022-12-25T15:25:29.110" v="37"/>
        <pc:sldMkLst>
          <pc:docMk/>
          <pc:sldMk cId="2751602822" sldId="293"/>
        </pc:sldMkLst>
      </pc:sldChg>
      <pc:sldChg chg="del">
        <pc:chgData name="Người dùng Khách" userId="S::urn:spo:anon#0acd67b97ac765efa39b6da9ed88b7f2bb45950ef09153f2e5d8f1d4dceb6925::" providerId="AD" clId="Web-{1B136A42-E66D-43D7-EF32-342DA323AE43}" dt="2022-12-25T15:21:51.463" v="1"/>
        <pc:sldMkLst>
          <pc:docMk/>
          <pc:sldMk cId="2620183073" sldId="301"/>
        </pc:sldMkLst>
      </pc:sldChg>
      <pc:sldChg chg="modSp">
        <pc:chgData name="Người dùng Khách" userId="S::urn:spo:anon#0acd67b97ac765efa39b6da9ed88b7f2bb45950ef09153f2e5d8f1d4dceb6925::" providerId="AD" clId="Web-{1B136A42-E66D-43D7-EF32-342DA323AE43}" dt="2022-12-25T16:00:39.319" v="123" actId="14100"/>
        <pc:sldMkLst>
          <pc:docMk/>
          <pc:sldMk cId="4026897508" sldId="302"/>
        </pc:sldMkLst>
        <pc:spChg chg="mod">
          <ac:chgData name="Người dùng Khách" userId="S::urn:spo:anon#0acd67b97ac765efa39b6da9ed88b7f2bb45950ef09153f2e5d8f1d4dceb6925::" providerId="AD" clId="Web-{1B136A42-E66D-43D7-EF32-342DA323AE43}" dt="2022-12-25T16:00:39.319" v="122" actId="14100"/>
          <ac:spMkLst>
            <pc:docMk/>
            <pc:sldMk cId="4026897508" sldId="302"/>
            <ac:spMk id="3" creationId="{592ED6D5-F219-C908-D1CF-F1701C233FF2}"/>
          </ac:spMkLst>
        </pc:spChg>
        <pc:spChg chg="mod">
          <ac:chgData name="Người dùng Khách" userId="S::urn:spo:anon#0acd67b97ac765efa39b6da9ed88b7f2bb45950ef09153f2e5d8f1d4dceb6925::" providerId="AD" clId="Web-{1B136A42-E66D-43D7-EF32-342DA323AE43}" dt="2022-12-25T16:00:39.319" v="121" actId="14100"/>
          <ac:spMkLst>
            <pc:docMk/>
            <pc:sldMk cId="4026897508" sldId="302"/>
            <ac:spMk id="4" creationId="{30E54AEB-86BB-5D6F-3503-C2D4E988C51E}"/>
          </ac:spMkLst>
        </pc:spChg>
        <pc:spChg chg="mod">
          <ac:chgData name="Người dùng Khách" userId="S::urn:spo:anon#0acd67b97ac765efa39b6da9ed88b7f2bb45950ef09153f2e5d8f1d4dceb6925::" providerId="AD" clId="Web-{1B136A42-E66D-43D7-EF32-342DA323AE43}" dt="2022-12-25T16:00:39.319" v="120" actId="14100"/>
          <ac:spMkLst>
            <pc:docMk/>
            <pc:sldMk cId="4026897508" sldId="302"/>
            <ac:spMk id="5" creationId="{12CB9533-EDE4-DFF1-46B1-81AD47096227}"/>
          </ac:spMkLst>
        </pc:spChg>
        <pc:spChg chg="mod">
          <ac:chgData name="Người dùng Khách" userId="S::urn:spo:anon#0acd67b97ac765efa39b6da9ed88b7f2bb45950ef09153f2e5d8f1d4dceb6925::" providerId="AD" clId="Web-{1B136A42-E66D-43D7-EF32-342DA323AE43}" dt="2022-12-25T16:00:39.319" v="119" actId="14100"/>
          <ac:spMkLst>
            <pc:docMk/>
            <pc:sldMk cId="4026897508" sldId="302"/>
            <ac:spMk id="7" creationId="{D34E3AAB-0C58-F064-A0FB-911A30D440F7}"/>
          </ac:spMkLst>
        </pc:spChg>
        <pc:picChg chg="mod">
          <ac:chgData name="Người dùng Khách" userId="S::urn:spo:anon#0acd67b97ac765efa39b6da9ed88b7f2bb45950ef09153f2e5d8f1d4dceb6925::" providerId="AD" clId="Web-{1B136A42-E66D-43D7-EF32-342DA323AE43}" dt="2022-12-25T16:00:39.319" v="123" actId="14100"/>
          <ac:picMkLst>
            <pc:docMk/>
            <pc:sldMk cId="4026897508" sldId="302"/>
            <ac:picMk id="6" creationId="{75EF73B2-9451-9214-7EB5-A5F0DF1A5F0E}"/>
          </ac:picMkLst>
        </pc:picChg>
      </pc:sldChg>
      <pc:sldChg chg="modSp del">
        <pc:chgData name="Người dùng Khách" userId="S::urn:spo:anon#0acd67b97ac765efa39b6da9ed88b7f2bb45950ef09153f2e5d8f1d4dceb6925::" providerId="AD" clId="Web-{1B136A42-E66D-43D7-EF32-342DA323AE43}" dt="2022-12-25T15:22:19.870" v="4"/>
        <pc:sldMkLst>
          <pc:docMk/>
          <pc:sldMk cId="4132721706" sldId="303"/>
        </pc:sldMkLst>
        <pc:spChg chg="mod">
          <ac:chgData name="Người dùng Khách" userId="S::urn:spo:anon#0acd67b97ac765efa39b6da9ed88b7f2bb45950ef09153f2e5d8f1d4dceb6925::" providerId="AD" clId="Web-{1B136A42-E66D-43D7-EF32-342DA323AE43}" dt="2022-12-25T15:22:16.870" v="3" actId="20577"/>
          <ac:spMkLst>
            <pc:docMk/>
            <pc:sldMk cId="4132721706" sldId="303"/>
            <ac:spMk id="18" creationId="{CE025687-FF82-5DFC-92CA-340F34672C9D}"/>
          </ac:spMkLst>
        </pc:spChg>
      </pc:sldChg>
      <pc:sldChg chg="modSp">
        <pc:chgData name="Người dùng Khách" userId="S::urn:spo:anon#0acd67b97ac765efa39b6da9ed88b7f2bb45950ef09153f2e5d8f1d4dceb6925::" providerId="AD" clId="Web-{1B136A42-E66D-43D7-EF32-342DA323AE43}" dt="2022-12-25T15:57:36.502" v="113" actId="20577"/>
        <pc:sldMkLst>
          <pc:docMk/>
          <pc:sldMk cId="81358610" sldId="304"/>
        </pc:sldMkLst>
        <pc:spChg chg="mod">
          <ac:chgData name="Người dùng Khách" userId="S::urn:spo:anon#0acd67b97ac765efa39b6da9ed88b7f2bb45950ef09153f2e5d8f1d4dceb6925::" providerId="AD" clId="Web-{1B136A42-E66D-43D7-EF32-342DA323AE43}" dt="2022-12-25T15:57:36.502" v="113" actId="20577"/>
          <ac:spMkLst>
            <pc:docMk/>
            <pc:sldMk cId="81358610" sldId="304"/>
            <ac:spMk id="18" creationId="{CE025687-FF82-5DFC-92CA-340F34672C9D}"/>
          </ac:spMkLst>
        </pc:spChg>
      </pc:sldChg>
      <pc:sldChg chg="modSp">
        <pc:chgData name="Người dùng Khách" userId="S::urn:spo:anon#0acd67b97ac765efa39b6da9ed88b7f2bb45950ef09153f2e5d8f1d4dceb6925::" providerId="AD" clId="Web-{1B136A42-E66D-43D7-EF32-342DA323AE43}" dt="2022-12-25T15:53:09.807" v="106" actId="20577"/>
        <pc:sldMkLst>
          <pc:docMk/>
          <pc:sldMk cId="2155214642" sldId="305"/>
        </pc:sldMkLst>
        <pc:spChg chg="mod">
          <ac:chgData name="Người dùng Khách" userId="S::urn:spo:anon#0acd67b97ac765efa39b6da9ed88b7f2bb45950ef09153f2e5d8f1d4dceb6925::" providerId="AD" clId="Web-{1B136A42-E66D-43D7-EF32-342DA323AE43}" dt="2022-12-25T15:53:09.807" v="106" actId="20577"/>
          <ac:spMkLst>
            <pc:docMk/>
            <pc:sldMk cId="2155214642" sldId="305"/>
            <ac:spMk id="18" creationId="{CE025687-FF82-5DFC-92CA-340F34672C9D}"/>
          </ac:spMkLst>
        </pc:spChg>
        <pc:picChg chg="mod">
          <ac:chgData name="Người dùng Khách" userId="S::urn:spo:anon#0acd67b97ac765efa39b6da9ed88b7f2bb45950ef09153f2e5d8f1d4dceb6925::" providerId="AD" clId="Web-{1B136A42-E66D-43D7-EF32-342DA323AE43}" dt="2022-12-25T15:22:53.074" v="9" actId="14100"/>
          <ac:picMkLst>
            <pc:docMk/>
            <pc:sldMk cId="2155214642" sldId="305"/>
            <ac:picMk id="4" creationId="{D1936540-42E4-F92A-FC78-929582F3CA26}"/>
          </ac:picMkLst>
        </pc:picChg>
      </pc:sldChg>
      <pc:sldChg chg="modSp">
        <pc:chgData name="Người dùng Khách" userId="S::urn:spo:anon#0acd67b97ac765efa39b6da9ed88b7f2bb45950ef09153f2e5d8f1d4dceb6925::" providerId="AD" clId="Web-{1B136A42-E66D-43D7-EF32-342DA323AE43}" dt="2022-12-25T15:24:41.046" v="33" actId="20577"/>
        <pc:sldMkLst>
          <pc:docMk/>
          <pc:sldMk cId="2176701787" sldId="306"/>
        </pc:sldMkLst>
        <pc:spChg chg="mod">
          <ac:chgData name="Người dùng Khách" userId="S::urn:spo:anon#0acd67b97ac765efa39b6da9ed88b7f2bb45950ef09153f2e5d8f1d4dceb6925::" providerId="AD" clId="Web-{1B136A42-E66D-43D7-EF32-342DA323AE43}" dt="2022-12-25T15:24:41.046" v="33" actId="20577"/>
          <ac:spMkLst>
            <pc:docMk/>
            <pc:sldMk cId="2176701787" sldId="306"/>
            <ac:spMk id="3" creationId="{A223F292-A984-BA09-6739-F51D26596E73}"/>
          </ac:spMkLst>
        </pc:spChg>
        <pc:graphicFrameChg chg="mod modGraphic">
          <ac:chgData name="Người dùng Khách" userId="S::urn:spo:anon#0acd67b97ac765efa39b6da9ed88b7f2bb45950ef09153f2e5d8f1d4dceb6925::" providerId="AD" clId="Web-{1B136A42-E66D-43D7-EF32-342DA323AE43}" dt="2022-12-25T15:24:29.202" v="30"/>
          <ac:graphicFrameMkLst>
            <pc:docMk/>
            <pc:sldMk cId="2176701787" sldId="306"/>
            <ac:graphicFrameMk id="4" creationId="{2767C3A0-1042-B9B9-BD64-B2BF47341E94}"/>
          </ac:graphicFrameMkLst>
        </pc:graphicFrameChg>
      </pc:sldChg>
      <pc:sldChg chg="del">
        <pc:chgData name="Người dùng Khách" userId="S::urn:spo:anon#0acd67b97ac765efa39b6da9ed88b7f2bb45950ef09153f2e5d8f1d4dceb6925::" providerId="AD" clId="Web-{1B136A42-E66D-43D7-EF32-342DA323AE43}" dt="2022-12-25T15:25:08.375" v="34"/>
        <pc:sldMkLst>
          <pc:docMk/>
          <pc:sldMk cId="3405662378" sldId="308"/>
        </pc:sldMkLst>
      </pc:sldChg>
      <pc:sldChg chg="modSp">
        <pc:chgData name="Người dùng Khách" userId="S::urn:spo:anon#0acd67b97ac765efa39b6da9ed88b7f2bb45950ef09153f2e5d8f1d4dceb6925::" providerId="AD" clId="Web-{1B136A42-E66D-43D7-EF32-342DA323AE43}" dt="2022-12-25T15:56:55.188" v="109"/>
        <pc:sldMkLst>
          <pc:docMk/>
          <pc:sldMk cId="1495070282" sldId="309"/>
        </pc:sldMkLst>
        <pc:spChg chg="mod">
          <ac:chgData name="Người dùng Khách" userId="S::urn:spo:anon#0acd67b97ac765efa39b6da9ed88b7f2bb45950ef09153f2e5d8f1d4dceb6925::" providerId="AD" clId="Web-{1B136A42-E66D-43D7-EF32-342DA323AE43}" dt="2022-12-25T15:56:55.188" v="109"/>
          <ac:spMkLst>
            <pc:docMk/>
            <pc:sldMk cId="1495070282" sldId="309"/>
            <ac:spMk id="343" creationId="{00000000-0000-0000-0000-000000000000}"/>
          </ac:spMkLst>
        </pc:spChg>
        <pc:spChg chg="mod">
          <ac:chgData name="Người dùng Khách" userId="S::urn:spo:anon#0acd67b97ac765efa39b6da9ed88b7f2bb45950ef09153f2e5d8f1d4dceb6925::" providerId="AD" clId="Web-{1B136A42-E66D-43D7-EF32-342DA323AE43}" dt="2022-12-25T15:33:03.404" v="98" actId="1076"/>
          <ac:spMkLst>
            <pc:docMk/>
            <pc:sldMk cId="1495070282" sldId="309"/>
            <ac:spMk id="344" creationId="{00000000-0000-0000-0000-000000000000}"/>
          </ac:spMkLst>
        </pc:spChg>
      </pc:sldChg>
      <pc:sldChg chg="del">
        <pc:chgData name="Người dùng Khách" userId="S::urn:spo:anon#0acd67b97ac765efa39b6da9ed88b7f2bb45950ef09153f2e5d8f1d4dceb6925::" providerId="AD" clId="Web-{1B136A42-E66D-43D7-EF32-342DA323AE43}" dt="2022-12-25T15:27:58.130" v="60"/>
        <pc:sldMkLst>
          <pc:docMk/>
          <pc:sldMk cId="2057047466" sldId="317"/>
        </pc:sldMkLst>
      </pc:sldChg>
      <pc:sldChg chg="modSp">
        <pc:chgData name="Người dùng Khách" userId="S::urn:spo:anon#0acd67b97ac765efa39b6da9ed88b7f2bb45950ef09153f2e5d8f1d4dceb6925::" providerId="AD" clId="Web-{1B136A42-E66D-43D7-EF32-342DA323AE43}" dt="2022-12-25T15:27:40.770" v="59"/>
        <pc:sldMkLst>
          <pc:docMk/>
          <pc:sldMk cId="1822890100" sldId="318"/>
        </pc:sldMkLst>
        <pc:graphicFrameChg chg="mod modGraphic">
          <ac:chgData name="Người dùng Khách" userId="S::urn:spo:anon#0acd67b97ac765efa39b6da9ed88b7f2bb45950ef09153f2e5d8f1d4dceb6925::" providerId="AD" clId="Web-{1B136A42-E66D-43D7-EF32-342DA323AE43}" dt="2022-12-25T15:27:40.770" v="59"/>
          <ac:graphicFrameMkLst>
            <pc:docMk/>
            <pc:sldMk cId="1822890100" sldId="318"/>
            <ac:graphicFrameMk id="3" creationId="{903C0A54-2060-D2F8-1A9A-37734D5AE614}"/>
          </ac:graphicFrameMkLst>
        </pc:graphicFrameChg>
      </pc:sldChg>
      <pc:sldChg chg="del">
        <pc:chgData name="Người dùng Khách" userId="S::urn:spo:anon#0acd67b97ac765efa39b6da9ed88b7f2bb45950ef09153f2e5d8f1d4dceb6925::" providerId="AD" clId="Web-{1B136A42-E66D-43D7-EF32-342DA323AE43}" dt="2022-12-25T15:21:45.885" v="0"/>
        <pc:sldMkLst>
          <pc:docMk/>
          <pc:sldMk cId="3352156815" sldId="326"/>
        </pc:sldMkLst>
      </pc:sldChg>
      <pc:sldChg chg="add">
        <pc:chgData name="Người dùng Khách" userId="S::urn:spo:anon#0acd67b97ac765efa39b6da9ed88b7f2bb45950ef09153f2e5d8f1d4dceb6925::" providerId="AD" clId="Web-{1B136A42-E66D-43D7-EF32-342DA323AE43}" dt="2022-12-25T15:22:22.824" v="5"/>
        <pc:sldMkLst>
          <pc:docMk/>
          <pc:sldMk cId="3545498398" sldId="328"/>
        </pc:sldMkLst>
      </pc:sldChg>
      <pc:sldChg chg="modSp add">
        <pc:chgData name="Người dùng Khách" userId="S::urn:spo:anon#0acd67b97ac765efa39b6da9ed88b7f2bb45950ef09153f2e5d8f1d4dceb6925::" providerId="AD" clId="Web-{1B136A42-E66D-43D7-EF32-342DA323AE43}" dt="2022-12-25T15:25:18.735" v="36" actId="1076"/>
        <pc:sldMkLst>
          <pc:docMk/>
          <pc:sldMk cId="1197381634" sldId="329"/>
        </pc:sldMkLst>
        <pc:spChg chg="mod">
          <ac:chgData name="Người dùng Khách" userId="S::urn:spo:anon#0acd67b97ac765efa39b6da9ed88b7f2bb45950ef09153f2e5d8f1d4dceb6925::" providerId="AD" clId="Web-{1B136A42-E66D-43D7-EF32-342DA323AE43}" dt="2022-12-25T15:25:18.735" v="36" actId="1076"/>
          <ac:spMkLst>
            <pc:docMk/>
            <pc:sldMk cId="1197381634" sldId="329"/>
            <ac:spMk id="18" creationId="{CE025687-FF82-5DFC-92CA-340F34672C9D}"/>
          </ac:spMkLst>
        </pc:spChg>
      </pc:sldChg>
      <pc:sldChg chg="add">
        <pc:chgData name="Người dùng Khách" userId="S::urn:spo:anon#0acd67b97ac765efa39b6da9ed88b7f2bb45950ef09153f2e5d8f1d4dceb6925::" providerId="AD" clId="Web-{1B136A42-E66D-43D7-EF32-342DA323AE43}" dt="2022-12-25T15:25:32.876" v="38"/>
        <pc:sldMkLst>
          <pc:docMk/>
          <pc:sldMk cId="3720697554" sldId="330"/>
        </pc:sldMkLst>
      </pc:sldChg>
      <pc:sldChg chg="add">
        <pc:chgData name="Người dùng Khách" userId="S::urn:spo:anon#0acd67b97ac765efa39b6da9ed88b7f2bb45950ef09153f2e5d8f1d4dceb6925::" providerId="AD" clId="Web-{1B136A42-E66D-43D7-EF32-342DA323AE43}" dt="2022-12-25T15:28:01.817" v="61"/>
        <pc:sldMkLst>
          <pc:docMk/>
          <pc:sldMk cId="638662494" sldId="331"/>
        </pc:sldMkLst>
      </pc:sldChg>
    </pc:docChg>
  </pc:docChgLst>
  <pc:docChgLst>
    <pc:chgData name="Lê Hồng Bằng" userId="35528892-557d-40f9-ba9c-24c2e6106b80" providerId="ADAL" clId="{555200AF-1894-4A3E-B1DB-A56C1710CEC0}"/>
    <pc:docChg chg="addSld delSld modSld">
      <pc:chgData name="Lê Hồng Bằng" userId="35528892-557d-40f9-ba9c-24c2e6106b80" providerId="ADAL" clId="{555200AF-1894-4A3E-B1DB-A56C1710CEC0}" dt="2022-12-25T08:50:43.632" v="38" actId="207"/>
      <pc:docMkLst>
        <pc:docMk/>
      </pc:docMkLst>
      <pc:sldChg chg="modSp mod">
        <pc:chgData name="Lê Hồng Bằng" userId="35528892-557d-40f9-ba9c-24c2e6106b80" providerId="ADAL" clId="{555200AF-1894-4A3E-B1DB-A56C1710CEC0}" dt="2022-12-25T08:38:23.323" v="14" actId="1076"/>
        <pc:sldMkLst>
          <pc:docMk/>
          <pc:sldMk cId="2251561941" sldId="295"/>
        </pc:sldMkLst>
        <pc:picChg chg="mod">
          <ac:chgData name="Lê Hồng Bằng" userId="35528892-557d-40f9-ba9c-24c2e6106b80" providerId="ADAL" clId="{555200AF-1894-4A3E-B1DB-A56C1710CEC0}" dt="2022-12-25T08:38:23.323" v="14" actId="1076"/>
          <ac:picMkLst>
            <pc:docMk/>
            <pc:sldMk cId="2251561941" sldId="295"/>
            <ac:picMk id="30" creationId="{2C71A57C-B103-78C5-97B0-3F5545101352}"/>
          </ac:picMkLst>
        </pc:picChg>
      </pc:sldChg>
      <pc:sldChg chg="add">
        <pc:chgData name="Lê Hồng Bằng" userId="35528892-557d-40f9-ba9c-24c2e6106b80" providerId="ADAL" clId="{555200AF-1894-4A3E-B1DB-A56C1710CEC0}" dt="2022-12-25T08:26:12.934" v="0"/>
        <pc:sldMkLst>
          <pc:docMk/>
          <pc:sldMk cId="2620183073" sldId="301"/>
        </pc:sldMkLst>
      </pc:sldChg>
      <pc:sldChg chg="addSp modSp add mod">
        <pc:chgData name="Lê Hồng Bằng" userId="35528892-557d-40f9-ba9c-24c2e6106b80" providerId="ADAL" clId="{555200AF-1894-4A3E-B1DB-A56C1710CEC0}" dt="2022-12-25T08:50:43.632" v="38" actId="207"/>
        <pc:sldMkLst>
          <pc:docMk/>
          <pc:sldMk cId="4026897508" sldId="302"/>
        </pc:sldMkLst>
        <pc:spChg chg="add mod">
          <ac:chgData name="Lê Hồng Bằng" userId="35528892-557d-40f9-ba9c-24c2e6106b80" providerId="ADAL" clId="{555200AF-1894-4A3E-B1DB-A56C1710CEC0}" dt="2022-12-25T08:47:53.525" v="20" actId="208"/>
          <ac:spMkLst>
            <pc:docMk/>
            <pc:sldMk cId="4026897508" sldId="302"/>
            <ac:spMk id="3" creationId="{592ED6D5-F219-C908-D1CF-F1701C233FF2}"/>
          </ac:spMkLst>
        </pc:spChg>
        <pc:spChg chg="add mod">
          <ac:chgData name="Lê Hồng Bằng" userId="35528892-557d-40f9-ba9c-24c2e6106b80" providerId="ADAL" clId="{555200AF-1894-4A3E-B1DB-A56C1710CEC0}" dt="2022-12-25T08:48:22.539" v="26" actId="14100"/>
          <ac:spMkLst>
            <pc:docMk/>
            <pc:sldMk cId="4026897508" sldId="302"/>
            <ac:spMk id="4" creationId="{30E54AEB-86BB-5D6F-3503-C2D4E988C51E}"/>
          </ac:spMkLst>
        </pc:spChg>
        <pc:spChg chg="add mod">
          <ac:chgData name="Lê Hồng Bằng" userId="35528892-557d-40f9-ba9c-24c2e6106b80" providerId="ADAL" clId="{555200AF-1894-4A3E-B1DB-A56C1710CEC0}" dt="2022-12-25T08:50:43.632" v="38" actId="207"/>
          <ac:spMkLst>
            <pc:docMk/>
            <pc:sldMk cId="4026897508" sldId="302"/>
            <ac:spMk id="5" creationId="{12CB9533-EDE4-DFF1-46B1-81AD47096227}"/>
          </ac:spMkLst>
        </pc:spChg>
        <pc:spChg chg="add mod">
          <ac:chgData name="Lê Hồng Bằng" userId="35528892-557d-40f9-ba9c-24c2e6106b80" providerId="ADAL" clId="{555200AF-1894-4A3E-B1DB-A56C1710CEC0}" dt="2022-12-25T08:49:49.229" v="35" actId="208"/>
          <ac:spMkLst>
            <pc:docMk/>
            <pc:sldMk cId="4026897508" sldId="302"/>
            <ac:spMk id="7" creationId="{D34E3AAB-0C58-F064-A0FB-911A30D440F7}"/>
          </ac:spMkLst>
        </pc:spChg>
      </pc:sldChg>
      <pc:sldChg chg="add">
        <pc:chgData name="Lê Hồng Bằng" userId="35528892-557d-40f9-ba9c-24c2e6106b80" providerId="ADAL" clId="{555200AF-1894-4A3E-B1DB-A56C1710CEC0}" dt="2022-12-25T08:26:53.496" v="2"/>
        <pc:sldMkLst>
          <pc:docMk/>
          <pc:sldMk cId="4132721706" sldId="303"/>
        </pc:sldMkLst>
      </pc:sldChg>
      <pc:sldChg chg="add">
        <pc:chgData name="Lê Hồng Bằng" userId="35528892-557d-40f9-ba9c-24c2e6106b80" providerId="ADAL" clId="{555200AF-1894-4A3E-B1DB-A56C1710CEC0}" dt="2022-12-25T08:27:14.815" v="5"/>
        <pc:sldMkLst>
          <pc:docMk/>
          <pc:sldMk cId="81358610" sldId="304"/>
        </pc:sldMkLst>
      </pc:sldChg>
      <pc:sldChg chg="add del">
        <pc:chgData name="Lê Hồng Bằng" userId="35528892-557d-40f9-ba9c-24c2e6106b80" providerId="ADAL" clId="{555200AF-1894-4A3E-B1DB-A56C1710CEC0}" dt="2022-12-25T08:27:08.462" v="4" actId="47"/>
        <pc:sldMkLst>
          <pc:docMk/>
          <pc:sldMk cId="2336483809" sldId="304"/>
        </pc:sldMkLst>
      </pc:sldChg>
      <pc:sldChg chg="add">
        <pc:chgData name="Lê Hồng Bằng" userId="35528892-557d-40f9-ba9c-24c2e6106b80" providerId="ADAL" clId="{555200AF-1894-4A3E-B1DB-A56C1710CEC0}" dt="2022-12-25T08:27:21.144" v="6"/>
        <pc:sldMkLst>
          <pc:docMk/>
          <pc:sldMk cId="2155214642" sldId="305"/>
        </pc:sldMkLst>
      </pc:sldChg>
      <pc:sldChg chg="add">
        <pc:chgData name="Lê Hồng Bằng" userId="35528892-557d-40f9-ba9c-24c2e6106b80" providerId="ADAL" clId="{555200AF-1894-4A3E-B1DB-A56C1710CEC0}" dt="2022-12-25T08:27:27.824" v="7"/>
        <pc:sldMkLst>
          <pc:docMk/>
          <pc:sldMk cId="2176701787" sldId="306"/>
        </pc:sldMkLst>
      </pc:sldChg>
      <pc:sldChg chg="add">
        <pc:chgData name="Lê Hồng Bằng" userId="35528892-557d-40f9-ba9c-24c2e6106b80" providerId="ADAL" clId="{555200AF-1894-4A3E-B1DB-A56C1710CEC0}" dt="2022-12-25T08:27:35.108" v="8"/>
        <pc:sldMkLst>
          <pc:docMk/>
          <pc:sldMk cId="3131889800" sldId="307"/>
        </pc:sldMkLst>
      </pc:sldChg>
      <pc:sldChg chg="add del">
        <pc:chgData name="Lê Hồng Bằng" userId="35528892-557d-40f9-ba9c-24c2e6106b80" providerId="ADAL" clId="{555200AF-1894-4A3E-B1DB-A56C1710CEC0}" dt="2022-12-25T08:27:43.934" v="10" actId="47"/>
        <pc:sldMkLst>
          <pc:docMk/>
          <pc:sldMk cId="1312321479" sldId="308"/>
        </pc:sldMkLst>
      </pc:sldChg>
      <pc:sldChg chg="add">
        <pc:chgData name="Lê Hồng Bằng" userId="35528892-557d-40f9-ba9c-24c2e6106b80" providerId="ADAL" clId="{555200AF-1894-4A3E-B1DB-A56C1710CEC0}" dt="2022-12-25T08:32:59.102" v="13"/>
        <pc:sldMkLst>
          <pc:docMk/>
          <pc:sldMk cId="3405662378" sldId="308"/>
        </pc:sldMkLst>
      </pc:sldChg>
      <pc:sldChg chg="add del">
        <pc:chgData name="Lê Hồng Bằng" userId="35528892-557d-40f9-ba9c-24c2e6106b80" providerId="ADAL" clId="{555200AF-1894-4A3E-B1DB-A56C1710CEC0}" dt="2022-12-25T08:32:48.844" v="12" actId="47"/>
        <pc:sldMkLst>
          <pc:docMk/>
          <pc:sldMk cId="3548820522" sldId="308"/>
        </pc:sldMkLst>
      </pc:sldChg>
    </pc:docChg>
  </pc:docChgLst>
  <pc:docChgLst>
    <pc:chgData name="Lê Hồng Bằng" userId="S::19520396@ms.uit.edu.vn::35528892-557d-40f9-ba9c-24c2e6106b80" providerId="AD" clId="Web-{79F9C96C-C3BA-05C7-3A91-CCDEAB5E6C17}"/>
    <pc:docChg chg="modSld">
      <pc:chgData name="Lê Hồng Bằng" userId="S::19520396@ms.uit.edu.vn::35528892-557d-40f9-ba9c-24c2e6106b80" providerId="AD" clId="Web-{79F9C96C-C3BA-05C7-3A91-CCDEAB5E6C17}" dt="2022-12-25T15:17:39.154" v="9"/>
      <pc:docMkLst>
        <pc:docMk/>
      </pc:docMkLst>
      <pc:sldChg chg="modSp">
        <pc:chgData name="Lê Hồng Bằng" userId="S::19520396@ms.uit.edu.vn::35528892-557d-40f9-ba9c-24c2e6106b80" providerId="AD" clId="Web-{79F9C96C-C3BA-05C7-3A91-CCDEAB5E6C17}" dt="2022-12-25T15:17:39.154" v="9"/>
        <pc:sldMkLst>
          <pc:docMk/>
          <pc:sldMk cId="1822890100" sldId="318"/>
        </pc:sldMkLst>
        <pc:graphicFrameChg chg="mod modGraphic">
          <ac:chgData name="Lê Hồng Bằng" userId="S::19520396@ms.uit.edu.vn::35528892-557d-40f9-ba9c-24c2e6106b80" providerId="AD" clId="Web-{79F9C96C-C3BA-05C7-3A91-CCDEAB5E6C17}" dt="2022-12-25T15:17:39.154" v="9"/>
          <ac:graphicFrameMkLst>
            <pc:docMk/>
            <pc:sldMk cId="1822890100" sldId="318"/>
            <ac:graphicFrameMk id="3" creationId="{903C0A54-2060-D2F8-1A9A-37734D5AE614}"/>
          </ac:graphicFrameMkLst>
        </pc:graphicFrameChg>
      </pc:sldChg>
    </pc:docChg>
  </pc:docChgLst>
  <pc:docChgLst>
    <pc:chgData name="Trần Hoàng Khang" userId="S::19521671@ms.uit.edu.vn::12259801-b0c1-41ed-8d6a-f65a5d31fd2f" providerId="AD" clId="Web-{22E0867C-1526-EC91-8769-8DD4A99FB195}"/>
    <pc:docChg chg="addSld delSld modSld sldOrd addMainMaster modMainMaster">
      <pc:chgData name="Trần Hoàng Khang" userId="S::19521671@ms.uit.edu.vn::12259801-b0c1-41ed-8d6a-f65a5d31fd2f" providerId="AD" clId="Web-{22E0867C-1526-EC91-8769-8DD4A99FB195}" dt="2022-12-25T10:00:01.437" v="21"/>
      <pc:docMkLst>
        <pc:docMk/>
      </pc:docMkLst>
      <pc:sldChg chg="ord">
        <pc:chgData name="Trần Hoàng Khang" userId="S::19521671@ms.uit.edu.vn::12259801-b0c1-41ed-8d6a-f65a5d31fd2f" providerId="AD" clId="Web-{22E0867C-1526-EC91-8769-8DD4A99FB195}" dt="2022-12-25T08:24:44.085" v="6"/>
        <pc:sldMkLst>
          <pc:docMk/>
          <pc:sldMk cId="1992002768" sldId="292"/>
        </pc:sldMkLst>
      </pc:sldChg>
      <pc:sldChg chg="addSp modSp add">
        <pc:chgData name="Trần Hoàng Khang" userId="S::19521671@ms.uit.edu.vn::12259801-b0c1-41ed-8d6a-f65a5d31fd2f" providerId="AD" clId="Web-{22E0867C-1526-EC91-8769-8DD4A99FB195}" dt="2022-12-25T09:35:17.618" v="15" actId="1076"/>
        <pc:sldMkLst>
          <pc:docMk/>
          <pc:sldMk cId="3302458057" sldId="297"/>
        </pc:sldMkLst>
        <pc:picChg chg="add mod">
          <ac:chgData name="Trần Hoàng Khang" userId="S::19521671@ms.uit.edu.vn::12259801-b0c1-41ed-8d6a-f65a5d31fd2f" providerId="AD" clId="Web-{22E0867C-1526-EC91-8769-8DD4A99FB195}" dt="2022-12-25T09:35:17.618" v="15" actId="1076"/>
          <ac:picMkLst>
            <pc:docMk/>
            <pc:sldMk cId="3302458057" sldId="297"/>
            <ac:picMk id="2" creationId="{7A7E25DE-67F2-10AD-0A5E-DE42588A1B95}"/>
          </ac:picMkLst>
        </pc:picChg>
      </pc:sldChg>
      <pc:sldChg chg="del">
        <pc:chgData name="Trần Hoàng Khang" userId="S::19521671@ms.uit.edu.vn::12259801-b0c1-41ed-8d6a-f65a5d31fd2f" providerId="AD" clId="Web-{22E0867C-1526-EC91-8769-8DD4A99FB195}" dt="2022-12-25T08:24:25.569" v="0"/>
        <pc:sldMkLst>
          <pc:docMk/>
          <pc:sldMk cId="4132721706" sldId="297"/>
        </pc:sldMkLst>
      </pc:sldChg>
      <pc:sldChg chg="add">
        <pc:chgData name="Trần Hoàng Khang" userId="S::19521671@ms.uit.edu.vn::12259801-b0c1-41ed-8d6a-f65a5d31fd2f" providerId="AD" clId="Web-{22E0867C-1526-EC91-8769-8DD4A99FB195}" dt="2022-12-25T08:24:38.288" v="3"/>
        <pc:sldMkLst>
          <pc:docMk/>
          <pc:sldMk cId="746964839" sldId="298"/>
        </pc:sldMkLst>
      </pc:sldChg>
      <pc:sldChg chg="del">
        <pc:chgData name="Trần Hoàng Khang" userId="S::19521671@ms.uit.edu.vn::12259801-b0c1-41ed-8d6a-f65a5d31fd2f" providerId="AD" clId="Web-{22E0867C-1526-EC91-8769-8DD4A99FB195}" dt="2022-12-25T08:24:29.225" v="1"/>
        <pc:sldMkLst>
          <pc:docMk/>
          <pc:sldMk cId="2155214642" sldId="298"/>
        </pc:sldMkLst>
      </pc:sldChg>
      <pc:sldChg chg="add">
        <pc:chgData name="Trần Hoàng Khang" userId="S::19521671@ms.uit.edu.vn::12259801-b0c1-41ed-8d6a-f65a5d31fd2f" providerId="AD" clId="Web-{22E0867C-1526-EC91-8769-8DD4A99FB195}" dt="2022-12-25T08:24:38.398" v="4"/>
        <pc:sldMkLst>
          <pc:docMk/>
          <pc:sldMk cId="1772139868" sldId="299"/>
        </pc:sldMkLst>
      </pc:sldChg>
      <pc:sldChg chg="add">
        <pc:chgData name="Trần Hoàng Khang" userId="S::19521671@ms.uit.edu.vn::12259801-b0c1-41ed-8d6a-f65a5d31fd2f" providerId="AD" clId="Web-{22E0867C-1526-EC91-8769-8DD4A99FB195}" dt="2022-12-25T08:24:38.507" v="5"/>
        <pc:sldMkLst>
          <pc:docMk/>
          <pc:sldMk cId="4191813855" sldId="300"/>
        </pc:sldMkLst>
      </pc:sldChg>
      <pc:sldChg chg="delSp add ord">
        <pc:chgData name="Trần Hoàng Khang" userId="S::19521671@ms.uit.edu.vn::12259801-b0c1-41ed-8d6a-f65a5d31fd2f" providerId="AD" clId="Web-{22E0867C-1526-EC91-8769-8DD4A99FB195}" dt="2022-12-25T08:42:57.319" v="10"/>
        <pc:sldMkLst>
          <pc:docMk/>
          <pc:sldMk cId="1495070282" sldId="309"/>
        </pc:sldMkLst>
        <pc:spChg chg="del">
          <ac:chgData name="Trần Hoàng Khang" userId="S::19521671@ms.uit.edu.vn::12259801-b0c1-41ed-8d6a-f65a5d31fd2f" providerId="AD" clId="Web-{22E0867C-1526-EC91-8769-8DD4A99FB195}" dt="2022-12-25T08:42:57.319" v="10"/>
          <ac:spMkLst>
            <pc:docMk/>
            <pc:sldMk cId="1495070282" sldId="309"/>
            <ac:spMk id="342" creationId="{00000000-0000-0000-0000-000000000000}"/>
          </ac:spMkLst>
        </pc:spChg>
      </pc:sldChg>
      <pc:sldChg chg="addSp delSp modSp add replId">
        <pc:chgData name="Trần Hoàng Khang" userId="S::19521671@ms.uit.edu.vn::12259801-b0c1-41ed-8d6a-f65a5d31fd2f" providerId="AD" clId="Web-{22E0867C-1526-EC91-8769-8DD4A99FB195}" dt="2022-12-25T10:00:01.437" v="21"/>
        <pc:sldMkLst>
          <pc:docMk/>
          <pc:sldMk cId="579385145" sldId="310"/>
        </pc:sldMkLst>
        <pc:picChg chg="del">
          <ac:chgData name="Trần Hoàng Khang" userId="S::19521671@ms.uit.edu.vn::12259801-b0c1-41ed-8d6a-f65a5d31fd2f" providerId="AD" clId="Web-{22E0867C-1526-EC91-8769-8DD4A99FB195}" dt="2022-12-25T09:59:47.421" v="17"/>
          <ac:picMkLst>
            <pc:docMk/>
            <pc:sldMk cId="579385145" sldId="310"/>
            <ac:picMk id="2" creationId="{7A7E25DE-67F2-10AD-0A5E-DE42588A1B95}"/>
          </ac:picMkLst>
        </pc:picChg>
        <pc:picChg chg="add del mod">
          <ac:chgData name="Trần Hoàng Khang" userId="S::19521671@ms.uit.edu.vn::12259801-b0c1-41ed-8d6a-f65a5d31fd2f" providerId="AD" clId="Web-{22E0867C-1526-EC91-8769-8DD4A99FB195}" dt="2022-12-25T10:00:01.437" v="21"/>
          <ac:picMkLst>
            <pc:docMk/>
            <pc:sldMk cId="579385145" sldId="310"/>
            <ac:picMk id="3" creationId="{EC1843A5-3EBC-A720-8990-F3C883860EBE}"/>
          </ac:picMkLst>
        </pc:picChg>
      </pc:sldChg>
      <pc:sldMasterChg chg="modSldLayout">
        <pc:chgData name="Trần Hoàng Khang" userId="S::19521671@ms.uit.edu.vn::12259801-b0c1-41ed-8d6a-f65a5d31fd2f" providerId="AD" clId="Web-{22E0867C-1526-EC91-8769-8DD4A99FB195}" dt="2022-12-25T08:42:25.521" v="7"/>
        <pc:sldMasterMkLst>
          <pc:docMk/>
          <pc:sldMasterMk cId="0" sldId="2147483687"/>
        </pc:sldMasterMkLst>
        <pc:sldLayoutChg chg="replId">
          <pc:chgData name="Trần Hoàng Khang" userId="S::19521671@ms.uit.edu.vn::12259801-b0c1-41ed-8d6a-f65a5d31fd2f" providerId="AD" clId="Web-{22E0867C-1526-EC91-8769-8DD4A99FB195}" dt="2022-12-25T08:42:25.521" v="7"/>
          <pc:sldLayoutMkLst>
            <pc:docMk/>
            <pc:sldMasterMk cId="0" sldId="2147483687"/>
            <pc:sldLayoutMk cId="0" sldId="2147483692"/>
          </pc:sldLayoutMkLst>
        </pc:sldLayoutChg>
      </pc:sldMasterChg>
      <pc:sldMasterChg chg="add addSldLayout">
        <pc:chgData name="Trần Hoàng Khang" userId="S::19521671@ms.uit.edu.vn::12259801-b0c1-41ed-8d6a-f65a5d31fd2f" providerId="AD" clId="Web-{22E0867C-1526-EC91-8769-8DD4A99FB195}" dt="2022-12-25T08:42:25.521" v="7"/>
        <pc:sldMasterMkLst>
          <pc:docMk/>
          <pc:sldMasterMk cId="0" sldId="2147483689"/>
        </pc:sldMasterMkLst>
        <pc:sldLayoutChg chg="add">
          <pc:chgData name="Trần Hoàng Khang" userId="S::19521671@ms.uit.edu.vn::12259801-b0c1-41ed-8d6a-f65a5d31fd2f" providerId="AD" clId="Web-{22E0867C-1526-EC91-8769-8DD4A99FB195}" dt="2022-12-25T08:42:25.521" v="7"/>
          <pc:sldLayoutMkLst>
            <pc:docMk/>
            <pc:sldMasterMk cId="0" sldId="2147483689"/>
            <pc:sldLayoutMk cId="2998862416" sldId="2147483656"/>
          </pc:sldLayoutMkLst>
        </pc:sldLayoutChg>
        <pc:sldLayoutChg chg="add">
          <pc:chgData name="Trần Hoàng Khang" userId="S::19521671@ms.uit.edu.vn::12259801-b0c1-41ed-8d6a-f65a5d31fd2f" providerId="AD" clId="Web-{22E0867C-1526-EC91-8769-8DD4A99FB195}" dt="2022-12-25T08:42:25.521" v="7"/>
          <pc:sldLayoutMkLst>
            <pc:docMk/>
            <pc:sldMasterMk cId="0" sldId="2147483689"/>
            <pc:sldLayoutMk cId="0" sldId="2147483690"/>
          </pc:sldLayoutMkLst>
        </pc:sldLayoutChg>
        <pc:sldLayoutChg chg="add">
          <pc:chgData name="Trần Hoàng Khang" userId="S::19521671@ms.uit.edu.vn::12259801-b0c1-41ed-8d6a-f65a5d31fd2f" providerId="AD" clId="Web-{22E0867C-1526-EC91-8769-8DD4A99FB195}" dt="2022-12-25T08:42:25.521" v="7"/>
          <pc:sldLayoutMkLst>
            <pc:docMk/>
            <pc:sldMasterMk cId="0" sldId="2147483689"/>
            <pc:sldLayoutMk cId="0" sldId="2147483691"/>
          </pc:sldLayoutMkLst>
        </pc:sldLayoutChg>
        <pc:sldLayoutChg chg="add">
          <pc:chgData name="Trần Hoàng Khang" userId="S::19521671@ms.uit.edu.vn::12259801-b0c1-41ed-8d6a-f65a5d31fd2f" providerId="AD" clId="Web-{22E0867C-1526-EC91-8769-8DD4A99FB195}" dt="2022-12-25T08:42:25.521" v="7"/>
          <pc:sldLayoutMkLst>
            <pc:docMk/>
            <pc:sldMasterMk cId="0" sldId="2147483689"/>
            <pc:sldLayoutMk cId="0" sldId="2147483693"/>
          </pc:sldLayoutMkLst>
        </pc:sldLayoutChg>
        <pc:sldLayoutChg chg="add">
          <pc:chgData name="Trần Hoàng Khang" userId="S::19521671@ms.uit.edu.vn::12259801-b0c1-41ed-8d6a-f65a5d31fd2f" providerId="AD" clId="Web-{22E0867C-1526-EC91-8769-8DD4A99FB195}" dt="2022-12-25T08:42:25.521" v="7"/>
          <pc:sldLayoutMkLst>
            <pc:docMk/>
            <pc:sldMasterMk cId="0" sldId="2147483689"/>
            <pc:sldLayoutMk cId="0" sldId="2147483694"/>
          </pc:sldLayoutMkLst>
        </pc:sldLayoutChg>
      </pc:sldMasterChg>
    </pc:docChg>
  </pc:docChgLst>
  <pc:docChgLst>
    <pc:chgData name="Lê Hồng Bằng" userId="S::19520396@ms.uit.edu.vn::35528892-557d-40f9-ba9c-24c2e6106b80" providerId="AD" clId="Web-{811AFBB9-13EE-546E-1EC2-0C7558118D83}"/>
    <pc:docChg chg="modSld">
      <pc:chgData name="Lê Hồng Bằng" userId="S::19520396@ms.uit.edu.vn::35528892-557d-40f9-ba9c-24c2e6106b80" providerId="AD" clId="Web-{811AFBB9-13EE-546E-1EC2-0C7558118D83}" dt="2022-12-26T03:16:31.594" v="6" actId="1076"/>
      <pc:docMkLst>
        <pc:docMk/>
      </pc:docMkLst>
      <pc:sldChg chg="modSp">
        <pc:chgData name="Lê Hồng Bằng" userId="S::19520396@ms.uit.edu.vn::35528892-557d-40f9-ba9c-24c2e6106b80" providerId="AD" clId="Web-{811AFBB9-13EE-546E-1EC2-0C7558118D83}" dt="2022-12-26T03:16:31.594" v="6" actId="1076"/>
        <pc:sldMkLst>
          <pc:docMk/>
          <pc:sldMk cId="4026897508" sldId="302"/>
        </pc:sldMkLst>
        <pc:spChg chg="mod">
          <ac:chgData name="Lê Hồng Bằng" userId="S::19520396@ms.uit.edu.vn::35528892-557d-40f9-ba9c-24c2e6106b80" providerId="AD" clId="Web-{811AFBB9-13EE-546E-1EC2-0C7558118D83}" dt="2022-12-26T03:16:31.594" v="6" actId="1076"/>
          <ac:spMkLst>
            <pc:docMk/>
            <pc:sldMk cId="4026897508" sldId="302"/>
            <ac:spMk id="4" creationId="{30E54AEB-86BB-5D6F-3503-C2D4E988C51E}"/>
          </ac:spMkLst>
        </pc:spChg>
        <pc:spChg chg="mod">
          <ac:chgData name="Lê Hồng Bằng" userId="S::19520396@ms.uit.edu.vn::35528892-557d-40f9-ba9c-24c2e6106b80" providerId="AD" clId="Web-{811AFBB9-13EE-546E-1EC2-0C7558118D83}" dt="2022-12-26T03:16:21.703" v="5" actId="1076"/>
          <ac:spMkLst>
            <pc:docMk/>
            <pc:sldMk cId="4026897508" sldId="302"/>
            <ac:spMk id="7" creationId="{D34E3AAB-0C58-F064-A0FB-911A30D440F7}"/>
          </ac:spMkLst>
        </pc:spChg>
      </pc:sldChg>
      <pc:sldChg chg="modSp">
        <pc:chgData name="Lê Hồng Bằng" userId="S::19520396@ms.uit.edu.vn::35528892-557d-40f9-ba9c-24c2e6106b80" providerId="AD" clId="Web-{811AFBB9-13EE-546E-1EC2-0C7558118D83}" dt="2022-12-26T01:52:35.395" v="3" actId="20577"/>
        <pc:sldMkLst>
          <pc:docMk/>
          <pc:sldMk cId="1197381634" sldId="329"/>
        </pc:sldMkLst>
        <pc:spChg chg="mod">
          <ac:chgData name="Lê Hồng Bằng" userId="S::19520396@ms.uit.edu.vn::35528892-557d-40f9-ba9c-24c2e6106b80" providerId="AD" clId="Web-{811AFBB9-13EE-546E-1EC2-0C7558118D83}" dt="2022-12-26T01:52:35.395" v="3" actId="20577"/>
          <ac:spMkLst>
            <pc:docMk/>
            <pc:sldMk cId="1197381634" sldId="329"/>
            <ac:spMk id="18" creationId="{CE025687-FF82-5DFC-92CA-340F34672C9D}"/>
          </ac:spMkLst>
        </pc:spChg>
      </pc:sldChg>
    </pc:docChg>
  </pc:docChgLst>
  <pc:docChgLst>
    <pc:chgData name="Người dùng Khách" userId="S::urn:spo:anon#0acd67b97ac765efa39b6da9ed88b7f2bb45950ef09153f2e5d8f1d4dceb6925::" providerId="AD" clId="Web-{C49B46FF-7A05-9B23-8FAD-8DB3C135F07F}"/>
    <pc:docChg chg="modSld">
      <pc:chgData name="Người dùng Khách" userId="S::urn:spo:anon#0acd67b97ac765efa39b6da9ed88b7f2bb45950ef09153f2e5d8f1d4dceb6925::" providerId="AD" clId="Web-{C49B46FF-7A05-9B23-8FAD-8DB3C135F07F}" dt="2022-12-26T03:30:38.854" v="95"/>
      <pc:docMkLst>
        <pc:docMk/>
      </pc:docMkLst>
      <pc:sldChg chg="modNotes">
        <pc:chgData name="Người dùng Khách" userId="S::urn:spo:anon#0acd67b97ac765efa39b6da9ed88b7f2bb45950ef09153f2e5d8f1d4dceb6925::" providerId="AD" clId="Web-{C49B46FF-7A05-9B23-8FAD-8DB3C135F07F}" dt="2022-12-26T03:28:27.944" v="28"/>
        <pc:sldMkLst>
          <pc:docMk/>
          <pc:sldMk cId="2251561941" sldId="295"/>
        </pc:sldMkLst>
      </pc:sldChg>
      <pc:sldChg chg="delSp modSp modNotes">
        <pc:chgData name="Người dùng Khách" userId="S::urn:spo:anon#0acd67b97ac765efa39b6da9ed88b7f2bb45950ef09153f2e5d8f1d4dceb6925::" providerId="AD" clId="Web-{C49B46FF-7A05-9B23-8FAD-8DB3C135F07F}" dt="2022-12-26T03:30:38.854" v="95"/>
        <pc:sldMkLst>
          <pc:docMk/>
          <pc:sldMk cId="3614375330" sldId="296"/>
        </pc:sldMkLst>
        <pc:spChg chg="mod">
          <ac:chgData name="Người dùng Khách" userId="S::urn:spo:anon#0acd67b97ac765efa39b6da9ed88b7f2bb45950ef09153f2e5d8f1d4dceb6925::" providerId="AD" clId="Web-{C49B46FF-7A05-9B23-8FAD-8DB3C135F07F}" dt="2022-12-26T03:11:35.349" v="16" actId="14100"/>
          <ac:spMkLst>
            <pc:docMk/>
            <pc:sldMk cId="3614375330" sldId="296"/>
            <ac:spMk id="7" creationId="{F0EB909F-8E02-468E-3D76-CFCB4FE0D39A}"/>
          </ac:spMkLst>
        </pc:spChg>
        <pc:spChg chg="mod">
          <ac:chgData name="Người dùng Khách" userId="S::urn:spo:anon#0acd67b97ac765efa39b6da9ed88b7f2bb45950ef09153f2e5d8f1d4dceb6925::" providerId="AD" clId="Web-{C49B46FF-7A05-9B23-8FAD-8DB3C135F07F}" dt="2022-12-26T03:11:35.349" v="15" actId="14100"/>
          <ac:spMkLst>
            <pc:docMk/>
            <pc:sldMk cId="3614375330" sldId="296"/>
            <ac:spMk id="9" creationId="{38C3A0A3-564C-3CFC-39D9-DE50C714650B}"/>
          </ac:spMkLst>
        </pc:spChg>
        <pc:spChg chg="mod">
          <ac:chgData name="Người dùng Khách" userId="S::urn:spo:anon#0acd67b97ac765efa39b6da9ed88b7f2bb45950ef09153f2e5d8f1d4dceb6925::" providerId="AD" clId="Web-{C49B46FF-7A05-9B23-8FAD-8DB3C135F07F}" dt="2022-12-26T03:11:35.349" v="14" actId="14100"/>
          <ac:spMkLst>
            <pc:docMk/>
            <pc:sldMk cId="3614375330" sldId="296"/>
            <ac:spMk id="10" creationId="{E0AA302E-C03B-ECBC-BC8A-447C1F5FB9E0}"/>
          </ac:spMkLst>
        </pc:spChg>
        <pc:spChg chg="mod">
          <ac:chgData name="Người dùng Khách" userId="S::urn:spo:anon#0acd67b97ac765efa39b6da9ed88b7f2bb45950ef09153f2e5d8f1d4dceb6925::" providerId="AD" clId="Web-{C49B46FF-7A05-9B23-8FAD-8DB3C135F07F}" dt="2022-12-26T03:11:35.349" v="13" actId="14100"/>
          <ac:spMkLst>
            <pc:docMk/>
            <pc:sldMk cId="3614375330" sldId="296"/>
            <ac:spMk id="12" creationId="{BE4C0075-A490-31D1-0249-42DE2F995B75}"/>
          </ac:spMkLst>
        </pc:spChg>
        <pc:spChg chg="del">
          <ac:chgData name="Người dùng Khách" userId="S::urn:spo:anon#0acd67b97ac765efa39b6da9ed88b7f2bb45950ef09153f2e5d8f1d4dceb6925::" providerId="AD" clId="Web-{C49B46FF-7A05-9B23-8FAD-8DB3C135F07F}" dt="2022-12-26T03:11:28.880" v="4"/>
          <ac:spMkLst>
            <pc:docMk/>
            <pc:sldMk cId="3614375330" sldId="296"/>
            <ac:spMk id="18" creationId="{CE025687-FF82-5DFC-92CA-340F34672C9D}"/>
          </ac:spMkLst>
        </pc:spChg>
        <pc:spChg chg="mod">
          <ac:chgData name="Người dùng Khách" userId="S::urn:spo:anon#0acd67b97ac765efa39b6da9ed88b7f2bb45950ef09153f2e5d8f1d4dceb6925::" providerId="AD" clId="Web-{C49B46FF-7A05-9B23-8FAD-8DB3C135F07F}" dt="2022-12-26T03:11:35.349" v="12" actId="14100"/>
          <ac:spMkLst>
            <pc:docMk/>
            <pc:sldMk cId="3614375330" sldId="296"/>
            <ac:spMk id="32" creationId="{D1BEEDC7-688B-D06D-46B1-C22726E4C999}"/>
          </ac:spMkLst>
        </pc:spChg>
        <pc:spChg chg="mod">
          <ac:chgData name="Người dùng Khách" userId="S::urn:spo:anon#0acd67b97ac765efa39b6da9ed88b7f2bb45950ef09153f2e5d8f1d4dceb6925::" providerId="AD" clId="Web-{C49B46FF-7A05-9B23-8FAD-8DB3C135F07F}" dt="2022-12-26T03:11:35.349" v="11" actId="14100"/>
          <ac:spMkLst>
            <pc:docMk/>
            <pc:sldMk cId="3614375330" sldId="296"/>
            <ac:spMk id="33" creationId="{AB7A2CF6-7047-FC95-A53F-C1342EA8DFD2}"/>
          </ac:spMkLst>
        </pc:spChg>
        <pc:spChg chg="mod">
          <ac:chgData name="Người dùng Khách" userId="S::urn:spo:anon#0acd67b97ac765efa39b6da9ed88b7f2bb45950ef09153f2e5d8f1d4dceb6925::" providerId="AD" clId="Web-{C49B46FF-7A05-9B23-8FAD-8DB3C135F07F}" dt="2022-12-26T03:11:24.270" v="3" actId="20577"/>
          <ac:spMkLst>
            <pc:docMk/>
            <pc:sldMk cId="3614375330" sldId="296"/>
            <ac:spMk id="447" creationId="{00000000-0000-0000-0000-000000000000}"/>
          </ac:spMkLst>
        </pc:spChg>
      </pc:sldChg>
      <pc:sldChg chg="modSp modNotes">
        <pc:chgData name="Người dùng Khách" userId="S::urn:spo:anon#0acd67b97ac765efa39b6da9ed88b7f2bb45950ef09153f2e5d8f1d4dceb6925::" providerId="AD" clId="Web-{C49B46FF-7A05-9B23-8FAD-8DB3C135F07F}" dt="2022-12-26T03:28:10.881" v="25"/>
        <pc:sldMkLst>
          <pc:docMk/>
          <pc:sldMk cId="2376421469" sldId="313"/>
        </pc:sldMkLst>
        <pc:picChg chg="mod">
          <ac:chgData name="Người dùng Khách" userId="S::urn:spo:anon#0acd67b97ac765efa39b6da9ed88b7f2bb45950ef09153f2e5d8f1d4dceb6925::" providerId="AD" clId="Web-{C49B46FF-7A05-9B23-8FAD-8DB3C135F07F}" dt="2022-12-26T03:11:51.865" v="18" actId="14100"/>
          <ac:picMkLst>
            <pc:docMk/>
            <pc:sldMk cId="2376421469" sldId="313"/>
            <ac:picMk id="20" creationId="{7F3E69BB-C061-5EEB-E44E-AB2D9DD7A34B}"/>
          </ac:picMkLst>
        </pc:picChg>
      </pc:sldChg>
    </pc:docChg>
  </pc:docChgLst>
  <pc:docChgLst>
    <pc:chgData name="Trần Hoàng Khang" userId="S::19521671@ms.uit.edu.vn::12259801-b0c1-41ed-8d6a-f65a5d31fd2f" providerId="AD" clId="Web-{31368D70-F867-A3D2-8B4A-1F60A5546094}"/>
    <pc:docChg chg="addSld sldOrd">
      <pc:chgData name="Trần Hoàng Khang" userId="S::19521671@ms.uit.edu.vn::12259801-b0c1-41ed-8d6a-f65a5d31fd2f" providerId="AD" clId="Web-{31368D70-F867-A3D2-8B4A-1F60A5546094}" dt="2022-12-25T15:13:14.580" v="7"/>
      <pc:docMkLst>
        <pc:docMk/>
      </pc:docMkLst>
      <pc:sldChg chg="ord">
        <pc:chgData name="Trần Hoàng Khang" userId="S::19521671@ms.uit.edu.vn::12259801-b0c1-41ed-8d6a-f65a5d31fd2f" providerId="AD" clId="Web-{31368D70-F867-A3D2-8B4A-1F60A5546094}" dt="2022-12-25T15:09:32.979" v="4"/>
        <pc:sldMkLst>
          <pc:docMk/>
          <pc:sldMk cId="3095662588" sldId="290"/>
        </pc:sldMkLst>
      </pc:sldChg>
      <pc:sldChg chg="add">
        <pc:chgData name="Trần Hoàng Khang" userId="S::19521671@ms.uit.edu.vn::12259801-b0c1-41ed-8d6a-f65a5d31fd2f" providerId="AD" clId="Web-{31368D70-F867-A3D2-8B4A-1F60A5546094}" dt="2022-12-25T15:09:21.994" v="0"/>
        <pc:sldMkLst>
          <pc:docMk/>
          <pc:sldMk cId="3845771782" sldId="312"/>
        </pc:sldMkLst>
      </pc:sldChg>
      <pc:sldChg chg="add">
        <pc:chgData name="Trần Hoàng Khang" userId="S::19521671@ms.uit.edu.vn::12259801-b0c1-41ed-8d6a-f65a5d31fd2f" providerId="AD" clId="Web-{31368D70-F867-A3D2-8B4A-1F60A5546094}" dt="2022-12-25T15:09:22.088" v="1"/>
        <pc:sldMkLst>
          <pc:docMk/>
          <pc:sldMk cId="2376421469" sldId="313"/>
        </pc:sldMkLst>
      </pc:sldChg>
      <pc:sldChg chg="add">
        <pc:chgData name="Trần Hoàng Khang" userId="S::19521671@ms.uit.edu.vn::12259801-b0c1-41ed-8d6a-f65a5d31fd2f" providerId="AD" clId="Web-{31368D70-F867-A3D2-8B4A-1F60A5546094}" dt="2022-12-25T15:09:22.229" v="2"/>
        <pc:sldMkLst>
          <pc:docMk/>
          <pc:sldMk cId="631025295" sldId="314"/>
        </pc:sldMkLst>
      </pc:sldChg>
      <pc:sldChg chg="add">
        <pc:chgData name="Trần Hoàng Khang" userId="S::19521671@ms.uit.edu.vn::12259801-b0c1-41ed-8d6a-f65a5d31fd2f" providerId="AD" clId="Web-{31368D70-F867-A3D2-8B4A-1F60A5546094}" dt="2022-12-25T15:09:22.307" v="3"/>
        <pc:sldMkLst>
          <pc:docMk/>
          <pc:sldMk cId="583621128" sldId="315"/>
        </pc:sldMkLst>
      </pc:sldChg>
      <pc:sldChg chg="add">
        <pc:chgData name="Trần Hoàng Khang" userId="S::19521671@ms.uit.edu.vn::12259801-b0c1-41ed-8d6a-f65a5d31fd2f" providerId="AD" clId="Web-{31368D70-F867-A3D2-8B4A-1F60A5546094}" dt="2022-12-25T15:13:14.346" v="5"/>
        <pc:sldMkLst>
          <pc:docMk/>
          <pc:sldMk cId="2937020827" sldId="316"/>
        </pc:sldMkLst>
      </pc:sldChg>
      <pc:sldChg chg="add">
        <pc:chgData name="Trần Hoàng Khang" userId="S::19521671@ms.uit.edu.vn::12259801-b0c1-41ed-8d6a-f65a5d31fd2f" providerId="AD" clId="Web-{31368D70-F867-A3D2-8B4A-1F60A5546094}" dt="2022-12-25T15:13:14.486" v="6"/>
        <pc:sldMkLst>
          <pc:docMk/>
          <pc:sldMk cId="2057047466" sldId="317"/>
        </pc:sldMkLst>
      </pc:sldChg>
      <pc:sldChg chg="add">
        <pc:chgData name="Trần Hoàng Khang" userId="S::19521671@ms.uit.edu.vn::12259801-b0c1-41ed-8d6a-f65a5d31fd2f" providerId="AD" clId="Web-{31368D70-F867-A3D2-8B4A-1F60A5546094}" dt="2022-12-25T15:13:14.580" v="7"/>
        <pc:sldMkLst>
          <pc:docMk/>
          <pc:sldMk cId="1822890100" sldId="318"/>
        </pc:sldMkLst>
      </pc:sldChg>
    </pc:docChg>
  </pc:docChgLst>
  <pc:docChgLst>
    <pc:chgData name="Lê Hồng Bằng" userId="S::19520396@ms.uit.edu.vn::35528892-557d-40f9-ba9c-24c2e6106b80" providerId="AD" clId="Web-{65A8EFD4-FB1D-8FCF-E3A6-876DC1A27013}"/>
    <pc:docChg chg="mod">
      <pc:chgData name="Lê Hồng Bằng" userId="S::19520396@ms.uit.edu.vn::35528892-557d-40f9-ba9c-24c2e6106b80" providerId="AD" clId="Web-{65A8EFD4-FB1D-8FCF-E3A6-876DC1A27013}" dt="2022-12-25T15:54:32.605" v="1"/>
      <pc:docMkLst>
        <pc:docMk/>
      </pc:docMkLst>
      <pc:sldChg chg="modCm">
        <pc:chgData name="Lê Hồng Bằng" userId="S::19520396@ms.uit.edu.vn::35528892-557d-40f9-ba9c-24c2e6106b80" providerId="AD" clId="Web-{65A8EFD4-FB1D-8FCF-E3A6-876DC1A27013}" dt="2022-12-25T15:54:32.605" v="1"/>
        <pc:sldMkLst>
          <pc:docMk/>
          <pc:sldMk cId="2176701787" sldId="306"/>
        </pc:sldMkLst>
      </pc:sldChg>
    </pc:docChg>
  </pc:docChgLst>
  <pc:docChgLst>
    <pc:chgData name="Người dùng Khách" userId="S::urn:spo:anon#0acd67b97ac765efa39b6da9ed88b7f2bb45950ef09153f2e5d8f1d4dceb6925::" providerId="AD" clId="Web-{3060D455-5520-D815-743A-B06309C9621E}"/>
    <pc:docChg chg="modSld">
      <pc:chgData name="Người dùng Khách" userId="S::urn:spo:anon#0acd67b97ac765efa39b6da9ed88b7f2bb45950ef09153f2e5d8f1d4dceb6925::" providerId="AD" clId="Web-{3060D455-5520-D815-743A-B06309C9621E}" dt="2022-12-25T09:00:40.615" v="29"/>
      <pc:docMkLst>
        <pc:docMk/>
      </pc:docMkLst>
      <pc:sldChg chg="mod modShow">
        <pc:chgData name="Người dùng Khách" userId="S::urn:spo:anon#0acd67b97ac765efa39b6da9ed88b7f2bb45950ef09153f2e5d8f1d4dceb6925::" providerId="AD" clId="Web-{3060D455-5520-D815-743A-B06309C9621E}" dt="2022-12-25T09:00:36.084" v="0"/>
        <pc:sldMkLst>
          <pc:docMk/>
          <pc:sldMk cId="0" sldId="260"/>
        </pc:sldMkLst>
      </pc:sldChg>
      <pc:sldChg chg="mod modShow">
        <pc:chgData name="Người dùng Khách" userId="S::urn:spo:anon#0acd67b97ac765efa39b6da9ed88b7f2bb45950ef09153f2e5d8f1d4dceb6925::" providerId="AD" clId="Web-{3060D455-5520-D815-743A-B06309C9621E}" dt="2022-12-25T09:00:36.271" v="1"/>
        <pc:sldMkLst>
          <pc:docMk/>
          <pc:sldMk cId="0" sldId="261"/>
        </pc:sldMkLst>
      </pc:sldChg>
      <pc:sldChg chg="mod modShow">
        <pc:chgData name="Người dùng Khách" userId="S::urn:spo:anon#0acd67b97ac765efa39b6da9ed88b7f2bb45950ef09153f2e5d8f1d4dceb6925::" providerId="AD" clId="Web-{3060D455-5520-D815-743A-B06309C9621E}" dt="2022-12-25T09:00:36.428" v="2"/>
        <pc:sldMkLst>
          <pc:docMk/>
          <pc:sldMk cId="0" sldId="262"/>
        </pc:sldMkLst>
      </pc:sldChg>
      <pc:sldChg chg="mod modShow">
        <pc:chgData name="Người dùng Khách" userId="S::urn:spo:anon#0acd67b97ac765efa39b6da9ed88b7f2bb45950ef09153f2e5d8f1d4dceb6925::" providerId="AD" clId="Web-{3060D455-5520-D815-743A-B06309C9621E}" dt="2022-12-25T09:00:36.724" v="3"/>
        <pc:sldMkLst>
          <pc:docMk/>
          <pc:sldMk cId="0" sldId="263"/>
        </pc:sldMkLst>
      </pc:sldChg>
      <pc:sldChg chg="mod modShow">
        <pc:chgData name="Người dùng Khách" userId="S::urn:spo:anon#0acd67b97ac765efa39b6da9ed88b7f2bb45950ef09153f2e5d8f1d4dceb6925::" providerId="AD" clId="Web-{3060D455-5520-D815-743A-B06309C9621E}" dt="2022-12-25T09:00:36.849" v="4"/>
        <pc:sldMkLst>
          <pc:docMk/>
          <pc:sldMk cId="0" sldId="264"/>
        </pc:sldMkLst>
      </pc:sldChg>
      <pc:sldChg chg="mod modShow">
        <pc:chgData name="Người dùng Khách" userId="S::urn:spo:anon#0acd67b97ac765efa39b6da9ed88b7f2bb45950ef09153f2e5d8f1d4dceb6925::" providerId="AD" clId="Web-{3060D455-5520-D815-743A-B06309C9621E}" dt="2022-12-25T09:00:37.193" v="5"/>
        <pc:sldMkLst>
          <pc:docMk/>
          <pc:sldMk cId="0" sldId="265"/>
        </pc:sldMkLst>
      </pc:sldChg>
      <pc:sldChg chg="mod modShow">
        <pc:chgData name="Người dùng Khách" userId="S::urn:spo:anon#0acd67b97ac765efa39b6da9ed88b7f2bb45950ef09153f2e5d8f1d4dceb6925::" providerId="AD" clId="Web-{3060D455-5520-D815-743A-B06309C9621E}" dt="2022-12-25T09:00:37.318" v="6"/>
        <pc:sldMkLst>
          <pc:docMk/>
          <pc:sldMk cId="0" sldId="266"/>
        </pc:sldMkLst>
      </pc:sldChg>
      <pc:sldChg chg="mod modShow">
        <pc:chgData name="Người dùng Khách" userId="S::urn:spo:anon#0acd67b97ac765efa39b6da9ed88b7f2bb45950ef09153f2e5d8f1d4dceb6925::" providerId="AD" clId="Web-{3060D455-5520-D815-743A-B06309C9621E}" dt="2022-12-25T09:00:37.584" v="7"/>
        <pc:sldMkLst>
          <pc:docMk/>
          <pc:sldMk cId="0" sldId="267"/>
        </pc:sldMkLst>
      </pc:sldChg>
      <pc:sldChg chg="mod modShow">
        <pc:chgData name="Người dùng Khách" userId="S::urn:spo:anon#0acd67b97ac765efa39b6da9ed88b7f2bb45950ef09153f2e5d8f1d4dceb6925::" providerId="AD" clId="Web-{3060D455-5520-D815-743A-B06309C9621E}" dt="2022-12-25T09:00:37.849" v="8"/>
        <pc:sldMkLst>
          <pc:docMk/>
          <pc:sldMk cId="0" sldId="268"/>
        </pc:sldMkLst>
      </pc:sldChg>
      <pc:sldChg chg="mod modShow">
        <pc:chgData name="Người dùng Khách" userId="S::urn:spo:anon#0acd67b97ac765efa39b6da9ed88b7f2bb45950ef09153f2e5d8f1d4dceb6925::" providerId="AD" clId="Web-{3060D455-5520-D815-743A-B06309C9621E}" dt="2022-12-25T09:00:38.084" v="9"/>
        <pc:sldMkLst>
          <pc:docMk/>
          <pc:sldMk cId="0" sldId="269"/>
        </pc:sldMkLst>
      </pc:sldChg>
      <pc:sldChg chg="mod modShow">
        <pc:chgData name="Người dùng Khách" userId="S::urn:spo:anon#0acd67b97ac765efa39b6da9ed88b7f2bb45950ef09153f2e5d8f1d4dceb6925::" providerId="AD" clId="Web-{3060D455-5520-D815-743A-B06309C9621E}" dt="2022-12-25T09:00:38.193" v="10"/>
        <pc:sldMkLst>
          <pc:docMk/>
          <pc:sldMk cId="0" sldId="270"/>
        </pc:sldMkLst>
      </pc:sldChg>
      <pc:sldChg chg="mod modShow">
        <pc:chgData name="Người dùng Khách" userId="S::urn:spo:anon#0acd67b97ac765efa39b6da9ed88b7f2bb45950ef09153f2e5d8f1d4dceb6925::" providerId="AD" clId="Web-{3060D455-5520-D815-743A-B06309C9621E}" dt="2022-12-25T09:00:38.271" v="11"/>
        <pc:sldMkLst>
          <pc:docMk/>
          <pc:sldMk cId="0" sldId="271"/>
        </pc:sldMkLst>
      </pc:sldChg>
      <pc:sldChg chg="mod modShow">
        <pc:chgData name="Người dùng Khách" userId="S::urn:spo:anon#0acd67b97ac765efa39b6da9ed88b7f2bb45950ef09153f2e5d8f1d4dceb6925::" providerId="AD" clId="Web-{3060D455-5520-D815-743A-B06309C9621E}" dt="2022-12-25T09:00:38.396" v="12"/>
        <pc:sldMkLst>
          <pc:docMk/>
          <pc:sldMk cId="0" sldId="272"/>
        </pc:sldMkLst>
      </pc:sldChg>
      <pc:sldChg chg="mod modShow">
        <pc:chgData name="Người dùng Khách" userId="S::urn:spo:anon#0acd67b97ac765efa39b6da9ed88b7f2bb45950ef09153f2e5d8f1d4dceb6925::" providerId="AD" clId="Web-{3060D455-5520-D815-743A-B06309C9621E}" dt="2022-12-25T09:00:38.490" v="13"/>
        <pc:sldMkLst>
          <pc:docMk/>
          <pc:sldMk cId="0" sldId="273"/>
        </pc:sldMkLst>
      </pc:sldChg>
      <pc:sldChg chg="mod modShow">
        <pc:chgData name="Người dùng Khách" userId="S::urn:spo:anon#0acd67b97ac765efa39b6da9ed88b7f2bb45950ef09153f2e5d8f1d4dceb6925::" providerId="AD" clId="Web-{3060D455-5520-D815-743A-B06309C9621E}" dt="2022-12-25T09:00:38.631" v="14"/>
        <pc:sldMkLst>
          <pc:docMk/>
          <pc:sldMk cId="0" sldId="274"/>
        </pc:sldMkLst>
      </pc:sldChg>
      <pc:sldChg chg="mod modShow">
        <pc:chgData name="Người dùng Khách" userId="S::urn:spo:anon#0acd67b97ac765efa39b6da9ed88b7f2bb45950ef09153f2e5d8f1d4dceb6925::" providerId="AD" clId="Web-{3060D455-5520-D815-743A-B06309C9621E}" dt="2022-12-25T09:00:38.771" v="15"/>
        <pc:sldMkLst>
          <pc:docMk/>
          <pc:sldMk cId="0" sldId="275"/>
        </pc:sldMkLst>
      </pc:sldChg>
      <pc:sldChg chg="mod modShow">
        <pc:chgData name="Người dùng Khách" userId="S::urn:spo:anon#0acd67b97ac765efa39b6da9ed88b7f2bb45950ef09153f2e5d8f1d4dceb6925::" providerId="AD" clId="Web-{3060D455-5520-D815-743A-B06309C9621E}" dt="2022-12-25T09:00:38.865" v="16"/>
        <pc:sldMkLst>
          <pc:docMk/>
          <pc:sldMk cId="0" sldId="276"/>
        </pc:sldMkLst>
      </pc:sldChg>
      <pc:sldChg chg="mod modShow">
        <pc:chgData name="Người dùng Khách" userId="S::urn:spo:anon#0acd67b97ac765efa39b6da9ed88b7f2bb45950ef09153f2e5d8f1d4dceb6925::" providerId="AD" clId="Web-{3060D455-5520-D815-743A-B06309C9621E}" dt="2022-12-25T09:00:39.021" v="17"/>
        <pc:sldMkLst>
          <pc:docMk/>
          <pc:sldMk cId="0" sldId="277"/>
        </pc:sldMkLst>
      </pc:sldChg>
      <pc:sldChg chg="mod modShow">
        <pc:chgData name="Người dùng Khách" userId="S::urn:spo:anon#0acd67b97ac765efa39b6da9ed88b7f2bb45950ef09153f2e5d8f1d4dceb6925::" providerId="AD" clId="Web-{3060D455-5520-D815-743A-B06309C9621E}" dt="2022-12-25T09:00:39.131" v="18"/>
        <pc:sldMkLst>
          <pc:docMk/>
          <pc:sldMk cId="0" sldId="278"/>
        </pc:sldMkLst>
      </pc:sldChg>
      <pc:sldChg chg="mod modShow">
        <pc:chgData name="Người dùng Khách" userId="S::urn:spo:anon#0acd67b97ac765efa39b6da9ed88b7f2bb45950ef09153f2e5d8f1d4dceb6925::" providerId="AD" clId="Web-{3060D455-5520-D815-743A-B06309C9621E}" dt="2022-12-25T09:00:39.240" v="19"/>
        <pc:sldMkLst>
          <pc:docMk/>
          <pc:sldMk cId="0" sldId="279"/>
        </pc:sldMkLst>
      </pc:sldChg>
      <pc:sldChg chg="mod modShow">
        <pc:chgData name="Người dùng Khách" userId="S::urn:spo:anon#0acd67b97ac765efa39b6da9ed88b7f2bb45950ef09153f2e5d8f1d4dceb6925::" providerId="AD" clId="Web-{3060D455-5520-D815-743A-B06309C9621E}" dt="2022-12-25T09:00:39.381" v="20"/>
        <pc:sldMkLst>
          <pc:docMk/>
          <pc:sldMk cId="0" sldId="280"/>
        </pc:sldMkLst>
      </pc:sldChg>
      <pc:sldChg chg="mod modShow">
        <pc:chgData name="Người dùng Khách" userId="S::urn:spo:anon#0acd67b97ac765efa39b6da9ed88b7f2bb45950ef09153f2e5d8f1d4dceb6925::" providerId="AD" clId="Web-{3060D455-5520-D815-743A-B06309C9621E}" dt="2022-12-25T09:00:39.568" v="21"/>
        <pc:sldMkLst>
          <pc:docMk/>
          <pc:sldMk cId="0" sldId="281"/>
        </pc:sldMkLst>
      </pc:sldChg>
      <pc:sldChg chg="mod modShow">
        <pc:chgData name="Người dùng Khách" userId="S::urn:spo:anon#0acd67b97ac765efa39b6da9ed88b7f2bb45950ef09153f2e5d8f1d4dceb6925::" providerId="AD" clId="Web-{3060D455-5520-D815-743A-B06309C9621E}" dt="2022-12-25T09:00:39.834" v="22"/>
        <pc:sldMkLst>
          <pc:docMk/>
          <pc:sldMk cId="0" sldId="282"/>
        </pc:sldMkLst>
      </pc:sldChg>
      <pc:sldChg chg="mod modShow">
        <pc:chgData name="Người dùng Khách" userId="S::urn:spo:anon#0acd67b97ac765efa39b6da9ed88b7f2bb45950ef09153f2e5d8f1d4dceb6925::" providerId="AD" clId="Web-{3060D455-5520-D815-743A-B06309C9621E}" dt="2022-12-25T09:00:39.881" v="23"/>
        <pc:sldMkLst>
          <pc:docMk/>
          <pc:sldMk cId="0" sldId="283"/>
        </pc:sldMkLst>
      </pc:sldChg>
      <pc:sldChg chg="mod modShow">
        <pc:chgData name="Người dùng Khách" userId="S::urn:spo:anon#0acd67b97ac765efa39b6da9ed88b7f2bb45950ef09153f2e5d8f1d4dceb6925::" providerId="AD" clId="Web-{3060D455-5520-D815-743A-B06309C9621E}" dt="2022-12-25T09:00:39.975" v="24"/>
        <pc:sldMkLst>
          <pc:docMk/>
          <pc:sldMk cId="0" sldId="284"/>
        </pc:sldMkLst>
      </pc:sldChg>
      <pc:sldChg chg="mod modShow">
        <pc:chgData name="Người dùng Khách" userId="S::urn:spo:anon#0acd67b97ac765efa39b6da9ed88b7f2bb45950ef09153f2e5d8f1d4dceb6925::" providerId="AD" clId="Web-{3060D455-5520-D815-743A-B06309C9621E}" dt="2022-12-25T09:00:40.084" v="25"/>
        <pc:sldMkLst>
          <pc:docMk/>
          <pc:sldMk cId="0" sldId="285"/>
        </pc:sldMkLst>
      </pc:sldChg>
      <pc:sldChg chg="mod modShow">
        <pc:chgData name="Người dùng Khách" userId="S::urn:spo:anon#0acd67b97ac765efa39b6da9ed88b7f2bb45950ef09153f2e5d8f1d4dceb6925::" providerId="AD" clId="Web-{3060D455-5520-D815-743A-B06309C9621E}" dt="2022-12-25T09:00:40.256" v="26"/>
        <pc:sldMkLst>
          <pc:docMk/>
          <pc:sldMk cId="0" sldId="286"/>
        </pc:sldMkLst>
      </pc:sldChg>
      <pc:sldChg chg="mod modShow">
        <pc:chgData name="Người dùng Khách" userId="S::urn:spo:anon#0acd67b97ac765efa39b6da9ed88b7f2bb45950ef09153f2e5d8f1d4dceb6925::" providerId="AD" clId="Web-{3060D455-5520-D815-743A-B06309C9621E}" dt="2022-12-25T09:00:40.350" v="27"/>
        <pc:sldMkLst>
          <pc:docMk/>
          <pc:sldMk cId="0" sldId="287"/>
        </pc:sldMkLst>
      </pc:sldChg>
      <pc:sldChg chg="mod modShow">
        <pc:chgData name="Người dùng Khách" userId="S::urn:spo:anon#0acd67b97ac765efa39b6da9ed88b7f2bb45950ef09153f2e5d8f1d4dceb6925::" providerId="AD" clId="Web-{3060D455-5520-D815-743A-B06309C9621E}" dt="2022-12-25T09:00:40.615" v="29"/>
        <pc:sldMkLst>
          <pc:docMk/>
          <pc:sldMk cId="0" sldId="288"/>
        </pc:sldMkLst>
      </pc:sldChg>
      <pc:sldChg chg="mod modShow">
        <pc:chgData name="Người dùng Khách" userId="S::urn:spo:anon#0acd67b97ac765efa39b6da9ed88b7f2bb45950ef09153f2e5d8f1d4dceb6925::" providerId="AD" clId="Web-{3060D455-5520-D815-743A-B06309C9621E}" dt="2022-12-25T09:00:40.381" v="28"/>
        <pc:sldMkLst>
          <pc:docMk/>
          <pc:sldMk cId="0" sldId="289"/>
        </pc:sldMkLst>
      </pc:sldChg>
    </pc:docChg>
  </pc:docChgLst>
</pc:chgInfo>
</file>

<file path=ppt/comments/modernComment_132_81BDD55B.xml><?xml version="1.0" encoding="utf-8"?>
<p188:cmLst xmlns:a="http://schemas.openxmlformats.org/drawingml/2006/main" xmlns:r="http://schemas.openxmlformats.org/officeDocument/2006/relationships" xmlns:p188="http://schemas.microsoft.com/office/powerpoint/2018/8/main">
  <p188:cm id="{F88CC2F2-15C1-475B-B058-16A9D59E1AE4}" authorId="{2878B33F-47D8-EA56-F5C9-2DA85A56884D}" created="2022-12-25T15:53:18.489">
    <ac:txMkLst xmlns:ac="http://schemas.microsoft.com/office/drawing/2013/main/command">
      <pc:docMk xmlns:pc="http://schemas.microsoft.com/office/powerpoint/2013/main/command"/>
      <pc:sldMk xmlns:pc="http://schemas.microsoft.com/office/powerpoint/2013/main/command" cId="2176701787" sldId="306"/>
      <ac:graphicFrameMk id="4" creationId="{2767C3A0-1042-B9B9-BD64-B2BF47341E94}"/>
      <ac:tblMk/>
      <ac:tcMk rowId="981417777" colId="4265516054"/>
      <ac:txMk cp="0" len="4">
        <ac:context len="5" hash="64632658"/>
      </ac:txMk>
    </ac:txMkLst>
    <p188:pos x="2401051" y="597367"/>
    <p188:replyLst>
      <p188:reply id="{E6369983-22D9-48D8-85B6-BD8345614A7C}" authorId="{2B77DFD1-89C7-562F-4D33-168BEF2CDD1D}" created="2022-12-25T15:54:32.605">
        <p188:txBody>
          <a:bodyPr/>
          <a:lstStyle/>
          <a:p>
            <a:r>
              <a:rPr lang="vi-VN"/>
              <a:t>5000</a:t>
            </a:r>
          </a:p>
        </p188:txBody>
      </p188:reply>
    </p188:replyLst>
    <p188:txBody>
      <a:bodyPr/>
      <a:lstStyle/>
      <a:p>
        <a:r>
          <a:rPr lang="en-US"/>
          <a:t>[@Lê Hồng Bằng] 500 hay 5000 mầy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592698dac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592698dac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 A reentrancy attack occurs when an attacker withdraws funds from the target by recursively calling the target withdrawal function, as is the case with the DAO. </a:t>
            </a:r>
          </a:p>
          <a:p>
            <a:pPr marL="0" indent="0">
              <a:buNone/>
            </a:pPr>
            <a:r>
              <a:rPr lang="en-US"/>
              <a:t>+ When the contract does not update the state (user balance) before depositing, the attacker can repeatedly call the withdraw function to withdraw all the funds in the contract. </a:t>
            </a:r>
          </a:p>
          <a:p>
            <a:pPr marL="0" indent="0">
              <a:buNone/>
            </a:pPr>
            <a:r>
              <a:rPr lang="en-US"/>
              <a:t>+ Whenever the attacker receives Ether, his contract automatically calls the fallback function (fallback function is an unnamed function in the contract, which is executed when the calling function does not match any function in the contract, or the function that sends the ether). which contains no data) , where the withdrawal function is called again. </a:t>
            </a:r>
          </a:p>
          <a:p>
            <a:pPr marL="0" indent="0">
              <a:buNone/>
            </a:pPr>
            <a:r>
              <a:rPr lang="en-US"/>
              <a:t>+ At this point the attack enters a recursive loop and the contract will not be able to update the attacker's balance.</a:t>
            </a:r>
          </a:p>
          <a:p>
            <a:pPr marL="0" lvl="0" indent="0" algn="l">
              <a:spcBef>
                <a:spcPts val="0"/>
              </a:spcBef>
              <a:spcAft>
                <a:spcPts val="0"/>
              </a:spcAft>
              <a:buNone/>
            </a:pPr>
            <a:endParaRPr/>
          </a:p>
        </p:txBody>
      </p:sp>
    </p:spTree>
    <p:extLst>
      <p:ext uri="{BB962C8B-B14F-4D97-AF65-F5344CB8AC3E}">
        <p14:creationId xmlns:p14="http://schemas.microsoft.com/office/powerpoint/2010/main" val="2957322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592698dac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592698dac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vi-VN"/>
              <a:t>- </a:t>
            </a:r>
            <a:r>
              <a:rPr lang="vi-VN" err="1"/>
              <a:t>Check</a:t>
            </a:r>
            <a:r>
              <a:rPr lang="vi-VN"/>
              <a:t> trạng thái</a:t>
            </a:r>
          </a:p>
          <a:p>
            <a:pPr marL="0" indent="0">
              <a:buNone/>
            </a:pPr>
            <a:r>
              <a:rPr lang="vi-VN"/>
              <a:t>- </a:t>
            </a:r>
            <a:r>
              <a:rPr lang="vi-VN" err="1"/>
              <a:t>Update</a:t>
            </a:r>
            <a:r>
              <a:rPr lang="vi-VN"/>
              <a:t> số dư</a:t>
            </a:r>
          </a:p>
          <a:p>
            <a:pPr marL="0" indent="0">
              <a:buNone/>
            </a:pPr>
            <a:r>
              <a:rPr lang="vi-VN"/>
              <a:t>- Gọi hàm rút tiền</a:t>
            </a:r>
          </a:p>
          <a:p>
            <a:pPr marL="0" indent="0">
              <a:buNone/>
            </a:pPr>
            <a:endParaRPr lang="vi-VN"/>
          </a:p>
        </p:txBody>
      </p:sp>
    </p:spTree>
    <p:extLst>
      <p:ext uri="{BB962C8B-B14F-4D97-AF65-F5344CB8AC3E}">
        <p14:creationId xmlns:p14="http://schemas.microsoft.com/office/powerpoint/2010/main" val="1427380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592698da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592698da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66731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592698dac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592698dac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96462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592698dac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592698dac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99214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592698dac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592698dac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16349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592698dac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592698dac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56365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592698dac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592698dac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65011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592698dac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592698dac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10489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592698da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592698da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0383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592698dac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592698dac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1594458500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1594458500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81261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592698dac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592698dac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96462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592698dac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592698dac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91179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592698dac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592698dac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16349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592698dac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592698dac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85709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592698dac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592698dac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78797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592698dac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592698dac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76441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592698da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592698da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95739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592698dac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592698dac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45564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592698dac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592698dac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3669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592698da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592698da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9" name="Google Shape;339;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592698dac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592698dac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0936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592698dac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592698dac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1218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592698dac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592698dac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400"/>
              <a:buFontTx/>
              <a:buChar char="-"/>
              <a:tabLst/>
              <a:defRPr/>
            </a:pPr>
            <a:r>
              <a:rPr lang="en-US" sz="1100" b="1">
                <a:latin typeface="Abadi Extra Light"/>
              </a:rPr>
              <a:t>Reentrancy is a top 10 DASP vulnerability in Smart Contracts</a:t>
            </a:r>
            <a:endParaRPr lang="en-US" b="1">
              <a:latin typeface="Abadi Extra Light"/>
            </a:endParaRPr>
          </a:p>
          <a:p>
            <a:pPr marL="171450" lvl="0" indent="-171450" algn="l" rtl="0">
              <a:spcBef>
                <a:spcPts val="0"/>
              </a:spcBef>
              <a:spcAft>
                <a:spcPts val="0"/>
              </a:spcAft>
              <a:buFontTx/>
              <a:buChar char="-"/>
            </a:pPr>
            <a:r>
              <a:rPr lang="en-US"/>
              <a:t>April 19, 2020, $25 million was taken by mining reentrancy on a blockchain platform "Lendf.me“</a:t>
            </a:r>
          </a:p>
          <a:p>
            <a:pPr marL="171450" lvl="0" indent="-171450" algn="l" rtl="0">
              <a:spcBef>
                <a:spcPts val="0"/>
              </a:spcBef>
              <a:spcAft>
                <a:spcPts val="0"/>
              </a:spcAft>
              <a:buFontTx/>
              <a:buChar char="-"/>
            </a:pPr>
            <a:r>
              <a:rPr lang="en-US"/>
              <a:t>In another case, an attacker stole US$60 million using this vulnerability in Decentralized Autonomous Organizations (DAOs) in June 2016</a:t>
            </a:r>
          </a:p>
        </p:txBody>
      </p:sp>
    </p:spTree>
    <p:extLst>
      <p:ext uri="{BB962C8B-B14F-4D97-AF65-F5344CB8AC3E}">
        <p14:creationId xmlns:p14="http://schemas.microsoft.com/office/powerpoint/2010/main" val="109855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592698dac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592698dac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3330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592698da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592698da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4445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592698dac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592698dac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443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p:cSld name="TITLE_1">
    <p:bg>
      <p:bgPr>
        <a:noFill/>
        <a:effectLst/>
      </p:bgPr>
    </p:bg>
    <p:spTree>
      <p:nvGrpSpPr>
        <p:cNvPr id="1" name="Shape 13"/>
        <p:cNvGrpSpPr/>
        <p:nvPr/>
      </p:nvGrpSpPr>
      <p:grpSpPr>
        <a:xfrm>
          <a:off x="0" y="0"/>
          <a:ext cx="0" cy="0"/>
          <a:chOff x="0" y="0"/>
          <a:chExt cx="0" cy="0"/>
        </a:xfrm>
      </p:grpSpPr>
      <p:sp>
        <p:nvSpPr>
          <p:cNvPr id="14" name="Google Shape;14;p3"/>
          <p:cNvSpPr/>
          <p:nvPr/>
        </p:nvSpPr>
        <p:spPr>
          <a:xfrm rot="10800000">
            <a:off x="1404025" y="2548900"/>
            <a:ext cx="3121800" cy="2502300"/>
          </a:xfrm>
          <a:prstGeom prst="parallelogram">
            <a:avLst>
              <a:gd name="adj" fmla="val 55860"/>
            </a:avLst>
          </a:prstGeom>
          <a:solidFill>
            <a:srgbClr val="79B29D">
              <a:alpha val="8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rot="10800000" flipH="1">
            <a:off x="1404025" y="46600"/>
            <a:ext cx="3121800" cy="2502300"/>
          </a:xfrm>
          <a:prstGeom prst="parallelogram">
            <a:avLst>
              <a:gd name="adj" fmla="val 55860"/>
            </a:avLst>
          </a:prstGeom>
          <a:solidFill>
            <a:srgbClr val="79B29D">
              <a:alpha val="8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7" name="Google Shape;17;p3"/>
          <p:cNvSpPr/>
          <p:nvPr/>
        </p:nvSpPr>
        <p:spPr>
          <a:xfrm>
            <a:off x="-5850" y="232975"/>
            <a:ext cx="9155700" cy="3296400"/>
          </a:xfrm>
          <a:prstGeom prst="rect">
            <a:avLst/>
          </a:prstGeom>
          <a:solidFill>
            <a:srgbClr val="4C5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5850" y="3529375"/>
            <a:ext cx="9155700" cy="1352100"/>
          </a:xfrm>
          <a:prstGeom prst="rect">
            <a:avLst/>
          </a:prstGeom>
          <a:solidFill>
            <a:srgbClr val="384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0" y="46600"/>
            <a:ext cx="3121800" cy="2502300"/>
          </a:xfrm>
          <a:prstGeom prst="parallelogram">
            <a:avLst>
              <a:gd name="adj" fmla="val 55860"/>
            </a:avLst>
          </a:prstGeom>
          <a:solidFill>
            <a:srgbClr val="87C5AE">
              <a:alpha val="8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flipH="1">
            <a:off x="0" y="2548900"/>
            <a:ext cx="3121800" cy="2502300"/>
          </a:xfrm>
          <a:prstGeom prst="parallelogram">
            <a:avLst>
              <a:gd name="adj" fmla="val 55860"/>
            </a:avLst>
          </a:prstGeom>
          <a:solidFill>
            <a:srgbClr val="87C5AE">
              <a:alpha val="8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2" name="Google Shape;22;p3"/>
          <p:cNvSpPr txBox="1">
            <a:spLocks noGrp="1"/>
          </p:cNvSpPr>
          <p:nvPr>
            <p:ph type="title"/>
          </p:nvPr>
        </p:nvSpPr>
        <p:spPr>
          <a:xfrm>
            <a:off x="2532625" y="1515700"/>
            <a:ext cx="6424500" cy="801900"/>
          </a:xfrm>
          <a:prstGeom prst="rect">
            <a:avLst/>
          </a:prstGeom>
        </p:spPr>
        <p:txBody>
          <a:bodyPr spcFirstLastPara="1" wrap="square" lIns="91425" tIns="91425" rIns="91425" bIns="91425" anchor="t" anchorCtr="0">
            <a:noAutofit/>
          </a:bodyPr>
          <a:lstStyle>
            <a:lvl1pPr lvl="0" algn="r">
              <a:spcBef>
                <a:spcPts val="0"/>
              </a:spcBef>
              <a:spcAft>
                <a:spcPts val="0"/>
              </a:spcAft>
              <a:buNone/>
              <a:defRPr sz="3600">
                <a:solidFill>
                  <a:srgbClr val="FFFFFF"/>
                </a:solidFill>
                <a:latin typeface="Muli"/>
                <a:ea typeface="Muli"/>
                <a:cs typeface="Muli"/>
                <a:sym typeface="Muli"/>
              </a:defRPr>
            </a:lvl1pPr>
            <a:lvl2pPr lvl="1">
              <a:spcBef>
                <a:spcPts val="0"/>
              </a:spcBef>
              <a:spcAft>
                <a:spcPts val="0"/>
              </a:spcAft>
              <a:buNone/>
              <a:defRPr sz="3600">
                <a:solidFill>
                  <a:srgbClr val="FFFFFF"/>
                </a:solidFill>
                <a:latin typeface="Muli"/>
                <a:ea typeface="Muli"/>
                <a:cs typeface="Muli"/>
                <a:sym typeface="Muli"/>
              </a:defRPr>
            </a:lvl2pPr>
            <a:lvl3pPr lvl="2">
              <a:spcBef>
                <a:spcPts val="0"/>
              </a:spcBef>
              <a:spcAft>
                <a:spcPts val="0"/>
              </a:spcAft>
              <a:buNone/>
              <a:defRPr sz="3600">
                <a:solidFill>
                  <a:srgbClr val="FFFFFF"/>
                </a:solidFill>
                <a:latin typeface="Muli"/>
                <a:ea typeface="Muli"/>
                <a:cs typeface="Muli"/>
                <a:sym typeface="Muli"/>
              </a:defRPr>
            </a:lvl3pPr>
            <a:lvl4pPr lvl="3">
              <a:spcBef>
                <a:spcPts val="0"/>
              </a:spcBef>
              <a:spcAft>
                <a:spcPts val="0"/>
              </a:spcAft>
              <a:buNone/>
              <a:defRPr sz="3600">
                <a:solidFill>
                  <a:srgbClr val="FFFFFF"/>
                </a:solidFill>
                <a:latin typeface="Muli"/>
                <a:ea typeface="Muli"/>
                <a:cs typeface="Muli"/>
                <a:sym typeface="Muli"/>
              </a:defRPr>
            </a:lvl4pPr>
            <a:lvl5pPr lvl="4">
              <a:spcBef>
                <a:spcPts val="0"/>
              </a:spcBef>
              <a:spcAft>
                <a:spcPts val="0"/>
              </a:spcAft>
              <a:buNone/>
              <a:defRPr sz="3600">
                <a:solidFill>
                  <a:srgbClr val="FFFFFF"/>
                </a:solidFill>
                <a:latin typeface="Muli"/>
                <a:ea typeface="Muli"/>
                <a:cs typeface="Muli"/>
                <a:sym typeface="Muli"/>
              </a:defRPr>
            </a:lvl5pPr>
            <a:lvl6pPr lvl="5">
              <a:spcBef>
                <a:spcPts val="0"/>
              </a:spcBef>
              <a:spcAft>
                <a:spcPts val="0"/>
              </a:spcAft>
              <a:buNone/>
              <a:defRPr sz="3600">
                <a:solidFill>
                  <a:srgbClr val="FFFFFF"/>
                </a:solidFill>
                <a:latin typeface="Muli"/>
                <a:ea typeface="Muli"/>
                <a:cs typeface="Muli"/>
                <a:sym typeface="Muli"/>
              </a:defRPr>
            </a:lvl6pPr>
            <a:lvl7pPr lvl="6">
              <a:spcBef>
                <a:spcPts val="0"/>
              </a:spcBef>
              <a:spcAft>
                <a:spcPts val="0"/>
              </a:spcAft>
              <a:buNone/>
              <a:defRPr sz="3600">
                <a:solidFill>
                  <a:srgbClr val="FFFFFF"/>
                </a:solidFill>
                <a:latin typeface="Muli"/>
                <a:ea typeface="Muli"/>
                <a:cs typeface="Muli"/>
                <a:sym typeface="Muli"/>
              </a:defRPr>
            </a:lvl7pPr>
            <a:lvl8pPr lvl="7">
              <a:spcBef>
                <a:spcPts val="0"/>
              </a:spcBef>
              <a:spcAft>
                <a:spcPts val="0"/>
              </a:spcAft>
              <a:buNone/>
              <a:defRPr sz="3600">
                <a:solidFill>
                  <a:srgbClr val="FFFFFF"/>
                </a:solidFill>
                <a:latin typeface="Muli"/>
                <a:ea typeface="Muli"/>
                <a:cs typeface="Muli"/>
                <a:sym typeface="Muli"/>
              </a:defRPr>
            </a:lvl8pPr>
            <a:lvl9pPr lvl="8">
              <a:spcBef>
                <a:spcPts val="0"/>
              </a:spcBef>
              <a:spcAft>
                <a:spcPts val="0"/>
              </a:spcAft>
              <a:buNone/>
              <a:defRPr sz="3600">
                <a:solidFill>
                  <a:srgbClr val="FFFFFF"/>
                </a:solidFill>
                <a:latin typeface="Muli"/>
                <a:ea typeface="Muli"/>
                <a:cs typeface="Muli"/>
                <a:sym typeface="Muli"/>
              </a:defRPr>
            </a:lvl9pPr>
          </a:lstStyle>
          <a:p>
            <a:endParaRPr/>
          </a:p>
        </p:txBody>
      </p:sp>
      <p:sp>
        <p:nvSpPr>
          <p:cNvPr id="23" name="Google Shape;23;p3"/>
          <p:cNvSpPr txBox="1">
            <a:spLocks noGrp="1"/>
          </p:cNvSpPr>
          <p:nvPr>
            <p:ph type="subTitle" idx="1"/>
          </p:nvPr>
        </p:nvSpPr>
        <p:spPr>
          <a:xfrm>
            <a:off x="4713325" y="2121950"/>
            <a:ext cx="4243800" cy="393600"/>
          </a:xfrm>
          <a:prstGeom prst="rect">
            <a:avLst/>
          </a:prstGeom>
        </p:spPr>
        <p:txBody>
          <a:bodyPr spcFirstLastPara="1" wrap="square" lIns="91425" tIns="91425" rIns="91425" bIns="91425" anchor="t" anchorCtr="0">
            <a:noAutofit/>
          </a:bodyPr>
          <a:lstStyle>
            <a:lvl1pPr lvl="0" algn="r">
              <a:spcBef>
                <a:spcPts val="0"/>
              </a:spcBef>
              <a:spcAft>
                <a:spcPts val="0"/>
              </a:spcAft>
              <a:buNone/>
              <a:defRPr>
                <a:solidFill>
                  <a:srgbClr val="87C5AE"/>
                </a:solidFill>
                <a:latin typeface="Muli"/>
                <a:ea typeface="Muli"/>
                <a:cs typeface="Muli"/>
                <a:sym typeface="Muli"/>
              </a:defRPr>
            </a:lvl1pPr>
            <a:lvl2pPr lvl="1">
              <a:spcBef>
                <a:spcPts val="1600"/>
              </a:spcBef>
              <a:spcAft>
                <a:spcPts val="0"/>
              </a:spcAft>
              <a:buNone/>
              <a:defRPr>
                <a:solidFill>
                  <a:srgbClr val="87C5AE"/>
                </a:solidFill>
                <a:latin typeface="Muli"/>
                <a:ea typeface="Muli"/>
                <a:cs typeface="Muli"/>
                <a:sym typeface="Muli"/>
              </a:defRPr>
            </a:lvl2pPr>
            <a:lvl3pPr lvl="2">
              <a:spcBef>
                <a:spcPts val="1600"/>
              </a:spcBef>
              <a:spcAft>
                <a:spcPts val="0"/>
              </a:spcAft>
              <a:buNone/>
              <a:defRPr>
                <a:solidFill>
                  <a:srgbClr val="87C5AE"/>
                </a:solidFill>
                <a:latin typeface="Muli"/>
                <a:ea typeface="Muli"/>
                <a:cs typeface="Muli"/>
                <a:sym typeface="Muli"/>
              </a:defRPr>
            </a:lvl3pPr>
            <a:lvl4pPr lvl="3">
              <a:spcBef>
                <a:spcPts val="1600"/>
              </a:spcBef>
              <a:spcAft>
                <a:spcPts val="0"/>
              </a:spcAft>
              <a:buNone/>
              <a:defRPr>
                <a:solidFill>
                  <a:srgbClr val="87C5AE"/>
                </a:solidFill>
                <a:latin typeface="Muli"/>
                <a:ea typeface="Muli"/>
                <a:cs typeface="Muli"/>
                <a:sym typeface="Muli"/>
              </a:defRPr>
            </a:lvl4pPr>
            <a:lvl5pPr lvl="4">
              <a:spcBef>
                <a:spcPts val="1600"/>
              </a:spcBef>
              <a:spcAft>
                <a:spcPts val="0"/>
              </a:spcAft>
              <a:buNone/>
              <a:defRPr>
                <a:solidFill>
                  <a:srgbClr val="87C5AE"/>
                </a:solidFill>
                <a:latin typeface="Muli"/>
                <a:ea typeface="Muli"/>
                <a:cs typeface="Muli"/>
                <a:sym typeface="Muli"/>
              </a:defRPr>
            </a:lvl5pPr>
            <a:lvl6pPr lvl="5">
              <a:spcBef>
                <a:spcPts val="1600"/>
              </a:spcBef>
              <a:spcAft>
                <a:spcPts val="0"/>
              </a:spcAft>
              <a:buNone/>
              <a:defRPr>
                <a:solidFill>
                  <a:srgbClr val="87C5AE"/>
                </a:solidFill>
                <a:latin typeface="Muli"/>
                <a:ea typeface="Muli"/>
                <a:cs typeface="Muli"/>
                <a:sym typeface="Muli"/>
              </a:defRPr>
            </a:lvl6pPr>
            <a:lvl7pPr lvl="6">
              <a:spcBef>
                <a:spcPts val="1600"/>
              </a:spcBef>
              <a:spcAft>
                <a:spcPts val="0"/>
              </a:spcAft>
              <a:buNone/>
              <a:defRPr>
                <a:solidFill>
                  <a:srgbClr val="87C5AE"/>
                </a:solidFill>
                <a:latin typeface="Muli"/>
                <a:ea typeface="Muli"/>
                <a:cs typeface="Muli"/>
                <a:sym typeface="Muli"/>
              </a:defRPr>
            </a:lvl7pPr>
            <a:lvl8pPr lvl="7">
              <a:spcBef>
                <a:spcPts val="1600"/>
              </a:spcBef>
              <a:spcAft>
                <a:spcPts val="0"/>
              </a:spcAft>
              <a:buNone/>
              <a:defRPr>
                <a:solidFill>
                  <a:srgbClr val="87C5AE"/>
                </a:solidFill>
                <a:latin typeface="Muli"/>
                <a:ea typeface="Muli"/>
                <a:cs typeface="Muli"/>
                <a:sym typeface="Muli"/>
              </a:defRPr>
            </a:lvl8pPr>
            <a:lvl9pPr lvl="8">
              <a:spcBef>
                <a:spcPts val="1600"/>
              </a:spcBef>
              <a:spcAft>
                <a:spcPts val="1600"/>
              </a:spcAft>
              <a:buNone/>
              <a:defRPr>
                <a:solidFill>
                  <a:srgbClr val="87C5AE"/>
                </a:solidFill>
                <a:latin typeface="Muli"/>
                <a:ea typeface="Muli"/>
                <a:cs typeface="Muli"/>
                <a:sym typeface="Muli"/>
              </a:defRPr>
            </a:lvl9pPr>
          </a:lstStyle>
          <a:p>
            <a:endParaRPr/>
          </a:p>
        </p:txBody>
      </p:sp>
      <p:sp>
        <p:nvSpPr>
          <p:cNvPr id="24" name="Google Shape;24;p3"/>
          <p:cNvSpPr txBox="1">
            <a:spLocks noGrp="1"/>
          </p:cNvSpPr>
          <p:nvPr>
            <p:ph type="subTitle" idx="2"/>
          </p:nvPr>
        </p:nvSpPr>
        <p:spPr>
          <a:xfrm>
            <a:off x="6444050" y="2503300"/>
            <a:ext cx="2513100" cy="4107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300">
                <a:solidFill>
                  <a:srgbClr val="FFFFFF"/>
                </a:solidFill>
                <a:latin typeface="Muli"/>
                <a:ea typeface="Muli"/>
                <a:cs typeface="Muli"/>
                <a:sym typeface="Muli"/>
              </a:defRPr>
            </a:lvl1pPr>
            <a:lvl2pPr lvl="1" algn="r" rtl="0">
              <a:spcBef>
                <a:spcPts val="1600"/>
              </a:spcBef>
              <a:spcAft>
                <a:spcPts val="0"/>
              </a:spcAft>
              <a:buNone/>
              <a:defRPr sz="1300">
                <a:solidFill>
                  <a:srgbClr val="FFFFFF"/>
                </a:solidFill>
                <a:latin typeface="Muli"/>
                <a:ea typeface="Muli"/>
                <a:cs typeface="Muli"/>
                <a:sym typeface="Muli"/>
              </a:defRPr>
            </a:lvl2pPr>
            <a:lvl3pPr lvl="2" algn="r" rtl="0">
              <a:spcBef>
                <a:spcPts val="1600"/>
              </a:spcBef>
              <a:spcAft>
                <a:spcPts val="0"/>
              </a:spcAft>
              <a:buNone/>
              <a:defRPr sz="1300">
                <a:solidFill>
                  <a:srgbClr val="FFFFFF"/>
                </a:solidFill>
                <a:latin typeface="Muli"/>
                <a:ea typeface="Muli"/>
                <a:cs typeface="Muli"/>
                <a:sym typeface="Muli"/>
              </a:defRPr>
            </a:lvl3pPr>
            <a:lvl4pPr lvl="3" algn="r" rtl="0">
              <a:spcBef>
                <a:spcPts val="1600"/>
              </a:spcBef>
              <a:spcAft>
                <a:spcPts val="0"/>
              </a:spcAft>
              <a:buNone/>
              <a:defRPr sz="1300">
                <a:solidFill>
                  <a:srgbClr val="FFFFFF"/>
                </a:solidFill>
                <a:latin typeface="Muli"/>
                <a:ea typeface="Muli"/>
                <a:cs typeface="Muli"/>
                <a:sym typeface="Muli"/>
              </a:defRPr>
            </a:lvl4pPr>
            <a:lvl5pPr lvl="4" algn="r" rtl="0">
              <a:spcBef>
                <a:spcPts val="1600"/>
              </a:spcBef>
              <a:spcAft>
                <a:spcPts val="0"/>
              </a:spcAft>
              <a:buNone/>
              <a:defRPr sz="1300">
                <a:solidFill>
                  <a:srgbClr val="FFFFFF"/>
                </a:solidFill>
                <a:latin typeface="Muli"/>
                <a:ea typeface="Muli"/>
                <a:cs typeface="Muli"/>
                <a:sym typeface="Muli"/>
              </a:defRPr>
            </a:lvl5pPr>
            <a:lvl6pPr lvl="5" algn="r" rtl="0">
              <a:spcBef>
                <a:spcPts val="1600"/>
              </a:spcBef>
              <a:spcAft>
                <a:spcPts val="0"/>
              </a:spcAft>
              <a:buNone/>
              <a:defRPr sz="1300">
                <a:solidFill>
                  <a:srgbClr val="FFFFFF"/>
                </a:solidFill>
                <a:latin typeface="Muli"/>
                <a:ea typeface="Muli"/>
                <a:cs typeface="Muli"/>
                <a:sym typeface="Muli"/>
              </a:defRPr>
            </a:lvl6pPr>
            <a:lvl7pPr lvl="6" algn="r" rtl="0">
              <a:spcBef>
                <a:spcPts val="1600"/>
              </a:spcBef>
              <a:spcAft>
                <a:spcPts val="0"/>
              </a:spcAft>
              <a:buNone/>
              <a:defRPr sz="1300">
                <a:solidFill>
                  <a:srgbClr val="FFFFFF"/>
                </a:solidFill>
                <a:latin typeface="Muli"/>
                <a:ea typeface="Muli"/>
                <a:cs typeface="Muli"/>
                <a:sym typeface="Muli"/>
              </a:defRPr>
            </a:lvl7pPr>
            <a:lvl8pPr lvl="7" algn="r" rtl="0">
              <a:spcBef>
                <a:spcPts val="1600"/>
              </a:spcBef>
              <a:spcAft>
                <a:spcPts val="0"/>
              </a:spcAft>
              <a:buNone/>
              <a:defRPr sz="1300">
                <a:solidFill>
                  <a:srgbClr val="FFFFFF"/>
                </a:solidFill>
                <a:latin typeface="Muli"/>
                <a:ea typeface="Muli"/>
                <a:cs typeface="Muli"/>
                <a:sym typeface="Muli"/>
              </a:defRPr>
            </a:lvl8pPr>
            <a:lvl9pPr lvl="8" algn="r" rtl="0">
              <a:spcBef>
                <a:spcPts val="1600"/>
              </a:spcBef>
              <a:spcAft>
                <a:spcPts val="1600"/>
              </a:spcAft>
              <a:buNone/>
              <a:defRPr sz="1300">
                <a:solidFill>
                  <a:srgbClr val="FFFFFF"/>
                </a:solidFill>
                <a:latin typeface="Muli"/>
                <a:ea typeface="Muli"/>
                <a:cs typeface="Muli"/>
                <a:sym typeface="Mul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0"/>
        <p:cNvGrpSpPr/>
        <p:nvPr/>
      </p:nvGrpSpPr>
      <p:grpSpPr>
        <a:xfrm>
          <a:off x="0" y="0"/>
          <a:ext cx="0" cy="0"/>
          <a:chOff x="0" y="0"/>
          <a:chExt cx="0" cy="0"/>
        </a:xfrm>
      </p:grpSpPr>
      <p:sp>
        <p:nvSpPr>
          <p:cNvPr id="111" name="Google Shape;111;p14"/>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12" name="Google Shape;112;p1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13" name="Google Shape;11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4"/>
        <p:cNvGrpSpPr/>
        <p:nvPr/>
      </p:nvGrpSpPr>
      <p:grpSpPr>
        <a:xfrm>
          <a:off x="0" y="0"/>
          <a:ext cx="0" cy="0"/>
          <a:chOff x="0" y="0"/>
          <a:chExt cx="0" cy="0"/>
        </a:xfrm>
      </p:grpSpPr>
      <p:sp>
        <p:nvSpPr>
          <p:cNvPr id="115" name="Google Shape;115;p15"/>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6" name="Google Shape;116;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7"/>
        <p:cNvGrpSpPr/>
        <p:nvPr/>
      </p:nvGrpSpPr>
      <p:grpSpPr>
        <a:xfrm>
          <a:off x="0" y="0"/>
          <a:ext cx="0" cy="0"/>
          <a:chOff x="0" y="0"/>
          <a:chExt cx="0" cy="0"/>
        </a:xfrm>
      </p:grpSpPr>
      <p:sp>
        <p:nvSpPr>
          <p:cNvPr id="118" name="Google Shape;118;p1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6"/>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20" name="Google Shape;120;p16"/>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21" name="Google Shape;121;p16"/>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22" name="Google Shape;12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3"/>
        <p:cNvGrpSpPr/>
        <p:nvPr/>
      </p:nvGrpSpPr>
      <p:grpSpPr>
        <a:xfrm>
          <a:off x="0" y="0"/>
          <a:ext cx="0" cy="0"/>
          <a:chOff x="0" y="0"/>
          <a:chExt cx="0" cy="0"/>
        </a:xfrm>
      </p:grpSpPr>
      <p:sp>
        <p:nvSpPr>
          <p:cNvPr id="124" name="Google Shape;124;p17"/>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125" name="Google Shape;125;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6"/>
        <p:cNvGrpSpPr/>
        <p:nvPr/>
      </p:nvGrpSpPr>
      <p:grpSpPr>
        <a:xfrm>
          <a:off x="0" y="0"/>
          <a:ext cx="0" cy="0"/>
          <a:chOff x="0" y="0"/>
          <a:chExt cx="0" cy="0"/>
        </a:xfrm>
      </p:grpSpPr>
      <p:sp>
        <p:nvSpPr>
          <p:cNvPr id="127" name="Google Shape;127;p18"/>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28" name="Google Shape;128;p18"/>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129" name="Google Shape;129;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Icon Descriptions">
  <p:cSld name="BLANK_2">
    <p:spTree>
      <p:nvGrpSpPr>
        <p:cNvPr id="1" name="Shape 151"/>
        <p:cNvGrpSpPr/>
        <p:nvPr/>
      </p:nvGrpSpPr>
      <p:grpSpPr>
        <a:xfrm>
          <a:off x="0" y="0"/>
          <a:ext cx="0" cy="0"/>
          <a:chOff x="0" y="0"/>
          <a:chExt cx="0" cy="0"/>
        </a:xfrm>
      </p:grpSpPr>
      <p:sp>
        <p:nvSpPr>
          <p:cNvPr id="152" name="Google Shape;15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53" name="Google Shape;153;p21"/>
          <p:cNvSpPr txBox="1">
            <a:spLocks noGrp="1"/>
          </p:cNvSpPr>
          <p:nvPr>
            <p:ph type="title"/>
          </p:nvPr>
        </p:nvSpPr>
        <p:spPr>
          <a:xfrm>
            <a:off x="391150" y="264025"/>
            <a:ext cx="4058100" cy="1075500"/>
          </a:xfrm>
          <a:prstGeom prst="rect">
            <a:avLst/>
          </a:prstGeom>
        </p:spPr>
        <p:txBody>
          <a:bodyPr spcFirstLastPara="1" wrap="square" lIns="91425" tIns="91425" rIns="91425" bIns="91425" anchor="t" anchorCtr="0">
            <a:noAutofit/>
          </a:bodyPr>
          <a:lstStyle>
            <a:lvl1pPr lvl="0">
              <a:spcBef>
                <a:spcPts val="0"/>
              </a:spcBef>
              <a:spcAft>
                <a:spcPts val="0"/>
              </a:spcAft>
              <a:buNone/>
              <a:defRPr>
                <a:latin typeface="Muli"/>
                <a:ea typeface="Muli"/>
                <a:cs typeface="Muli"/>
                <a:sym typeface="Muli"/>
              </a:defRPr>
            </a:lvl1pPr>
            <a:lvl2pPr lvl="1">
              <a:spcBef>
                <a:spcPts val="0"/>
              </a:spcBef>
              <a:spcAft>
                <a:spcPts val="0"/>
              </a:spcAft>
              <a:buNone/>
              <a:defRPr>
                <a:latin typeface="Muli"/>
                <a:ea typeface="Muli"/>
                <a:cs typeface="Muli"/>
                <a:sym typeface="Muli"/>
              </a:defRPr>
            </a:lvl2pPr>
            <a:lvl3pPr lvl="2">
              <a:spcBef>
                <a:spcPts val="0"/>
              </a:spcBef>
              <a:spcAft>
                <a:spcPts val="0"/>
              </a:spcAft>
              <a:buNone/>
              <a:defRPr>
                <a:latin typeface="Muli"/>
                <a:ea typeface="Muli"/>
                <a:cs typeface="Muli"/>
                <a:sym typeface="Muli"/>
              </a:defRPr>
            </a:lvl3pPr>
            <a:lvl4pPr lvl="3">
              <a:spcBef>
                <a:spcPts val="0"/>
              </a:spcBef>
              <a:spcAft>
                <a:spcPts val="0"/>
              </a:spcAft>
              <a:buNone/>
              <a:defRPr>
                <a:latin typeface="Muli"/>
                <a:ea typeface="Muli"/>
                <a:cs typeface="Muli"/>
                <a:sym typeface="Muli"/>
              </a:defRPr>
            </a:lvl4pPr>
            <a:lvl5pPr lvl="4">
              <a:spcBef>
                <a:spcPts val="0"/>
              </a:spcBef>
              <a:spcAft>
                <a:spcPts val="0"/>
              </a:spcAft>
              <a:buNone/>
              <a:defRPr>
                <a:latin typeface="Muli"/>
                <a:ea typeface="Muli"/>
                <a:cs typeface="Muli"/>
                <a:sym typeface="Muli"/>
              </a:defRPr>
            </a:lvl5pPr>
            <a:lvl6pPr lvl="5">
              <a:spcBef>
                <a:spcPts val="0"/>
              </a:spcBef>
              <a:spcAft>
                <a:spcPts val="0"/>
              </a:spcAft>
              <a:buNone/>
              <a:defRPr>
                <a:latin typeface="Muli"/>
                <a:ea typeface="Muli"/>
                <a:cs typeface="Muli"/>
                <a:sym typeface="Muli"/>
              </a:defRPr>
            </a:lvl6pPr>
            <a:lvl7pPr lvl="6">
              <a:spcBef>
                <a:spcPts val="0"/>
              </a:spcBef>
              <a:spcAft>
                <a:spcPts val="0"/>
              </a:spcAft>
              <a:buNone/>
              <a:defRPr>
                <a:latin typeface="Muli"/>
                <a:ea typeface="Muli"/>
                <a:cs typeface="Muli"/>
                <a:sym typeface="Muli"/>
              </a:defRPr>
            </a:lvl7pPr>
            <a:lvl8pPr lvl="7">
              <a:spcBef>
                <a:spcPts val="0"/>
              </a:spcBef>
              <a:spcAft>
                <a:spcPts val="0"/>
              </a:spcAft>
              <a:buNone/>
              <a:defRPr>
                <a:latin typeface="Muli"/>
                <a:ea typeface="Muli"/>
                <a:cs typeface="Muli"/>
                <a:sym typeface="Muli"/>
              </a:defRPr>
            </a:lvl8pPr>
            <a:lvl9pPr lvl="8">
              <a:spcBef>
                <a:spcPts val="0"/>
              </a:spcBef>
              <a:spcAft>
                <a:spcPts val="0"/>
              </a:spcAft>
              <a:buNone/>
              <a:defRPr>
                <a:latin typeface="Muli"/>
                <a:ea typeface="Muli"/>
                <a:cs typeface="Muli"/>
                <a:sym typeface="Muli"/>
              </a:defRPr>
            </a:lvl9pPr>
          </a:lstStyle>
          <a:p>
            <a:endParaRPr/>
          </a:p>
        </p:txBody>
      </p:sp>
      <p:sp>
        <p:nvSpPr>
          <p:cNvPr id="154" name="Google Shape;154;p21"/>
          <p:cNvSpPr txBox="1">
            <a:spLocks noGrp="1"/>
          </p:cNvSpPr>
          <p:nvPr>
            <p:ph type="body" idx="1"/>
          </p:nvPr>
        </p:nvSpPr>
        <p:spPr>
          <a:xfrm>
            <a:off x="547600" y="1388425"/>
            <a:ext cx="3598500" cy="3668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Sides">
  <p:cSld name="BLANK_1">
    <p:spTree>
      <p:nvGrpSpPr>
        <p:cNvPr id="1" name="Shape 155"/>
        <p:cNvGrpSpPr/>
        <p:nvPr/>
      </p:nvGrpSpPr>
      <p:grpSpPr>
        <a:xfrm>
          <a:off x="0" y="0"/>
          <a:ext cx="0" cy="0"/>
          <a:chOff x="0" y="0"/>
          <a:chExt cx="0" cy="0"/>
        </a:xfrm>
      </p:grpSpPr>
      <p:sp>
        <p:nvSpPr>
          <p:cNvPr id="156" name="Google Shape;156;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57" name="Google Shape;157;p22"/>
          <p:cNvSpPr/>
          <p:nvPr/>
        </p:nvSpPr>
        <p:spPr>
          <a:xfrm>
            <a:off x="0" y="0"/>
            <a:ext cx="3778500" cy="5143500"/>
          </a:xfrm>
          <a:prstGeom prst="rect">
            <a:avLst/>
          </a:prstGeom>
          <a:solidFill>
            <a:srgbClr val="79B29D">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8" name="Google Shape;158;p22"/>
          <p:cNvSpPr txBox="1">
            <a:spLocks noGrp="1"/>
          </p:cNvSpPr>
          <p:nvPr>
            <p:ph type="title"/>
          </p:nvPr>
        </p:nvSpPr>
        <p:spPr>
          <a:xfrm>
            <a:off x="370625" y="687000"/>
            <a:ext cx="3588600" cy="1762800"/>
          </a:xfrm>
          <a:prstGeom prst="rect">
            <a:avLst/>
          </a:prstGeom>
        </p:spPr>
        <p:txBody>
          <a:bodyPr spcFirstLastPara="1" wrap="square" lIns="91425" tIns="91425" rIns="91425" bIns="91425" anchor="t" anchorCtr="0">
            <a:noAutofit/>
          </a:bodyPr>
          <a:lstStyle>
            <a:lvl1pPr lvl="0">
              <a:spcBef>
                <a:spcPts val="0"/>
              </a:spcBef>
              <a:spcAft>
                <a:spcPts val="0"/>
              </a:spcAft>
              <a:buNone/>
              <a:defRPr sz="3600">
                <a:solidFill>
                  <a:srgbClr val="FFFFFF"/>
                </a:solidFill>
                <a:latin typeface="Muli"/>
                <a:ea typeface="Muli"/>
                <a:cs typeface="Muli"/>
                <a:sym typeface="Muli"/>
              </a:defRPr>
            </a:lvl1pPr>
            <a:lvl2pPr lvl="1">
              <a:spcBef>
                <a:spcPts val="0"/>
              </a:spcBef>
              <a:spcAft>
                <a:spcPts val="0"/>
              </a:spcAft>
              <a:buNone/>
              <a:defRPr sz="3600">
                <a:solidFill>
                  <a:srgbClr val="FFFFFF"/>
                </a:solidFill>
              </a:defRPr>
            </a:lvl2pPr>
            <a:lvl3pPr lvl="2">
              <a:spcBef>
                <a:spcPts val="0"/>
              </a:spcBef>
              <a:spcAft>
                <a:spcPts val="0"/>
              </a:spcAft>
              <a:buNone/>
              <a:defRPr sz="3600">
                <a:solidFill>
                  <a:srgbClr val="FFFFFF"/>
                </a:solidFill>
              </a:defRPr>
            </a:lvl3pPr>
            <a:lvl4pPr lvl="3">
              <a:spcBef>
                <a:spcPts val="0"/>
              </a:spcBef>
              <a:spcAft>
                <a:spcPts val="0"/>
              </a:spcAft>
              <a:buNone/>
              <a:defRPr sz="3600">
                <a:solidFill>
                  <a:srgbClr val="FFFFFF"/>
                </a:solidFill>
              </a:defRPr>
            </a:lvl4pPr>
            <a:lvl5pPr lvl="4">
              <a:spcBef>
                <a:spcPts val="0"/>
              </a:spcBef>
              <a:spcAft>
                <a:spcPts val="0"/>
              </a:spcAft>
              <a:buNone/>
              <a:defRPr sz="3600">
                <a:solidFill>
                  <a:srgbClr val="FFFFFF"/>
                </a:solidFill>
              </a:defRPr>
            </a:lvl5pPr>
            <a:lvl6pPr lvl="5">
              <a:spcBef>
                <a:spcPts val="0"/>
              </a:spcBef>
              <a:spcAft>
                <a:spcPts val="0"/>
              </a:spcAft>
              <a:buNone/>
              <a:defRPr sz="3600">
                <a:solidFill>
                  <a:srgbClr val="FFFFFF"/>
                </a:solidFill>
              </a:defRPr>
            </a:lvl6pPr>
            <a:lvl7pPr lvl="6">
              <a:spcBef>
                <a:spcPts val="0"/>
              </a:spcBef>
              <a:spcAft>
                <a:spcPts val="0"/>
              </a:spcAft>
              <a:buNone/>
              <a:defRPr sz="3600">
                <a:solidFill>
                  <a:srgbClr val="FFFFFF"/>
                </a:solidFill>
              </a:defRPr>
            </a:lvl7pPr>
            <a:lvl8pPr lvl="7">
              <a:spcBef>
                <a:spcPts val="0"/>
              </a:spcBef>
              <a:spcAft>
                <a:spcPts val="0"/>
              </a:spcAft>
              <a:buNone/>
              <a:defRPr sz="3600">
                <a:solidFill>
                  <a:srgbClr val="FFFFFF"/>
                </a:solidFill>
              </a:defRPr>
            </a:lvl8pPr>
            <a:lvl9pPr lvl="8">
              <a:spcBef>
                <a:spcPts val="0"/>
              </a:spcBef>
              <a:spcAft>
                <a:spcPts val="0"/>
              </a:spcAft>
              <a:buNone/>
              <a:defRPr sz="3600">
                <a:solidFill>
                  <a:srgbClr val="FFFFFF"/>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Sides 3">
  <p:cSld name="BLANK_1_3">
    <p:spTree>
      <p:nvGrpSpPr>
        <p:cNvPr id="1" name="Shape 159"/>
        <p:cNvGrpSpPr/>
        <p:nvPr/>
      </p:nvGrpSpPr>
      <p:grpSpPr>
        <a:xfrm>
          <a:off x="0" y="0"/>
          <a:ext cx="0" cy="0"/>
          <a:chOff x="0" y="0"/>
          <a:chExt cx="0" cy="0"/>
        </a:xfrm>
      </p:grpSpPr>
      <p:sp>
        <p:nvSpPr>
          <p:cNvPr id="160" name="Google Shape;160;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61" name="Google Shape;161;p23"/>
          <p:cNvSpPr/>
          <p:nvPr/>
        </p:nvSpPr>
        <p:spPr>
          <a:xfrm>
            <a:off x="0" y="0"/>
            <a:ext cx="3778500" cy="5143500"/>
          </a:xfrm>
          <a:prstGeom prst="rect">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2" name="Google Shape;162;p23"/>
          <p:cNvSpPr txBox="1">
            <a:spLocks noGrp="1"/>
          </p:cNvSpPr>
          <p:nvPr>
            <p:ph type="title"/>
          </p:nvPr>
        </p:nvSpPr>
        <p:spPr>
          <a:xfrm>
            <a:off x="370625" y="687000"/>
            <a:ext cx="3588600" cy="176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4800">
                <a:solidFill>
                  <a:srgbClr val="FFFFFF"/>
                </a:solidFill>
                <a:latin typeface="Muli"/>
                <a:ea typeface="Muli"/>
                <a:cs typeface="Muli"/>
                <a:sym typeface="Muli"/>
              </a:defRPr>
            </a:lvl1pPr>
            <a:lvl2pPr lvl="1" rtl="0">
              <a:spcBef>
                <a:spcPts val="0"/>
              </a:spcBef>
              <a:spcAft>
                <a:spcPts val="0"/>
              </a:spcAft>
              <a:buNone/>
              <a:defRPr sz="4800">
                <a:solidFill>
                  <a:srgbClr val="FFFFFF"/>
                </a:solidFill>
              </a:defRPr>
            </a:lvl2pPr>
            <a:lvl3pPr lvl="2" rtl="0">
              <a:spcBef>
                <a:spcPts val="0"/>
              </a:spcBef>
              <a:spcAft>
                <a:spcPts val="0"/>
              </a:spcAft>
              <a:buNone/>
              <a:defRPr sz="4800">
                <a:solidFill>
                  <a:srgbClr val="FFFFFF"/>
                </a:solidFill>
              </a:defRPr>
            </a:lvl3pPr>
            <a:lvl4pPr lvl="3" rtl="0">
              <a:spcBef>
                <a:spcPts val="0"/>
              </a:spcBef>
              <a:spcAft>
                <a:spcPts val="0"/>
              </a:spcAft>
              <a:buNone/>
              <a:defRPr sz="4800">
                <a:solidFill>
                  <a:srgbClr val="FFFFFF"/>
                </a:solidFill>
              </a:defRPr>
            </a:lvl4pPr>
            <a:lvl5pPr lvl="4" rtl="0">
              <a:spcBef>
                <a:spcPts val="0"/>
              </a:spcBef>
              <a:spcAft>
                <a:spcPts val="0"/>
              </a:spcAft>
              <a:buNone/>
              <a:defRPr sz="4800">
                <a:solidFill>
                  <a:srgbClr val="FFFFFF"/>
                </a:solidFill>
              </a:defRPr>
            </a:lvl5pPr>
            <a:lvl6pPr lvl="5" rtl="0">
              <a:spcBef>
                <a:spcPts val="0"/>
              </a:spcBef>
              <a:spcAft>
                <a:spcPts val="0"/>
              </a:spcAft>
              <a:buNone/>
              <a:defRPr sz="4800">
                <a:solidFill>
                  <a:srgbClr val="FFFFFF"/>
                </a:solidFill>
              </a:defRPr>
            </a:lvl6pPr>
            <a:lvl7pPr lvl="6" rtl="0">
              <a:spcBef>
                <a:spcPts val="0"/>
              </a:spcBef>
              <a:spcAft>
                <a:spcPts val="0"/>
              </a:spcAft>
              <a:buNone/>
              <a:defRPr sz="4800">
                <a:solidFill>
                  <a:srgbClr val="FFFFFF"/>
                </a:solidFill>
              </a:defRPr>
            </a:lvl7pPr>
            <a:lvl8pPr lvl="7" rtl="0">
              <a:spcBef>
                <a:spcPts val="0"/>
              </a:spcBef>
              <a:spcAft>
                <a:spcPts val="0"/>
              </a:spcAft>
              <a:buNone/>
              <a:defRPr sz="4800">
                <a:solidFill>
                  <a:srgbClr val="FFFFFF"/>
                </a:solidFill>
              </a:defRPr>
            </a:lvl8pPr>
            <a:lvl9pPr lvl="8" rtl="0">
              <a:spcBef>
                <a:spcPts val="0"/>
              </a:spcBef>
              <a:spcAft>
                <a:spcPts val="0"/>
              </a:spcAft>
              <a:buNone/>
              <a:defRPr sz="4800">
                <a:solidFill>
                  <a:srgbClr val="FFFFFF"/>
                </a:solidFill>
              </a:defRPr>
            </a:lvl9pPr>
          </a:lstStyle>
          <a:p>
            <a:endParaRPr/>
          </a:p>
        </p:txBody>
      </p:sp>
      <p:sp>
        <p:nvSpPr>
          <p:cNvPr id="163" name="Google Shape;163;p23"/>
          <p:cNvSpPr txBox="1">
            <a:spLocks noGrp="1"/>
          </p:cNvSpPr>
          <p:nvPr>
            <p:ph type="subTitle" idx="1"/>
          </p:nvPr>
        </p:nvSpPr>
        <p:spPr>
          <a:xfrm>
            <a:off x="533325" y="3001125"/>
            <a:ext cx="3082500" cy="7233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rgbClr val="FFFFFF"/>
                </a:solidFill>
                <a:latin typeface="Muli"/>
                <a:ea typeface="Muli"/>
                <a:cs typeface="Muli"/>
                <a:sym typeface="Muli"/>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Sides 1">
  <p:cSld name="BLANK_1_1">
    <p:spTree>
      <p:nvGrpSpPr>
        <p:cNvPr id="1" name="Shape 169"/>
        <p:cNvGrpSpPr/>
        <p:nvPr/>
      </p:nvGrpSpPr>
      <p:grpSpPr>
        <a:xfrm>
          <a:off x="0" y="0"/>
          <a:ext cx="0" cy="0"/>
          <a:chOff x="0" y="0"/>
          <a:chExt cx="0" cy="0"/>
        </a:xfrm>
      </p:grpSpPr>
      <p:sp>
        <p:nvSpPr>
          <p:cNvPr id="170" name="Google Shape;170;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71" name="Google Shape;171;p25"/>
          <p:cNvSpPr/>
          <p:nvPr/>
        </p:nvSpPr>
        <p:spPr>
          <a:xfrm>
            <a:off x="4537225" y="0"/>
            <a:ext cx="4606800" cy="5143500"/>
          </a:xfrm>
          <a:prstGeom prst="rect">
            <a:avLst/>
          </a:prstGeom>
          <a:solidFill>
            <a:srgbClr val="79B29D">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72" name="Google Shape;172;p25"/>
          <p:cNvSpPr txBox="1">
            <a:spLocks noGrp="1"/>
          </p:cNvSpPr>
          <p:nvPr>
            <p:ph type="subTitle" idx="1"/>
          </p:nvPr>
        </p:nvSpPr>
        <p:spPr>
          <a:xfrm>
            <a:off x="752950" y="3500700"/>
            <a:ext cx="3109500" cy="1162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solidFill>
                  <a:srgbClr val="79B29D"/>
                </a:solidFill>
                <a:latin typeface="Muli"/>
                <a:ea typeface="Muli"/>
                <a:cs typeface="Muli"/>
                <a:sym typeface="Mul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73" name="Google Shape;173;p25"/>
          <p:cNvSpPr txBox="1">
            <a:spLocks noGrp="1"/>
          </p:cNvSpPr>
          <p:nvPr>
            <p:ph type="subTitle" idx="2"/>
          </p:nvPr>
        </p:nvSpPr>
        <p:spPr>
          <a:xfrm>
            <a:off x="5285875" y="3500700"/>
            <a:ext cx="3109500" cy="1162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solidFill>
                  <a:srgbClr val="FFFFFF"/>
                </a:solidFill>
                <a:latin typeface="Muli"/>
                <a:ea typeface="Muli"/>
                <a:cs typeface="Muli"/>
                <a:sym typeface="Muli"/>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pic>
        <p:nvPicPr>
          <p:cNvPr id="10" name="Google Shape;10;p26" descr="aemelia_icons.png"/>
          <p:cNvPicPr preferRelativeResize="0"/>
          <p:nvPr/>
        </p:nvPicPr>
        <p:blipFill rotWithShape="1">
          <a:blip r:embed="rId2">
            <a:alphaModFix amt="40000"/>
          </a:blip>
          <a:srcRect t="30860" b="30859"/>
          <a:stretch/>
        </p:blipFill>
        <p:spPr>
          <a:xfrm>
            <a:off x="0" y="-2"/>
            <a:ext cx="9144000" cy="1968874"/>
          </a:xfrm>
          <a:prstGeom prst="rect">
            <a:avLst/>
          </a:prstGeom>
          <a:noFill/>
          <a:ln>
            <a:noFill/>
          </a:ln>
        </p:spPr>
      </p:pic>
      <p:sp>
        <p:nvSpPr>
          <p:cNvPr id="11" name="Google Shape;11;p26"/>
          <p:cNvSpPr txBox="1">
            <a:spLocks noGrp="1"/>
          </p:cNvSpPr>
          <p:nvPr>
            <p:ph type="ctrTitle"/>
          </p:nvPr>
        </p:nvSpPr>
        <p:spPr>
          <a:xfrm>
            <a:off x="2786525" y="1968875"/>
            <a:ext cx="5859600" cy="27663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1 1">
  <p:cSld name="TITLE_1_1">
    <p:bg>
      <p:bgPr>
        <a:noFill/>
        <a:effectLst/>
      </p:bgPr>
    </p:bg>
    <p:spTree>
      <p:nvGrpSpPr>
        <p:cNvPr id="1" name="Shape 25"/>
        <p:cNvGrpSpPr/>
        <p:nvPr/>
      </p:nvGrpSpPr>
      <p:grpSpPr>
        <a:xfrm>
          <a:off x="0" y="0"/>
          <a:ext cx="0" cy="0"/>
          <a:chOff x="0" y="0"/>
          <a:chExt cx="0" cy="0"/>
        </a:xfrm>
      </p:grpSpPr>
      <p:sp>
        <p:nvSpPr>
          <p:cNvPr id="26" name="Google Shape;26;p4"/>
          <p:cNvSpPr/>
          <p:nvPr/>
        </p:nvSpPr>
        <p:spPr>
          <a:xfrm rot="10800000">
            <a:off x="1404025" y="2548900"/>
            <a:ext cx="3121800" cy="2502300"/>
          </a:xfrm>
          <a:prstGeom prst="parallelogram">
            <a:avLst>
              <a:gd name="adj" fmla="val 55860"/>
            </a:avLst>
          </a:prstGeom>
          <a:solidFill>
            <a:srgbClr val="4E6E9A">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 name="Google Shape;27;p4"/>
          <p:cNvSpPr/>
          <p:nvPr/>
        </p:nvSpPr>
        <p:spPr>
          <a:xfrm rot="10800000" flipH="1">
            <a:off x="1404025" y="46600"/>
            <a:ext cx="3121800" cy="2502300"/>
          </a:xfrm>
          <a:prstGeom prst="parallelogram">
            <a:avLst>
              <a:gd name="adj" fmla="val 55860"/>
            </a:avLst>
          </a:prstGeom>
          <a:solidFill>
            <a:srgbClr val="4E6E9A">
              <a:alpha val="8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9" name="Google Shape;29;p4"/>
          <p:cNvSpPr/>
          <p:nvPr/>
        </p:nvSpPr>
        <p:spPr>
          <a:xfrm>
            <a:off x="-5850" y="232975"/>
            <a:ext cx="9155700" cy="3296400"/>
          </a:xfrm>
          <a:prstGeom prst="rect">
            <a:avLst/>
          </a:prstGeom>
          <a:solidFill>
            <a:srgbClr val="4C5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5850" y="3529375"/>
            <a:ext cx="9155700" cy="1352100"/>
          </a:xfrm>
          <a:prstGeom prst="rect">
            <a:avLst/>
          </a:prstGeom>
          <a:solidFill>
            <a:srgbClr val="384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 name="Google Shape;33;p4"/>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 name="Google Shape;34;p4"/>
          <p:cNvSpPr txBox="1">
            <a:spLocks noGrp="1"/>
          </p:cNvSpPr>
          <p:nvPr>
            <p:ph type="title"/>
          </p:nvPr>
        </p:nvSpPr>
        <p:spPr>
          <a:xfrm>
            <a:off x="2532625" y="1515700"/>
            <a:ext cx="6424500" cy="8019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600">
                <a:solidFill>
                  <a:srgbClr val="FFFFFF"/>
                </a:solidFill>
                <a:latin typeface="Muli"/>
                <a:ea typeface="Muli"/>
                <a:cs typeface="Muli"/>
                <a:sym typeface="Muli"/>
              </a:defRPr>
            </a:lvl1pPr>
            <a:lvl2pPr lvl="1" rtl="0">
              <a:spcBef>
                <a:spcPts val="0"/>
              </a:spcBef>
              <a:spcAft>
                <a:spcPts val="0"/>
              </a:spcAft>
              <a:buNone/>
              <a:defRPr sz="3600">
                <a:solidFill>
                  <a:srgbClr val="FFFFFF"/>
                </a:solidFill>
                <a:latin typeface="Muli"/>
                <a:ea typeface="Muli"/>
                <a:cs typeface="Muli"/>
                <a:sym typeface="Muli"/>
              </a:defRPr>
            </a:lvl2pPr>
            <a:lvl3pPr lvl="2" rtl="0">
              <a:spcBef>
                <a:spcPts val="0"/>
              </a:spcBef>
              <a:spcAft>
                <a:spcPts val="0"/>
              </a:spcAft>
              <a:buNone/>
              <a:defRPr sz="3600">
                <a:solidFill>
                  <a:srgbClr val="FFFFFF"/>
                </a:solidFill>
                <a:latin typeface="Muli"/>
                <a:ea typeface="Muli"/>
                <a:cs typeface="Muli"/>
                <a:sym typeface="Muli"/>
              </a:defRPr>
            </a:lvl3pPr>
            <a:lvl4pPr lvl="3" rtl="0">
              <a:spcBef>
                <a:spcPts val="0"/>
              </a:spcBef>
              <a:spcAft>
                <a:spcPts val="0"/>
              </a:spcAft>
              <a:buNone/>
              <a:defRPr sz="3600">
                <a:solidFill>
                  <a:srgbClr val="FFFFFF"/>
                </a:solidFill>
                <a:latin typeface="Muli"/>
                <a:ea typeface="Muli"/>
                <a:cs typeface="Muli"/>
                <a:sym typeface="Muli"/>
              </a:defRPr>
            </a:lvl4pPr>
            <a:lvl5pPr lvl="4" rtl="0">
              <a:spcBef>
                <a:spcPts val="0"/>
              </a:spcBef>
              <a:spcAft>
                <a:spcPts val="0"/>
              </a:spcAft>
              <a:buNone/>
              <a:defRPr sz="3600">
                <a:solidFill>
                  <a:srgbClr val="FFFFFF"/>
                </a:solidFill>
                <a:latin typeface="Muli"/>
                <a:ea typeface="Muli"/>
                <a:cs typeface="Muli"/>
                <a:sym typeface="Muli"/>
              </a:defRPr>
            </a:lvl5pPr>
            <a:lvl6pPr lvl="5" rtl="0">
              <a:spcBef>
                <a:spcPts val="0"/>
              </a:spcBef>
              <a:spcAft>
                <a:spcPts val="0"/>
              </a:spcAft>
              <a:buNone/>
              <a:defRPr sz="3600">
                <a:solidFill>
                  <a:srgbClr val="FFFFFF"/>
                </a:solidFill>
                <a:latin typeface="Muli"/>
                <a:ea typeface="Muli"/>
                <a:cs typeface="Muli"/>
                <a:sym typeface="Muli"/>
              </a:defRPr>
            </a:lvl6pPr>
            <a:lvl7pPr lvl="6" rtl="0">
              <a:spcBef>
                <a:spcPts val="0"/>
              </a:spcBef>
              <a:spcAft>
                <a:spcPts val="0"/>
              </a:spcAft>
              <a:buNone/>
              <a:defRPr sz="3600">
                <a:solidFill>
                  <a:srgbClr val="FFFFFF"/>
                </a:solidFill>
                <a:latin typeface="Muli"/>
                <a:ea typeface="Muli"/>
                <a:cs typeface="Muli"/>
                <a:sym typeface="Muli"/>
              </a:defRPr>
            </a:lvl7pPr>
            <a:lvl8pPr lvl="7" rtl="0">
              <a:spcBef>
                <a:spcPts val="0"/>
              </a:spcBef>
              <a:spcAft>
                <a:spcPts val="0"/>
              </a:spcAft>
              <a:buNone/>
              <a:defRPr sz="3600">
                <a:solidFill>
                  <a:srgbClr val="FFFFFF"/>
                </a:solidFill>
                <a:latin typeface="Muli"/>
                <a:ea typeface="Muli"/>
                <a:cs typeface="Muli"/>
                <a:sym typeface="Muli"/>
              </a:defRPr>
            </a:lvl8pPr>
            <a:lvl9pPr lvl="8" rtl="0">
              <a:spcBef>
                <a:spcPts val="0"/>
              </a:spcBef>
              <a:spcAft>
                <a:spcPts val="0"/>
              </a:spcAft>
              <a:buNone/>
              <a:defRPr sz="3600">
                <a:solidFill>
                  <a:srgbClr val="FFFFFF"/>
                </a:solidFill>
                <a:latin typeface="Muli"/>
                <a:ea typeface="Muli"/>
                <a:cs typeface="Muli"/>
                <a:sym typeface="Muli"/>
              </a:defRPr>
            </a:lvl9pPr>
          </a:lstStyle>
          <a:p>
            <a:endParaRPr/>
          </a:p>
        </p:txBody>
      </p:sp>
      <p:sp>
        <p:nvSpPr>
          <p:cNvPr id="35" name="Google Shape;35;p4"/>
          <p:cNvSpPr txBox="1">
            <a:spLocks noGrp="1"/>
          </p:cNvSpPr>
          <p:nvPr>
            <p:ph type="subTitle" idx="1"/>
          </p:nvPr>
        </p:nvSpPr>
        <p:spPr>
          <a:xfrm>
            <a:off x="4713325" y="2121950"/>
            <a:ext cx="4243800" cy="393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solidFill>
                  <a:srgbClr val="9FC5E8"/>
                </a:solidFill>
                <a:latin typeface="Muli"/>
                <a:ea typeface="Muli"/>
                <a:cs typeface="Muli"/>
                <a:sym typeface="Muli"/>
              </a:defRPr>
            </a:lvl1pPr>
            <a:lvl2pPr lvl="1" rtl="0">
              <a:spcBef>
                <a:spcPts val="1600"/>
              </a:spcBef>
              <a:spcAft>
                <a:spcPts val="0"/>
              </a:spcAft>
              <a:buNone/>
              <a:defRPr>
                <a:solidFill>
                  <a:srgbClr val="9FC5E8"/>
                </a:solidFill>
                <a:latin typeface="Muli"/>
                <a:ea typeface="Muli"/>
                <a:cs typeface="Muli"/>
                <a:sym typeface="Muli"/>
              </a:defRPr>
            </a:lvl2pPr>
            <a:lvl3pPr lvl="2" rtl="0">
              <a:spcBef>
                <a:spcPts val="1600"/>
              </a:spcBef>
              <a:spcAft>
                <a:spcPts val="0"/>
              </a:spcAft>
              <a:buNone/>
              <a:defRPr>
                <a:solidFill>
                  <a:srgbClr val="9FC5E8"/>
                </a:solidFill>
                <a:latin typeface="Muli"/>
                <a:ea typeface="Muli"/>
                <a:cs typeface="Muli"/>
                <a:sym typeface="Muli"/>
              </a:defRPr>
            </a:lvl3pPr>
            <a:lvl4pPr lvl="3" rtl="0">
              <a:spcBef>
                <a:spcPts val="1600"/>
              </a:spcBef>
              <a:spcAft>
                <a:spcPts val="0"/>
              </a:spcAft>
              <a:buNone/>
              <a:defRPr>
                <a:solidFill>
                  <a:srgbClr val="9FC5E8"/>
                </a:solidFill>
                <a:latin typeface="Muli"/>
                <a:ea typeface="Muli"/>
                <a:cs typeface="Muli"/>
                <a:sym typeface="Muli"/>
              </a:defRPr>
            </a:lvl4pPr>
            <a:lvl5pPr lvl="4" rtl="0">
              <a:spcBef>
                <a:spcPts val="1600"/>
              </a:spcBef>
              <a:spcAft>
                <a:spcPts val="0"/>
              </a:spcAft>
              <a:buNone/>
              <a:defRPr>
                <a:solidFill>
                  <a:srgbClr val="9FC5E8"/>
                </a:solidFill>
                <a:latin typeface="Muli"/>
                <a:ea typeface="Muli"/>
                <a:cs typeface="Muli"/>
                <a:sym typeface="Muli"/>
              </a:defRPr>
            </a:lvl5pPr>
            <a:lvl6pPr lvl="5" rtl="0">
              <a:spcBef>
                <a:spcPts val="1600"/>
              </a:spcBef>
              <a:spcAft>
                <a:spcPts val="0"/>
              </a:spcAft>
              <a:buNone/>
              <a:defRPr>
                <a:solidFill>
                  <a:srgbClr val="9FC5E8"/>
                </a:solidFill>
                <a:latin typeface="Muli"/>
                <a:ea typeface="Muli"/>
                <a:cs typeface="Muli"/>
                <a:sym typeface="Muli"/>
              </a:defRPr>
            </a:lvl6pPr>
            <a:lvl7pPr lvl="6" rtl="0">
              <a:spcBef>
                <a:spcPts val="1600"/>
              </a:spcBef>
              <a:spcAft>
                <a:spcPts val="0"/>
              </a:spcAft>
              <a:buNone/>
              <a:defRPr>
                <a:solidFill>
                  <a:srgbClr val="9FC5E8"/>
                </a:solidFill>
                <a:latin typeface="Muli"/>
                <a:ea typeface="Muli"/>
                <a:cs typeface="Muli"/>
                <a:sym typeface="Muli"/>
              </a:defRPr>
            </a:lvl7pPr>
            <a:lvl8pPr lvl="7" rtl="0">
              <a:spcBef>
                <a:spcPts val="1600"/>
              </a:spcBef>
              <a:spcAft>
                <a:spcPts val="0"/>
              </a:spcAft>
              <a:buNone/>
              <a:defRPr>
                <a:solidFill>
                  <a:srgbClr val="9FC5E8"/>
                </a:solidFill>
                <a:latin typeface="Muli"/>
                <a:ea typeface="Muli"/>
                <a:cs typeface="Muli"/>
                <a:sym typeface="Muli"/>
              </a:defRPr>
            </a:lvl8pPr>
            <a:lvl9pPr lvl="8" rtl="0">
              <a:spcBef>
                <a:spcPts val="1600"/>
              </a:spcBef>
              <a:spcAft>
                <a:spcPts val="1600"/>
              </a:spcAft>
              <a:buNone/>
              <a:defRPr>
                <a:solidFill>
                  <a:srgbClr val="9FC5E8"/>
                </a:solidFill>
                <a:latin typeface="Muli"/>
                <a:ea typeface="Muli"/>
                <a:cs typeface="Muli"/>
                <a:sym typeface="Muli"/>
              </a:defRPr>
            </a:lvl9pPr>
          </a:lstStyle>
          <a:p>
            <a:endParaRPr/>
          </a:p>
        </p:txBody>
      </p:sp>
      <p:sp>
        <p:nvSpPr>
          <p:cNvPr id="36" name="Google Shape;36;p4"/>
          <p:cNvSpPr txBox="1">
            <a:spLocks noGrp="1"/>
          </p:cNvSpPr>
          <p:nvPr>
            <p:ph type="subTitle" idx="2"/>
          </p:nvPr>
        </p:nvSpPr>
        <p:spPr>
          <a:xfrm>
            <a:off x="6444050" y="2503300"/>
            <a:ext cx="2513100" cy="410700"/>
          </a:xfrm>
          <a:prstGeom prst="rect">
            <a:avLst/>
          </a:prstGeom>
        </p:spPr>
        <p:txBody>
          <a:bodyPr spcFirstLastPara="1" wrap="square" lIns="91425" tIns="91425" rIns="91425" bIns="91425" anchor="t" anchorCtr="0">
            <a:noAutofit/>
          </a:bodyPr>
          <a:lstStyle>
            <a:lvl1pPr lvl="0" algn="r">
              <a:spcBef>
                <a:spcPts val="0"/>
              </a:spcBef>
              <a:spcAft>
                <a:spcPts val="0"/>
              </a:spcAft>
              <a:buNone/>
              <a:defRPr sz="1300">
                <a:solidFill>
                  <a:srgbClr val="FFFFFF"/>
                </a:solidFill>
                <a:latin typeface="Muli"/>
                <a:ea typeface="Muli"/>
                <a:cs typeface="Muli"/>
                <a:sym typeface="Muli"/>
              </a:defRPr>
            </a:lvl1pPr>
            <a:lvl2pPr lvl="1" algn="r">
              <a:spcBef>
                <a:spcPts val="1600"/>
              </a:spcBef>
              <a:spcAft>
                <a:spcPts val="0"/>
              </a:spcAft>
              <a:buNone/>
              <a:defRPr sz="1300">
                <a:solidFill>
                  <a:srgbClr val="FFFFFF"/>
                </a:solidFill>
                <a:latin typeface="Muli"/>
                <a:ea typeface="Muli"/>
                <a:cs typeface="Muli"/>
                <a:sym typeface="Muli"/>
              </a:defRPr>
            </a:lvl2pPr>
            <a:lvl3pPr lvl="2" algn="r">
              <a:spcBef>
                <a:spcPts val="1600"/>
              </a:spcBef>
              <a:spcAft>
                <a:spcPts val="0"/>
              </a:spcAft>
              <a:buNone/>
              <a:defRPr sz="1300">
                <a:solidFill>
                  <a:srgbClr val="FFFFFF"/>
                </a:solidFill>
                <a:latin typeface="Muli"/>
                <a:ea typeface="Muli"/>
                <a:cs typeface="Muli"/>
                <a:sym typeface="Muli"/>
              </a:defRPr>
            </a:lvl3pPr>
            <a:lvl4pPr lvl="3" algn="r">
              <a:spcBef>
                <a:spcPts val="1600"/>
              </a:spcBef>
              <a:spcAft>
                <a:spcPts val="0"/>
              </a:spcAft>
              <a:buNone/>
              <a:defRPr sz="1300">
                <a:solidFill>
                  <a:srgbClr val="FFFFFF"/>
                </a:solidFill>
                <a:latin typeface="Muli"/>
                <a:ea typeface="Muli"/>
                <a:cs typeface="Muli"/>
                <a:sym typeface="Muli"/>
              </a:defRPr>
            </a:lvl4pPr>
            <a:lvl5pPr lvl="4" algn="r">
              <a:spcBef>
                <a:spcPts val="1600"/>
              </a:spcBef>
              <a:spcAft>
                <a:spcPts val="0"/>
              </a:spcAft>
              <a:buNone/>
              <a:defRPr sz="1300">
                <a:solidFill>
                  <a:srgbClr val="FFFFFF"/>
                </a:solidFill>
                <a:latin typeface="Muli"/>
                <a:ea typeface="Muli"/>
                <a:cs typeface="Muli"/>
                <a:sym typeface="Muli"/>
              </a:defRPr>
            </a:lvl5pPr>
            <a:lvl6pPr lvl="5" algn="r">
              <a:spcBef>
                <a:spcPts val="1600"/>
              </a:spcBef>
              <a:spcAft>
                <a:spcPts val="0"/>
              </a:spcAft>
              <a:buNone/>
              <a:defRPr sz="1300">
                <a:solidFill>
                  <a:srgbClr val="FFFFFF"/>
                </a:solidFill>
                <a:latin typeface="Muli"/>
                <a:ea typeface="Muli"/>
                <a:cs typeface="Muli"/>
                <a:sym typeface="Muli"/>
              </a:defRPr>
            </a:lvl6pPr>
            <a:lvl7pPr lvl="6" algn="r">
              <a:spcBef>
                <a:spcPts val="1600"/>
              </a:spcBef>
              <a:spcAft>
                <a:spcPts val="0"/>
              </a:spcAft>
              <a:buNone/>
              <a:defRPr sz="1300">
                <a:solidFill>
                  <a:srgbClr val="FFFFFF"/>
                </a:solidFill>
                <a:latin typeface="Muli"/>
                <a:ea typeface="Muli"/>
                <a:cs typeface="Muli"/>
                <a:sym typeface="Muli"/>
              </a:defRPr>
            </a:lvl7pPr>
            <a:lvl8pPr lvl="7" algn="r">
              <a:spcBef>
                <a:spcPts val="1600"/>
              </a:spcBef>
              <a:spcAft>
                <a:spcPts val="0"/>
              </a:spcAft>
              <a:buNone/>
              <a:defRPr sz="1300">
                <a:solidFill>
                  <a:srgbClr val="FFFFFF"/>
                </a:solidFill>
                <a:latin typeface="Muli"/>
                <a:ea typeface="Muli"/>
                <a:cs typeface="Muli"/>
                <a:sym typeface="Muli"/>
              </a:defRPr>
            </a:lvl8pPr>
            <a:lvl9pPr lvl="8" algn="r">
              <a:spcBef>
                <a:spcPts val="1600"/>
              </a:spcBef>
              <a:spcAft>
                <a:spcPts val="1600"/>
              </a:spcAft>
              <a:buNone/>
              <a:defRPr sz="1300">
                <a:solidFill>
                  <a:srgbClr val="FFFFFF"/>
                </a:solidFill>
                <a:latin typeface="Muli"/>
                <a:ea typeface="Muli"/>
                <a:cs typeface="Muli"/>
                <a:sym typeface="Muli"/>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2 columns" userDrawn="1">
  <p:cSld name="TITLE_AND_TWO_COLUMNS">
    <p:bg>
      <p:bgPr>
        <a:solidFill>
          <a:schemeClr val="accent1"/>
        </a:solidFill>
        <a:effectLst/>
      </p:bgPr>
    </p:bg>
    <p:spTree>
      <p:nvGrpSpPr>
        <p:cNvPr id="1" name="Shape 12"/>
        <p:cNvGrpSpPr/>
        <p:nvPr/>
      </p:nvGrpSpPr>
      <p:grpSpPr>
        <a:xfrm>
          <a:off x="0" y="0"/>
          <a:ext cx="0" cy="0"/>
          <a:chOff x="0" y="0"/>
          <a:chExt cx="0" cy="0"/>
        </a:xfrm>
      </p:grpSpPr>
      <p:pic>
        <p:nvPicPr>
          <p:cNvPr id="13" name="Google Shape;13;p27" descr="aemelia_icons.png"/>
          <p:cNvPicPr preferRelativeResize="0"/>
          <p:nvPr/>
        </p:nvPicPr>
        <p:blipFill rotWithShape="1">
          <a:blip r:embed="rId2">
            <a:alphaModFix amt="20000"/>
          </a:blip>
          <a:srcRect l="38542" r="38544"/>
          <a:stretch/>
        </p:blipFill>
        <p:spPr>
          <a:xfrm>
            <a:off x="0" y="0"/>
            <a:ext cx="2095200" cy="5143500"/>
          </a:xfrm>
          <a:prstGeom prst="rect">
            <a:avLst/>
          </a:prstGeom>
          <a:noFill/>
          <a:ln>
            <a:noFill/>
          </a:ln>
        </p:spPr>
      </p:pic>
      <p:sp>
        <p:nvSpPr>
          <p:cNvPr id="14" name="Google Shape;14;p27"/>
          <p:cNvSpPr/>
          <p:nvPr/>
        </p:nvSpPr>
        <p:spPr>
          <a:xfrm flipH="1">
            <a:off x="2095200" y="0"/>
            <a:ext cx="7048800" cy="51432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5" name="Google Shape;15;p27"/>
          <p:cNvSpPr txBox="1">
            <a:spLocks noGrp="1"/>
          </p:cNvSpPr>
          <p:nvPr>
            <p:ph type="title"/>
          </p:nvPr>
        </p:nvSpPr>
        <p:spPr>
          <a:xfrm>
            <a:off x="203875" y="1626750"/>
            <a:ext cx="1712400" cy="85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a:endParaRPr/>
          </a:p>
        </p:txBody>
      </p:sp>
      <p:sp>
        <p:nvSpPr>
          <p:cNvPr id="16" name="Google Shape;16;p27"/>
          <p:cNvSpPr txBox="1">
            <a:spLocks noGrp="1"/>
          </p:cNvSpPr>
          <p:nvPr>
            <p:ph type="body" idx="1"/>
          </p:nvPr>
        </p:nvSpPr>
        <p:spPr>
          <a:xfrm>
            <a:off x="2544225" y="297367"/>
            <a:ext cx="2981400" cy="4661400"/>
          </a:xfrm>
          <a:prstGeom prst="rect">
            <a:avLst/>
          </a:prstGeom>
          <a:noFill/>
          <a:ln>
            <a:noFill/>
          </a:ln>
        </p:spPr>
        <p:txBody>
          <a:bodyPr spcFirstLastPara="1" wrap="square" lIns="91425" tIns="91425" rIns="91425" bIns="91425" anchor="t" anchorCtr="0">
            <a:noAutofit/>
          </a:bodyPr>
          <a:lstStyle>
            <a:lvl1pPr marL="457200" lvl="0" indent="-381000" algn="l">
              <a:lnSpc>
                <a:spcPct val="100000"/>
              </a:lnSpc>
              <a:spcBef>
                <a:spcPts val="600"/>
              </a:spcBef>
              <a:spcAft>
                <a:spcPts val="0"/>
              </a:spcAft>
              <a:buSzPts val="2400"/>
              <a:buChar char="▸"/>
              <a:defRPr sz="2400"/>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81000" algn="l">
              <a:lnSpc>
                <a:spcPct val="100000"/>
              </a:lnSpc>
              <a:spcBef>
                <a:spcPts val="0"/>
              </a:spcBef>
              <a:spcAft>
                <a:spcPts val="0"/>
              </a:spcAft>
              <a:buSzPts val="2400"/>
              <a:buChar char="●"/>
              <a:defRPr sz="2400"/>
            </a:lvl4pPr>
            <a:lvl5pPr marL="2286000" lvl="4" indent="-381000" algn="l">
              <a:lnSpc>
                <a:spcPct val="100000"/>
              </a:lnSpc>
              <a:spcBef>
                <a:spcPts val="0"/>
              </a:spcBef>
              <a:spcAft>
                <a:spcPts val="0"/>
              </a:spcAft>
              <a:buSzPts val="2400"/>
              <a:buChar char="○"/>
              <a:defRPr sz="2400"/>
            </a:lvl5pPr>
            <a:lvl6pPr marL="2743200" lvl="5" indent="-381000" algn="l">
              <a:lnSpc>
                <a:spcPct val="100000"/>
              </a:lnSpc>
              <a:spcBef>
                <a:spcPts val="0"/>
              </a:spcBef>
              <a:spcAft>
                <a:spcPts val="0"/>
              </a:spcAft>
              <a:buSzPts val="2400"/>
              <a:buChar char="■"/>
              <a:defRPr sz="2400"/>
            </a:lvl6pPr>
            <a:lvl7pPr marL="3200400" lvl="6" indent="-381000" algn="l">
              <a:lnSpc>
                <a:spcPct val="100000"/>
              </a:lnSpc>
              <a:spcBef>
                <a:spcPts val="0"/>
              </a:spcBef>
              <a:spcAft>
                <a:spcPts val="0"/>
              </a:spcAft>
              <a:buSzPts val="2400"/>
              <a:buChar char="●"/>
              <a:defRPr sz="2400"/>
            </a:lvl7pPr>
            <a:lvl8pPr marL="3657600" lvl="7" indent="-381000" algn="l">
              <a:lnSpc>
                <a:spcPct val="100000"/>
              </a:lnSpc>
              <a:spcBef>
                <a:spcPts val="0"/>
              </a:spcBef>
              <a:spcAft>
                <a:spcPts val="0"/>
              </a:spcAft>
              <a:buSzPts val="2400"/>
              <a:buChar char="○"/>
              <a:defRPr sz="2400"/>
            </a:lvl8pPr>
            <a:lvl9pPr marL="4114800" lvl="8" indent="-381000" algn="l">
              <a:lnSpc>
                <a:spcPct val="100000"/>
              </a:lnSpc>
              <a:spcBef>
                <a:spcPts val="0"/>
              </a:spcBef>
              <a:spcAft>
                <a:spcPts val="0"/>
              </a:spcAft>
              <a:buSzPts val="2400"/>
              <a:buChar char="■"/>
              <a:defRPr sz="2400"/>
            </a:lvl9pPr>
          </a:lstStyle>
          <a:p>
            <a:endParaRPr/>
          </a:p>
        </p:txBody>
      </p:sp>
      <p:sp>
        <p:nvSpPr>
          <p:cNvPr id="17" name="Google Shape;17;p27"/>
          <p:cNvSpPr txBox="1">
            <a:spLocks noGrp="1"/>
          </p:cNvSpPr>
          <p:nvPr>
            <p:ph type="body" idx="2"/>
          </p:nvPr>
        </p:nvSpPr>
        <p:spPr>
          <a:xfrm>
            <a:off x="5705276" y="297367"/>
            <a:ext cx="2981400" cy="4661400"/>
          </a:xfrm>
          <a:prstGeom prst="rect">
            <a:avLst/>
          </a:prstGeom>
          <a:noFill/>
          <a:ln>
            <a:noFill/>
          </a:ln>
        </p:spPr>
        <p:txBody>
          <a:bodyPr spcFirstLastPara="1" wrap="square" lIns="91425" tIns="91425" rIns="91425" bIns="91425" anchor="t" anchorCtr="0">
            <a:noAutofit/>
          </a:bodyPr>
          <a:lstStyle>
            <a:lvl1pPr marL="457200" lvl="0" indent="-381000" algn="l">
              <a:lnSpc>
                <a:spcPct val="100000"/>
              </a:lnSpc>
              <a:spcBef>
                <a:spcPts val="600"/>
              </a:spcBef>
              <a:spcAft>
                <a:spcPts val="0"/>
              </a:spcAft>
              <a:buSzPts val="2400"/>
              <a:buChar char="▸"/>
              <a:defRPr sz="2400"/>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81000" algn="l">
              <a:lnSpc>
                <a:spcPct val="100000"/>
              </a:lnSpc>
              <a:spcBef>
                <a:spcPts val="0"/>
              </a:spcBef>
              <a:spcAft>
                <a:spcPts val="0"/>
              </a:spcAft>
              <a:buSzPts val="2400"/>
              <a:buChar char="●"/>
              <a:defRPr sz="2400"/>
            </a:lvl4pPr>
            <a:lvl5pPr marL="2286000" lvl="4" indent="-381000" algn="l">
              <a:lnSpc>
                <a:spcPct val="100000"/>
              </a:lnSpc>
              <a:spcBef>
                <a:spcPts val="0"/>
              </a:spcBef>
              <a:spcAft>
                <a:spcPts val="0"/>
              </a:spcAft>
              <a:buSzPts val="2400"/>
              <a:buChar char="○"/>
              <a:defRPr sz="2400"/>
            </a:lvl5pPr>
            <a:lvl6pPr marL="2743200" lvl="5" indent="-381000" algn="l">
              <a:lnSpc>
                <a:spcPct val="100000"/>
              </a:lnSpc>
              <a:spcBef>
                <a:spcPts val="0"/>
              </a:spcBef>
              <a:spcAft>
                <a:spcPts val="0"/>
              </a:spcAft>
              <a:buSzPts val="2400"/>
              <a:buChar char="■"/>
              <a:defRPr sz="2400"/>
            </a:lvl6pPr>
            <a:lvl7pPr marL="3200400" lvl="6" indent="-381000" algn="l">
              <a:lnSpc>
                <a:spcPct val="100000"/>
              </a:lnSpc>
              <a:spcBef>
                <a:spcPts val="0"/>
              </a:spcBef>
              <a:spcAft>
                <a:spcPts val="0"/>
              </a:spcAft>
              <a:buSzPts val="2400"/>
              <a:buChar char="●"/>
              <a:defRPr sz="2400"/>
            </a:lvl7pPr>
            <a:lvl8pPr marL="3657600" lvl="7" indent="-381000" algn="l">
              <a:lnSpc>
                <a:spcPct val="100000"/>
              </a:lnSpc>
              <a:spcBef>
                <a:spcPts val="0"/>
              </a:spcBef>
              <a:spcAft>
                <a:spcPts val="0"/>
              </a:spcAft>
              <a:buSzPts val="2400"/>
              <a:buChar char="○"/>
              <a:defRPr sz="2400"/>
            </a:lvl8pPr>
            <a:lvl9pPr marL="4114800" lvl="8" indent="-381000" algn="l">
              <a:lnSpc>
                <a:spcPct val="100000"/>
              </a:lnSpc>
              <a:spcBef>
                <a:spcPts val="0"/>
              </a:spcBef>
              <a:spcAft>
                <a:spcPts val="0"/>
              </a:spcAft>
              <a:buSzPts val="2400"/>
              <a:buChar char="■"/>
              <a:defRPr sz="2400"/>
            </a:lvl9pPr>
          </a:lstStyle>
          <a:p>
            <a:endParaRPr/>
          </a:p>
        </p:txBody>
      </p:sp>
      <p:sp>
        <p:nvSpPr>
          <p:cNvPr id="18" name="Google Shape;18;p27"/>
          <p:cNvSpPr txBox="1">
            <a:spLocks noGrp="1"/>
          </p:cNvSpPr>
          <p:nvPr>
            <p:ph type="sldNum" idx="12"/>
          </p:nvPr>
        </p:nvSpPr>
        <p:spPr>
          <a:xfrm>
            <a:off x="109075" y="146024"/>
            <a:ext cx="1807200" cy="1252800"/>
          </a:xfrm>
          <a:prstGeom prst="rect">
            <a:avLst/>
          </a:prstGeom>
          <a:noFill/>
          <a:ln>
            <a:noFill/>
          </a:ln>
        </p:spPr>
        <p:txBody>
          <a:bodyPr spcFirstLastPara="1" wrap="square" lIns="91425" tIns="91425" rIns="91425" bIns="91425" anchor="t" anchorCtr="0">
            <a:noAutofit/>
          </a:bodyPr>
          <a:lstStyle>
            <a:lvl1pPr marL="0" marR="0" lvl="0"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DCCC31A-12DF-3252-AD84-77926A9D3B08}"/>
              </a:ext>
            </a:extLst>
          </p:cNvPr>
          <p:cNvSpPr>
            <a:spLocks noGrp="1"/>
          </p:cNvSpPr>
          <p:nvPr>
            <p:ph type="sldNum" idx="10"/>
          </p:nvPr>
        </p:nvSpPr>
        <p:spPr>
          <a:xfrm>
            <a:off x="8487833" y="4627233"/>
            <a:ext cx="487555" cy="382917"/>
          </a:xfrm>
        </p:spPr>
        <p:txBody>
          <a:bodyPr/>
          <a:lstStyle>
            <a:lvl1pPr>
              <a:defRPr sz="1600"/>
            </a:lvl1pPr>
          </a:lstStyle>
          <a:p>
            <a:fld id="{00000000-1234-1234-1234-123412341234}" type="slidenum">
              <a:rPr lang="en-US" smtClean="0"/>
              <a:pPr/>
              <a:t>‹#›</a:t>
            </a:fld>
            <a:endParaRPr lang="en-US"/>
          </a:p>
        </p:txBody>
      </p:sp>
    </p:spTree>
    <p:extLst>
      <p:ext uri="{BB962C8B-B14F-4D97-AF65-F5344CB8AC3E}">
        <p14:creationId xmlns:p14="http://schemas.microsoft.com/office/powerpoint/2010/main" val="2998862416"/>
      </p:ext>
    </p:extLst>
  </p:cSld>
  <p:clrMapOvr>
    <a:masterClrMapping/>
  </p:clrMapOvr>
  <p:transition>
    <p:fade thruBlk="1"/>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p:cSld name="BLANK_2">
    <p:spTree>
      <p:nvGrpSpPr>
        <p:cNvPr id="1" name="Shape 19"/>
        <p:cNvGrpSpPr/>
        <p:nvPr/>
      </p:nvGrpSpPr>
      <p:grpSpPr>
        <a:xfrm>
          <a:off x="0" y="0"/>
          <a:ext cx="0" cy="0"/>
          <a:chOff x="0" y="0"/>
          <a:chExt cx="0" cy="0"/>
        </a:xfrm>
      </p:grpSpPr>
      <p:sp>
        <p:nvSpPr>
          <p:cNvPr id="20" name="Google Shape;20;p28"/>
          <p:cNvSpPr txBox="1">
            <a:spLocks noGrp="1"/>
          </p:cNvSpPr>
          <p:nvPr>
            <p:ph type="sldNum" idx="12"/>
          </p:nvPr>
        </p:nvSpPr>
        <p:spPr>
          <a:xfrm>
            <a:off x="109075" y="146024"/>
            <a:ext cx="1807200" cy="1252800"/>
          </a:xfrm>
          <a:prstGeom prst="rect">
            <a:avLst/>
          </a:prstGeom>
          <a:noFill/>
          <a:ln>
            <a:noFill/>
          </a:ln>
        </p:spPr>
        <p:txBody>
          <a:bodyPr spcFirstLastPara="1" wrap="square" lIns="91425" tIns="91425" rIns="91425" bIns="91425" anchor="t" anchorCtr="0">
            <a:noAutofit/>
          </a:bodyPr>
          <a:lstStyle>
            <a:lvl1pPr marL="0" marR="0" lvl="0" indent="0" algn="l">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solidFill>
          <a:schemeClr val="accent1"/>
        </a:solidFill>
        <a:effectLst/>
      </p:bgPr>
    </p:bg>
    <p:spTree>
      <p:nvGrpSpPr>
        <p:cNvPr id="1" name="Shape 36"/>
        <p:cNvGrpSpPr/>
        <p:nvPr/>
      </p:nvGrpSpPr>
      <p:grpSpPr>
        <a:xfrm>
          <a:off x="0" y="0"/>
          <a:ext cx="0" cy="0"/>
          <a:chOff x="0" y="0"/>
          <a:chExt cx="0" cy="0"/>
        </a:xfrm>
      </p:grpSpPr>
      <p:pic>
        <p:nvPicPr>
          <p:cNvPr id="37" name="Google Shape;37;p32" descr="aemelia_icons.png"/>
          <p:cNvPicPr preferRelativeResize="0"/>
          <p:nvPr/>
        </p:nvPicPr>
        <p:blipFill rotWithShape="1">
          <a:blip r:embed="rId2">
            <a:alphaModFix amt="20000"/>
          </a:blip>
          <a:srcRect l="38542" r="38544"/>
          <a:stretch/>
        </p:blipFill>
        <p:spPr>
          <a:xfrm>
            <a:off x="0" y="0"/>
            <a:ext cx="2095200" cy="5143500"/>
          </a:xfrm>
          <a:prstGeom prst="rect">
            <a:avLst/>
          </a:prstGeom>
          <a:noFill/>
          <a:ln>
            <a:noFill/>
          </a:ln>
        </p:spPr>
      </p:pic>
      <p:sp>
        <p:nvSpPr>
          <p:cNvPr id="38" name="Google Shape;38;p32"/>
          <p:cNvSpPr/>
          <p:nvPr/>
        </p:nvSpPr>
        <p:spPr>
          <a:xfrm flipH="1">
            <a:off x="2095200" y="0"/>
            <a:ext cx="7048800" cy="51432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9" name="Google Shape;39;p32"/>
          <p:cNvSpPr txBox="1">
            <a:spLocks noGrp="1"/>
          </p:cNvSpPr>
          <p:nvPr>
            <p:ph type="title"/>
          </p:nvPr>
        </p:nvSpPr>
        <p:spPr>
          <a:xfrm>
            <a:off x="203875" y="1626750"/>
            <a:ext cx="1712400" cy="85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a:endParaRPr/>
          </a:p>
        </p:txBody>
      </p:sp>
      <p:sp>
        <p:nvSpPr>
          <p:cNvPr id="40" name="Google Shape;40;p32"/>
          <p:cNvSpPr txBox="1">
            <a:spLocks noGrp="1"/>
          </p:cNvSpPr>
          <p:nvPr>
            <p:ph type="body" idx="1"/>
          </p:nvPr>
        </p:nvSpPr>
        <p:spPr>
          <a:xfrm>
            <a:off x="2874625" y="275339"/>
            <a:ext cx="5562000" cy="4428300"/>
          </a:xfrm>
          <a:prstGeom prst="rect">
            <a:avLst/>
          </a:prstGeom>
          <a:noFill/>
          <a:ln>
            <a:noFill/>
          </a:ln>
        </p:spPr>
        <p:txBody>
          <a:bodyPr spcFirstLastPara="1" wrap="square" lIns="91425" tIns="91425" rIns="91425" bIns="91425" anchor="t" anchorCtr="0">
            <a:noAutofit/>
          </a:bodyPr>
          <a:lstStyle>
            <a:lvl1pPr marL="457200" lvl="0" indent="-419100" algn="l">
              <a:lnSpc>
                <a:spcPct val="100000"/>
              </a:lnSpc>
              <a:spcBef>
                <a:spcPts val="600"/>
              </a:spcBef>
              <a:spcAft>
                <a:spcPts val="0"/>
              </a:spcAft>
              <a:buClr>
                <a:srgbClr val="6FA8DC"/>
              </a:buClr>
              <a:buSzPts val="3000"/>
              <a:buChar char="▸"/>
              <a:defRPr/>
            </a:lvl1pPr>
            <a:lvl2pPr marL="914400" lvl="1" indent="-381000" algn="l">
              <a:lnSpc>
                <a:spcPct val="100000"/>
              </a:lnSpc>
              <a:spcBef>
                <a:spcPts val="0"/>
              </a:spcBef>
              <a:spcAft>
                <a:spcPts val="0"/>
              </a:spcAft>
              <a:buClr>
                <a:srgbClr val="6FA8DC"/>
              </a:buClr>
              <a:buSzPts val="2400"/>
              <a:buChar char="▹"/>
              <a:defRPr/>
            </a:lvl2pPr>
            <a:lvl3pPr marL="1371600" lvl="2" indent="-381000" algn="l">
              <a:lnSpc>
                <a:spcPct val="100000"/>
              </a:lnSpc>
              <a:spcBef>
                <a:spcPts val="0"/>
              </a:spcBef>
              <a:spcAft>
                <a:spcPts val="0"/>
              </a:spcAft>
              <a:buClr>
                <a:srgbClr val="6FA8DC"/>
              </a:buClr>
              <a:buSzPts val="2400"/>
              <a:buChar char="■"/>
              <a:defRPr/>
            </a:lvl3pPr>
            <a:lvl4pPr marL="1828800" lvl="3" indent="-342900" algn="l">
              <a:lnSpc>
                <a:spcPct val="100000"/>
              </a:lnSpc>
              <a:spcBef>
                <a:spcPts val="0"/>
              </a:spcBef>
              <a:spcAft>
                <a:spcPts val="0"/>
              </a:spcAft>
              <a:buClr>
                <a:srgbClr val="6FA8DC"/>
              </a:buClr>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41" name="Google Shape;41;p32"/>
          <p:cNvSpPr txBox="1">
            <a:spLocks noGrp="1"/>
          </p:cNvSpPr>
          <p:nvPr>
            <p:ph type="sldNum" idx="12"/>
          </p:nvPr>
        </p:nvSpPr>
        <p:spPr>
          <a:xfrm>
            <a:off x="109075" y="146024"/>
            <a:ext cx="1807200" cy="1252800"/>
          </a:xfrm>
          <a:prstGeom prst="rect">
            <a:avLst/>
          </a:prstGeom>
          <a:noFill/>
          <a:ln>
            <a:noFill/>
          </a:ln>
        </p:spPr>
        <p:txBody>
          <a:bodyPr spcFirstLastPara="1" wrap="square" lIns="91425" tIns="91425" rIns="91425" bIns="91425" anchor="t" anchorCtr="0">
            <a:noAutofit/>
          </a:bodyPr>
          <a:lstStyle>
            <a:lvl1pPr marL="0" marR="0" lvl="0"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9" name="Google Shape;4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50"/>
        <p:cNvGrpSpPr/>
        <p:nvPr/>
      </p:nvGrpSpPr>
      <p:grpSpPr>
        <a:xfrm>
          <a:off x="0" y="0"/>
          <a:ext cx="0" cy="0"/>
          <a:chOff x="0" y="0"/>
          <a:chExt cx="0" cy="0"/>
        </a:xfrm>
      </p:grpSpPr>
      <p:sp>
        <p:nvSpPr>
          <p:cNvPr id="51" name="Google Shape;51;p7"/>
          <p:cNvSpPr/>
          <p:nvPr/>
        </p:nvSpPr>
        <p:spPr>
          <a:xfrm>
            <a:off x="7119100" y="0"/>
            <a:ext cx="2025000" cy="5143500"/>
          </a:xfrm>
          <a:prstGeom prst="rect">
            <a:avLst/>
          </a:prstGeom>
          <a:solidFill>
            <a:srgbClr val="85C4AC">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 name="Google Shape;52;p7"/>
          <p:cNvSpPr/>
          <p:nvPr/>
        </p:nvSpPr>
        <p:spPr>
          <a:xfrm>
            <a:off x="0" y="0"/>
            <a:ext cx="2147700" cy="5143500"/>
          </a:xfrm>
          <a:prstGeom prst="rect">
            <a:avLst/>
          </a:prstGeom>
          <a:solidFill>
            <a:srgbClr val="689986">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 name="Google Shape;53;p7"/>
          <p:cNvSpPr/>
          <p:nvPr/>
        </p:nvSpPr>
        <p:spPr>
          <a:xfrm>
            <a:off x="2147700" y="0"/>
            <a:ext cx="2595000" cy="5143500"/>
          </a:xfrm>
          <a:prstGeom prst="rect">
            <a:avLst/>
          </a:prstGeom>
          <a:solidFill>
            <a:srgbClr val="74AB96">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 name="Google Shape;54;p7"/>
          <p:cNvSpPr/>
          <p:nvPr/>
        </p:nvSpPr>
        <p:spPr>
          <a:xfrm>
            <a:off x="4727500" y="0"/>
            <a:ext cx="2391600" cy="5143500"/>
          </a:xfrm>
          <a:prstGeom prst="rect">
            <a:avLst/>
          </a:prstGeom>
          <a:solidFill>
            <a:srgbClr val="7CB8A1">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5" name="Google Shape;55;p7"/>
          <p:cNvSpPr/>
          <p:nvPr/>
        </p:nvSpPr>
        <p:spPr>
          <a:xfrm rot="5400000">
            <a:off x="2035125" y="-107150"/>
            <a:ext cx="2393100" cy="6463200"/>
          </a:xfrm>
          <a:prstGeom prst="rect">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6" name="Google Shape;56;p7"/>
          <p:cNvSpPr/>
          <p:nvPr/>
        </p:nvSpPr>
        <p:spPr>
          <a:xfrm rot="5400000">
            <a:off x="5612775" y="2783050"/>
            <a:ext cx="2383800" cy="6828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7" name="Google Shape;57;p7"/>
          <p:cNvSpPr txBox="1">
            <a:spLocks noGrp="1"/>
          </p:cNvSpPr>
          <p:nvPr>
            <p:ph type="title"/>
          </p:nvPr>
        </p:nvSpPr>
        <p:spPr>
          <a:xfrm>
            <a:off x="539025" y="2499500"/>
            <a:ext cx="50679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4800"/>
              <a:buFont typeface="Muli"/>
              <a:buNone/>
              <a:defRPr sz="4800">
                <a:solidFill>
                  <a:srgbClr val="FFFFFF"/>
                </a:solidFill>
                <a:latin typeface="Muli"/>
                <a:ea typeface="Muli"/>
                <a:cs typeface="Muli"/>
                <a:sym typeface="Muli"/>
              </a:defRPr>
            </a:lvl1pPr>
            <a:lvl2pPr lvl="1"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2pPr>
            <a:lvl3pPr lvl="2"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3pPr>
            <a:lvl4pPr lvl="3"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4pPr>
            <a:lvl5pPr lvl="4"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5pPr>
            <a:lvl6pPr lvl="5"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6pPr>
            <a:lvl7pPr lvl="6"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7pPr>
            <a:lvl8pPr lvl="7"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8pPr>
            <a:lvl9pPr lvl="8"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9pPr>
          </a:lstStyle>
          <a:p>
            <a:endParaRPr/>
          </a:p>
        </p:txBody>
      </p:sp>
      <p:sp>
        <p:nvSpPr>
          <p:cNvPr id="58" name="Google Shape;5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7"/>
          <p:cNvSpPr txBox="1">
            <a:spLocks noGrp="1"/>
          </p:cNvSpPr>
          <p:nvPr>
            <p:ph type="subTitle" idx="1"/>
          </p:nvPr>
        </p:nvSpPr>
        <p:spPr>
          <a:xfrm>
            <a:off x="539025" y="3575750"/>
            <a:ext cx="3828300" cy="424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latin typeface="Muli"/>
                <a:ea typeface="Muli"/>
                <a:cs typeface="Muli"/>
                <a:sym typeface="Muli"/>
              </a:defRPr>
            </a:lvl1pPr>
            <a:lvl2pPr lvl="1">
              <a:spcBef>
                <a:spcPts val="1600"/>
              </a:spcBef>
              <a:spcAft>
                <a:spcPts val="0"/>
              </a:spcAft>
              <a:buNone/>
              <a:defRPr>
                <a:solidFill>
                  <a:srgbClr val="FFFFFF"/>
                </a:solidFill>
                <a:latin typeface="Muli"/>
                <a:ea typeface="Muli"/>
                <a:cs typeface="Muli"/>
                <a:sym typeface="Muli"/>
              </a:defRPr>
            </a:lvl2pPr>
            <a:lvl3pPr lvl="2">
              <a:spcBef>
                <a:spcPts val="1600"/>
              </a:spcBef>
              <a:spcAft>
                <a:spcPts val="0"/>
              </a:spcAft>
              <a:buNone/>
              <a:defRPr>
                <a:solidFill>
                  <a:srgbClr val="FFFFFF"/>
                </a:solidFill>
                <a:latin typeface="Muli"/>
                <a:ea typeface="Muli"/>
                <a:cs typeface="Muli"/>
                <a:sym typeface="Muli"/>
              </a:defRPr>
            </a:lvl3pPr>
            <a:lvl4pPr lvl="3">
              <a:spcBef>
                <a:spcPts val="1600"/>
              </a:spcBef>
              <a:spcAft>
                <a:spcPts val="0"/>
              </a:spcAft>
              <a:buNone/>
              <a:defRPr>
                <a:solidFill>
                  <a:srgbClr val="FFFFFF"/>
                </a:solidFill>
                <a:latin typeface="Muli"/>
                <a:ea typeface="Muli"/>
                <a:cs typeface="Muli"/>
                <a:sym typeface="Muli"/>
              </a:defRPr>
            </a:lvl4pPr>
            <a:lvl5pPr lvl="4">
              <a:spcBef>
                <a:spcPts val="1600"/>
              </a:spcBef>
              <a:spcAft>
                <a:spcPts val="0"/>
              </a:spcAft>
              <a:buNone/>
              <a:defRPr>
                <a:solidFill>
                  <a:srgbClr val="FFFFFF"/>
                </a:solidFill>
                <a:latin typeface="Muli"/>
                <a:ea typeface="Muli"/>
                <a:cs typeface="Muli"/>
                <a:sym typeface="Muli"/>
              </a:defRPr>
            </a:lvl5pPr>
            <a:lvl6pPr lvl="5">
              <a:spcBef>
                <a:spcPts val="1600"/>
              </a:spcBef>
              <a:spcAft>
                <a:spcPts val="0"/>
              </a:spcAft>
              <a:buNone/>
              <a:defRPr>
                <a:solidFill>
                  <a:srgbClr val="FFFFFF"/>
                </a:solidFill>
                <a:latin typeface="Muli"/>
                <a:ea typeface="Muli"/>
                <a:cs typeface="Muli"/>
                <a:sym typeface="Muli"/>
              </a:defRPr>
            </a:lvl6pPr>
            <a:lvl7pPr lvl="6">
              <a:spcBef>
                <a:spcPts val="1600"/>
              </a:spcBef>
              <a:spcAft>
                <a:spcPts val="0"/>
              </a:spcAft>
              <a:buNone/>
              <a:defRPr>
                <a:solidFill>
                  <a:srgbClr val="FFFFFF"/>
                </a:solidFill>
                <a:latin typeface="Muli"/>
                <a:ea typeface="Muli"/>
                <a:cs typeface="Muli"/>
                <a:sym typeface="Muli"/>
              </a:defRPr>
            </a:lvl7pPr>
            <a:lvl8pPr lvl="7">
              <a:spcBef>
                <a:spcPts val="1600"/>
              </a:spcBef>
              <a:spcAft>
                <a:spcPts val="0"/>
              </a:spcAft>
              <a:buNone/>
              <a:defRPr>
                <a:solidFill>
                  <a:srgbClr val="FFFFFF"/>
                </a:solidFill>
                <a:latin typeface="Muli"/>
                <a:ea typeface="Muli"/>
                <a:cs typeface="Muli"/>
                <a:sym typeface="Muli"/>
              </a:defRPr>
            </a:lvl8pPr>
            <a:lvl9pPr lvl="8">
              <a:spcBef>
                <a:spcPts val="1600"/>
              </a:spcBef>
              <a:spcAft>
                <a:spcPts val="1600"/>
              </a:spcAft>
              <a:buNone/>
              <a:defRPr>
                <a:solidFill>
                  <a:srgbClr val="FFFFFF"/>
                </a:solidFill>
                <a:latin typeface="Muli"/>
                <a:ea typeface="Muli"/>
                <a:cs typeface="Muli"/>
                <a:sym typeface="Mul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1">
  <p:cSld name="SECTION_HEADER_1_1">
    <p:spTree>
      <p:nvGrpSpPr>
        <p:cNvPr id="1" name="Shape 60"/>
        <p:cNvGrpSpPr/>
        <p:nvPr/>
      </p:nvGrpSpPr>
      <p:grpSpPr>
        <a:xfrm>
          <a:off x="0" y="0"/>
          <a:ext cx="0" cy="0"/>
          <a:chOff x="0" y="0"/>
          <a:chExt cx="0" cy="0"/>
        </a:xfrm>
      </p:grpSpPr>
      <p:sp>
        <p:nvSpPr>
          <p:cNvPr id="61" name="Google Shape;61;p8"/>
          <p:cNvSpPr/>
          <p:nvPr/>
        </p:nvSpPr>
        <p:spPr>
          <a:xfrm>
            <a:off x="2147700" y="0"/>
            <a:ext cx="2595000" cy="5143500"/>
          </a:xfrm>
          <a:prstGeom prst="rect">
            <a:avLst/>
          </a:prstGeom>
          <a:solidFill>
            <a:srgbClr val="5477A7">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 name="Google Shape;62;p8"/>
          <p:cNvSpPr/>
          <p:nvPr/>
        </p:nvSpPr>
        <p:spPr>
          <a:xfrm>
            <a:off x="0" y="0"/>
            <a:ext cx="2147700" cy="5143500"/>
          </a:xfrm>
          <a:prstGeom prst="rect">
            <a:avLst/>
          </a:prstGeom>
          <a:solidFill>
            <a:srgbClr val="4E6E9A">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 name="Google Shape;63;p8"/>
          <p:cNvSpPr/>
          <p:nvPr/>
        </p:nvSpPr>
        <p:spPr>
          <a:xfrm>
            <a:off x="7119100" y="0"/>
            <a:ext cx="2025000" cy="5143500"/>
          </a:xfrm>
          <a:prstGeom prst="rect">
            <a:avLst/>
          </a:prstGeom>
          <a:solidFill>
            <a:srgbClr val="648DC6">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 name="Google Shape;64;p8"/>
          <p:cNvSpPr/>
          <p:nvPr/>
        </p:nvSpPr>
        <p:spPr>
          <a:xfrm>
            <a:off x="4742700" y="0"/>
            <a:ext cx="2376300" cy="5143500"/>
          </a:xfrm>
          <a:prstGeom prst="rect">
            <a:avLst/>
          </a:prstGeom>
          <a:solidFill>
            <a:srgbClr val="5A7FB3">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5" name="Google Shape;65;p8"/>
          <p:cNvSpPr/>
          <p:nvPr/>
        </p:nvSpPr>
        <p:spPr>
          <a:xfrm rot="5400000">
            <a:off x="2035125" y="-107150"/>
            <a:ext cx="2393100" cy="6463200"/>
          </a:xfrm>
          <a:prstGeom prst="rect">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6" name="Google Shape;66;p8"/>
          <p:cNvSpPr txBox="1">
            <a:spLocks noGrp="1"/>
          </p:cNvSpPr>
          <p:nvPr>
            <p:ph type="title"/>
          </p:nvPr>
        </p:nvSpPr>
        <p:spPr>
          <a:xfrm>
            <a:off x="539025" y="2499500"/>
            <a:ext cx="50679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4800"/>
              <a:buFont typeface="Muli"/>
              <a:buNone/>
              <a:defRPr sz="4800">
                <a:solidFill>
                  <a:srgbClr val="FFFFFF"/>
                </a:solidFill>
                <a:latin typeface="Muli"/>
                <a:ea typeface="Muli"/>
                <a:cs typeface="Muli"/>
                <a:sym typeface="Muli"/>
              </a:defRPr>
            </a:lvl1pPr>
            <a:lvl2pPr lvl="1"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2pPr>
            <a:lvl3pPr lvl="2"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3pPr>
            <a:lvl4pPr lvl="3"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4pPr>
            <a:lvl5pPr lvl="4"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5pPr>
            <a:lvl6pPr lvl="5"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6pPr>
            <a:lvl7pPr lvl="6"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7pPr>
            <a:lvl8pPr lvl="7"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8pPr>
            <a:lvl9pPr lvl="8"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9pPr>
          </a:lstStyle>
          <a:p>
            <a:endParaRPr/>
          </a:p>
        </p:txBody>
      </p:sp>
      <p:sp>
        <p:nvSpPr>
          <p:cNvPr id="67" name="Google Shape;6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
        <p:nvSpPr>
          <p:cNvPr id="68" name="Google Shape;68;p8"/>
          <p:cNvSpPr txBox="1">
            <a:spLocks noGrp="1"/>
          </p:cNvSpPr>
          <p:nvPr>
            <p:ph type="subTitle" idx="1"/>
          </p:nvPr>
        </p:nvSpPr>
        <p:spPr>
          <a:xfrm>
            <a:off x="539025" y="3575750"/>
            <a:ext cx="3828300" cy="424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
        <p:nvSpPr>
          <p:cNvPr id="69" name="Google Shape;69;p8"/>
          <p:cNvSpPr/>
          <p:nvPr/>
        </p:nvSpPr>
        <p:spPr>
          <a:xfrm rot="5400000">
            <a:off x="5612775" y="2783050"/>
            <a:ext cx="2383800" cy="6828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1"/>
        <p:cNvGrpSpPr/>
        <p:nvPr/>
      </p:nvGrpSpPr>
      <p:grpSpPr>
        <a:xfrm>
          <a:off x="0" y="0"/>
          <a:ext cx="0" cy="0"/>
          <a:chOff x="0" y="0"/>
          <a:chExt cx="0" cy="0"/>
        </a:xfrm>
      </p:grpSpPr>
      <p:sp>
        <p:nvSpPr>
          <p:cNvPr id="82" name="Google Shape;82;p10"/>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4E6F9B"/>
              </a:buClr>
              <a:buSzPts val="2800"/>
              <a:buFont typeface="Muli"/>
              <a:buNone/>
              <a:defRPr>
                <a:solidFill>
                  <a:srgbClr val="4E6F9B"/>
                </a:solidFill>
                <a:latin typeface="Muli"/>
                <a:ea typeface="Muli"/>
                <a:cs typeface="Muli"/>
                <a:sym typeface="Muli"/>
              </a:defRPr>
            </a:lvl1pPr>
            <a:lvl2pPr lvl="1">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endParaRPr/>
          </a:p>
        </p:txBody>
      </p:sp>
      <p:sp>
        <p:nvSpPr>
          <p:cNvPr id="83" name="Google Shape;83;p10"/>
          <p:cNvSpPr txBox="1">
            <a:spLocks noGrp="1"/>
          </p:cNvSpPr>
          <p:nvPr>
            <p:ph type="body" idx="1"/>
          </p:nvPr>
        </p:nvSpPr>
        <p:spPr>
          <a:xfrm>
            <a:off x="370475" y="1348400"/>
            <a:ext cx="84600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Font typeface="Muli"/>
              <a:buChar char="●"/>
              <a:defRPr>
                <a:latin typeface="Muli"/>
                <a:ea typeface="Muli"/>
                <a:cs typeface="Muli"/>
                <a:sym typeface="Muli"/>
              </a:defRPr>
            </a:lvl1pPr>
            <a:lvl2pPr marL="914400" lvl="1" indent="-317500">
              <a:spcBef>
                <a:spcPts val="1600"/>
              </a:spcBef>
              <a:spcAft>
                <a:spcPts val="0"/>
              </a:spcAft>
              <a:buSzPts val="1400"/>
              <a:buFont typeface="Muli"/>
              <a:buChar char="○"/>
              <a:defRPr>
                <a:latin typeface="Muli"/>
                <a:ea typeface="Muli"/>
                <a:cs typeface="Muli"/>
                <a:sym typeface="Muli"/>
              </a:defRPr>
            </a:lvl2pPr>
            <a:lvl3pPr marL="1371600" lvl="2" indent="-317500">
              <a:spcBef>
                <a:spcPts val="1600"/>
              </a:spcBef>
              <a:spcAft>
                <a:spcPts val="0"/>
              </a:spcAft>
              <a:buSzPts val="1400"/>
              <a:buFont typeface="Muli"/>
              <a:buChar char="■"/>
              <a:defRPr>
                <a:latin typeface="Muli"/>
                <a:ea typeface="Muli"/>
                <a:cs typeface="Muli"/>
                <a:sym typeface="Muli"/>
              </a:defRPr>
            </a:lvl3pPr>
            <a:lvl4pPr marL="1828800" lvl="3" indent="-317500">
              <a:spcBef>
                <a:spcPts val="1600"/>
              </a:spcBef>
              <a:spcAft>
                <a:spcPts val="0"/>
              </a:spcAft>
              <a:buSzPts val="1400"/>
              <a:buFont typeface="Muli"/>
              <a:buChar char="●"/>
              <a:defRPr>
                <a:latin typeface="Muli"/>
                <a:ea typeface="Muli"/>
                <a:cs typeface="Muli"/>
                <a:sym typeface="Muli"/>
              </a:defRPr>
            </a:lvl4pPr>
            <a:lvl5pPr marL="2286000" lvl="4" indent="-317500">
              <a:spcBef>
                <a:spcPts val="1600"/>
              </a:spcBef>
              <a:spcAft>
                <a:spcPts val="0"/>
              </a:spcAft>
              <a:buSzPts val="1400"/>
              <a:buFont typeface="Muli"/>
              <a:buChar char="○"/>
              <a:defRPr>
                <a:latin typeface="Muli"/>
                <a:ea typeface="Muli"/>
                <a:cs typeface="Muli"/>
                <a:sym typeface="Muli"/>
              </a:defRPr>
            </a:lvl5pPr>
            <a:lvl6pPr marL="2743200" lvl="5" indent="-317500">
              <a:spcBef>
                <a:spcPts val="1600"/>
              </a:spcBef>
              <a:spcAft>
                <a:spcPts val="0"/>
              </a:spcAft>
              <a:buSzPts val="1400"/>
              <a:buFont typeface="Muli"/>
              <a:buChar char="■"/>
              <a:defRPr>
                <a:latin typeface="Muli"/>
                <a:ea typeface="Muli"/>
                <a:cs typeface="Muli"/>
                <a:sym typeface="Muli"/>
              </a:defRPr>
            </a:lvl6pPr>
            <a:lvl7pPr marL="3200400" lvl="6" indent="-317500">
              <a:spcBef>
                <a:spcPts val="1600"/>
              </a:spcBef>
              <a:spcAft>
                <a:spcPts val="0"/>
              </a:spcAft>
              <a:buSzPts val="1400"/>
              <a:buFont typeface="Muli"/>
              <a:buChar char="●"/>
              <a:defRPr>
                <a:latin typeface="Muli"/>
                <a:ea typeface="Muli"/>
                <a:cs typeface="Muli"/>
                <a:sym typeface="Muli"/>
              </a:defRPr>
            </a:lvl7pPr>
            <a:lvl8pPr marL="3657600" lvl="7" indent="-317500">
              <a:spcBef>
                <a:spcPts val="1600"/>
              </a:spcBef>
              <a:spcAft>
                <a:spcPts val="0"/>
              </a:spcAft>
              <a:buSzPts val="1400"/>
              <a:buFont typeface="Muli"/>
              <a:buChar char="○"/>
              <a:defRPr>
                <a:latin typeface="Muli"/>
                <a:ea typeface="Muli"/>
                <a:cs typeface="Muli"/>
                <a:sym typeface="Muli"/>
              </a:defRPr>
            </a:lvl8pPr>
            <a:lvl9pPr marL="4114800" lvl="8" indent="-317500">
              <a:spcBef>
                <a:spcPts val="1600"/>
              </a:spcBef>
              <a:spcAft>
                <a:spcPts val="1600"/>
              </a:spcAft>
              <a:buSzPts val="1400"/>
              <a:buFont typeface="Muli"/>
              <a:buChar char="■"/>
              <a:defRPr>
                <a:latin typeface="Muli"/>
                <a:ea typeface="Muli"/>
                <a:cs typeface="Muli"/>
                <a:sym typeface="Muli"/>
              </a:defRPr>
            </a:lvl9pPr>
          </a:lstStyle>
          <a:p>
            <a:endParaRPr/>
          </a:p>
        </p:txBody>
      </p:sp>
      <p:sp>
        <p:nvSpPr>
          <p:cNvPr id="84" name="Google Shape;8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85" name="Google Shape;85;p10"/>
          <p:cNvGrpSpPr/>
          <p:nvPr/>
        </p:nvGrpSpPr>
        <p:grpSpPr>
          <a:xfrm rot="-5400000">
            <a:off x="-47651" y="696877"/>
            <a:ext cx="649715" cy="69000"/>
            <a:chOff x="684763" y="3506750"/>
            <a:chExt cx="3536825" cy="69000"/>
          </a:xfrm>
        </p:grpSpPr>
        <p:sp>
          <p:nvSpPr>
            <p:cNvPr id="86" name="Google Shape;86;p10"/>
            <p:cNvSpPr/>
            <p:nvPr/>
          </p:nvSpPr>
          <p:spPr>
            <a:xfrm>
              <a:off x="1515450" y="3506750"/>
              <a:ext cx="1003800" cy="69000"/>
            </a:xfrm>
            <a:prstGeom prst="rect">
              <a:avLst/>
            </a:prstGeom>
            <a:solidFill>
              <a:srgbClr val="5477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7" name="Google Shape;87;p10"/>
            <p:cNvSpPr/>
            <p:nvPr/>
          </p:nvSpPr>
          <p:spPr>
            <a:xfrm>
              <a:off x="684763" y="3506750"/>
              <a:ext cx="830700" cy="69000"/>
            </a:xfrm>
            <a:prstGeom prst="rect">
              <a:avLst/>
            </a:prstGeom>
            <a:solidFill>
              <a:srgbClr val="4E6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8" name="Google Shape;88;p10"/>
            <p:cNvSpPr/>
            <p:nvPr/>
          </p:nvSpPr>
          <p:spPr>
            <a:xfrm>
              <a:off x="3438288" y="3506750"/>
              <a:ext cx="783300" cy="69000"/>
            </a:xfrm>
            <a:prstGeom prst="rect">
              <a:avLst/>
            </a:prstGeom>
            <a:solidFill>
              <a:srgbClr val="648D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9" name="Google Shape;89;p10"/>
            <p:cNvSpPr/>
            <p:nvPr/>
          </p:nvSpPr>
          <p:spPr>
            <a:xfrm>
              <a:off x="2519144" y="3506750"/>
              <a:ext cx="918900" cy="69000"/>
            </a:xfrm>
            <a:prstGeom prst="rect">
              <a:avLst/>
            </a:prstGeom>
            <a:solidFill>
              <a:srgbClr val="5A7F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90" name="Google Shape;90;p10"/>
          <p:cNvSpPr txBox="1">
            <a:spLocks noGrp="1"/>
          </p:cNvSpPr>
          <p:nvPr>
            <p:ph type="subTitle" idx="2"/>
          </p:nvPr>
        </p:nvSpPr>
        <p:spPr>
          <a:xfrm>
            <a:off x="370483" y="941525"/>
            <a:ext cx="8460000" cy="3936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91"/>
        <p:cNvGrpSpPr/>
        <p:nvPr/>
      </p:nvGrpSpPr>
      <p:grpSpPr>
        <a:xfrm>
          <a:off x="0" y="0"/>
          <a:ext cx="0" cy="0"/>
          <a:chOff x="0" y="0"/>
          <a:chExt cx="0" cy="0"/>
        </a:xfrm>
      </p:grpSpPr>
      <p:sp>
        <p:nvSpPr>
          <p:cNvPr id="92" name="Google Shape;92;p11"/>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4E6F9B"/>
              </a:buClr>
              <a:buSzPts val="2800"/>
              <a:buFont typeface="Muli"/>
              <a:buNone/>
              <a:defRPr>
                <a:solidFill>
                  <a:srgbClr val="4E6F9B"/>
                </a:solidFill>
                <a:latin typeface="Muli"/>
                <a:ea typeface="Muli"/>
                <a:cs typeface="Muli"/>
                <a:sym typeface="Muli"/>
              </a:defRPr>
            </a:lvl1pPr>
            <a:lvl2pPr lvl="1" rtl="0">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rtl="0">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rtl="0">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rtl="0">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rtl="0">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rtl="0">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rtl="0">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rtl="0">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endParaRPr/>
          </a:p>
        </p:txBody>
      </p:sp>
      <p:sp>
        <p:nvSpPr>
          <p:cNvPr id="93" name="Google Shape;93;p11"/>
          <p:cNvSpPr txBox="1">
            <a:spLocks noGrp="1"/>
          </p:cNvSpPr>
          <p:nvPr>
            <p:ph type="body" idx="1"/>
          </p:nvPr>
        </p:nvSpPr>
        <p:spPr>
          <a:xfrm>
            <a:off x="370475" y="1348400"/>
            <a:ext cx="38913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Muli"/>
              <a:buChar char="●"/>
              <a:defRPr>
                <a:latin typeface="Muli"/>
                <a:ea typeface="Muli"/>
                <a:cs typeface="Muli"/>
                <a:sym typeface="Muli"/>
              </a:defRPr>
            </a:lvl1pPr>
            <a:lvl2pPr marL="914400" lvl="1" indent="-317500" rtl="0">
              <a:spcBef>
                <a:spcPts val="1600"/>
              </a:spcBef>
              <a:spcAft>
                <a:spcPts val="0"/>
              </a:spcAft>
              <a:buSzPts val="1400"/>
              <a:buFont typeface="Muli"/>
              <a:buChar char="○"/>
              <a:defRPr>
                <a:latin typeface="Muli"/>
                <a:ea typeface="Muli"/>
                <a:cs typeface="Muli"/>
                <a:sym typeface="Muli"/>
              </a:defRPr>
            </a:lvl2pPr>
            <a:lvl3pPr marL="1371600" lvl="2" indent="-317500" rtl="0">
              <a:spcBef>
                <a:spcPts val="1600"/>
              </a:spcBef>
              <a:spcAft>
                <a:spcPts val="0"/>
              </a:spcAft>
              <a:buSzPts val="1400"/>
              <a:buFont typeface="Muli"/>
              <a:buChar char="■"/>
              <a:defRPr>
                <a:latin typeface="Muli"/>
                <a:ea typeface="Muli"/>
                <a:cs typeface="Muli"/>
                <a:sym typeface="Muli"/>
              </a:defRPr>
            </a:lvl3pPr>
            <a:lvl4pPr marL="1828800" lvl="3" indent="-317500" rtl="0">
              <a:spcBef>
                <a:spcPts val="1600"/>
              </a:spcBef>
              <a:spcAft>
                <a:spcPts val="0"/>
              </a:spcAft>
              <a:buSzPts val="1400"/>
              <a:buFont typeface="Muli"/>
              <a:buChar char="●"/>
              <a:defRPr>
                <a:latin typeface="Muli"/>
                <a:ea typeface="Muli"/>
                <a:cs typeface="Muli"/>
                <a:sym typeface="Muli"/>
              </a:defRPr>
            </a:lvl4pPr>
            <a:lvl5pPr marL="2286000" lvl="4" indent="-317500" rtl="0">
              <a:spcBef>
                <a:spcPts val="1600"/>
              </a:spcBef>
              <a:spcAft>
                <a:spcPts val="0"/>
              </a:spcAft>
              <a:buSzPts val="1400"/>
              <a:buFont typeface="Muli"/>
              <a:buChar char="○"/>
              <a:defRPr>
                <a:latin typeface="Muli"/>
                <a:ea typeface="Muli"/>
                <a:cs typeface="Muli"/>
                <a:sym typeface="Muli"/>
              </a:defRPr>
            </a:lvl5pPr>
            <a:lvl6pPr marL="2743200" lvl="5" indent="-317500" rtl="0">
              <a:spcBef>
                <a:spcPts val="1600"/>
              </a:spcBef>
              <a:spcAft>
                <a:spcPts val="0"/>
              </a:spcAft>
              <a:buSzPts val="1400"/>
              <a:buFont typeface="Muli"/>
              <a:buChar char="■"/>
              <a:defRPr>
                <a:latin typeface="Muli"/>
                <a:ea typeface="Muli"/>
                <a:cs typeface="Muli"/>
                <a:sym typeface="Muli"/>
              </a:defRPr>
            </a:lvl6pPr>
            <a:lvl7pPr marL="3200400" lvl="6" indent="-317500" rtl="0">
              <a:spcBef>
                <a:spcPts val="1600"/>
              </a:spcBef>
              <a:spcAft>
                <a:spcPts val="0"/>
              </a:spcAft>
              <a:buSzPts val="1400"/>
              <a:buFont typeface="Muli"/>
              <a:buChar char="●"/>
              <a:defRPr>
                <a:latin typeface="Muli"/>
                <a:ea typeface="Muli"/>
                <a:cs typeface="Muli"/>
                <a:sym typeface="Muli"/>
              </a:defRPr>
            </a:lvl7pPr>
            <a:lvl8pPr marL="3657600" lvl="7" indent="-317500" rtl="0">
              <a:spcBef>
                <a:spcPts val="1600"/>
              </a:spcBef>
              <a:spcAft>
                <a:spcPts val="0"/>
              </a:spcAft>
              <a:buSzPts val="1400"/>
              <a:buFont typeface="Muli"/>
              <a:buChar char="○"/>
              <a:defRPr>
                <a:latin typeface="Muli"/>
                <a:ea typeface="Muli"/>
                <a:cs typeface="Muli"/>
                <a:sym typeface="Muli"/>
              </a:defRPr>
            </a:lvl8pPr>
            <a:lvl9pPr marL="4114800" lvl="8" indent="-317500" rtl="0">
              <a:spcBef>
                <a:spcPts val="1600"/>
              </a:spcBef>
              <a:spcAft>
                <a:spcPts val="1600"/>
              </a:spcAft>
              <a:buSzPts val="1400"/>
              <a:buFont typeface="Muli"/>
              <a:buChar char="■"/>
              <a:defRPr>
                <a:latin typeface="Muli"/>
                <a:ea typeface="Muli"/>
                <a:cs typeface="Muli"/>
                <a:sym typeface="Muli"/>
              </a:defRPr>
            </a:lvl9pPr>
          </a:lstStyle>
          <a:p>
            <a:endParaRPr/>
          </a:p>
        </p:txBody>
      </p:sp>
      <p:sp>
        <p:nvSpPr>
          <p:cNvPr id="94" name="Google Shape;9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95" name="Google Shape;95;p11"/>
          <p:cNvGrpSpPr/>
          <p:nvPr/>
        </p:nvGrpSpPr>
        <p:grpSpPr>
          <a:xfrm rot="-5400000">
            <a:off x="-47651" y="696877"/>
            <a:ext cx="649715" cy="69000"/>
            <a:chOff x="684763" y="3506750"/>
            <a:chExt cx="3536825" cy="69000"/>
          </a:xfrm>
        </p:grpSpPr>
        <p:sp>
          <p:nvSpPr>
            <p:cNvPr id="96" name="Google Shape;96;p11"/>
            <p:cNvSpPr/>
            <p:nvPr/>
          </p:nvSpPr>
          <p:spPr>
            <a:xfrm>
              <a:off x="1515450" y="3506750"/>
              <a:ext cx="1003800" cy="69000"/>
            </a:xfrm>
            <a:prstGeom prst="rect">
              <a:avLst/>
            </a:prstGeom>
            <a:solidFill>
              <a:srgbClr val="5477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7" name="Google Shape;97;p11"/>
            <p:cNvSpPr/>
            <p:nvPr/>
          </p:nvSpPr>
          <p:spPr>
            <a:xfrm>
              <a:off x="684763" y="3506750"/>
              <a:ext cx="830700" cy="69000"/>
            </a:xfrm>
            <a:prstGeom prst="rect">
              <a:avLst/>
            </a:prstGeom>
            <a:solidFill>
              <a:srgbClr val="4E6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8" name="Google Shape;98;p11"/>
            <p:cNvSpPr/>
            <p:nvPr/>
          </p:nvSpPr>
          <p:spPr>
            <a:xfrm>
              <a:off x="3438288" y="3506750"/>
              <a:ext cx="783300" cy="69000"/>
            </a:xfrm>
            <a:prstGeom prst="rect">
              <a:avLst/>
            </a:prstGeom>
            <a:solidFill>
              <a:srgbClr val="648D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9" name="Google Shape;99;p11"/>
            <p:cNvSpPr/>
            <p:nvPr/>
          </p:nvSpPr>
          <p:spPr>
            <a:xfrm>
              <a:off x="2519144" y="3506750"/>
              <a:ext cx="918900" cy="69000"/>
            </a:xfrm>
            <a:prstGeom prst="rect">
              <a:avLst/>
            </a:prstGeom>
            <a:solidFill>
              <a:srgbClr val="5A7F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00" name="Google Shape;100;p11"/>
          <p:cNvSpPr txBox="1">
            <a:spLocks noGrp="1"/>
          </p:cNvSpPr>
          <p:nvPr>
            <p:ph type="subTitle" idx="2"/>
          </p:nvPr>
        </p:nvSpPr>
        <p:spPr>
          <a:xfrm>
            <a:off x="370483" y="941525"/>
            <a:ext cx="84600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01" name="Google Shape;101;p11"/>
          <p:cNvSpPr txBox="1">
            <a:spLocks noGrp="1"/>
          </p:cNvSpPr>
          <p:nvPr>
            <p:ph type="body" idx="3"/>
          </p:nvPr>
        </p:nvSpPr>
        <p:spPr>
          <a:xfrm>
            <a:off x="4581150" y="1348400"/>
            <a:ext cx="38913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Muli"/>
              <a:buChar char="●"/>
              <a:defRPr>
                <a:latin typeface="Muli"/>
                <a:ea typeface="Muli"/>
                <a:cs typeface="Muli"/>
                <a:sym typeface="Muli"/>
              </a:defRPr>
            </a:lvl1pPr>
            <a:lvl2pPr marL="914400" lvl="1" indent="-317500" rtl="0">
              <a:spcBef>
                <a:spcPts val="1600"/>
              </a:spcBef>
              <a:spcAft>
                <a:spcPts val="0"/>
              </a:spcAft>
              <a:buSzPts val="1400"/>
              <a:buFont typeface="Muli"/>
              <a:buChar char="○"/>
              <a:defRPr>
                <a:latin typeface="Muli"/>
                <a:ea typeface="Muli"/>
                <a:cs typeface="Muli"/>
                <a:sym typeface="Muli"/>
              </a:defRPr>
            </a:lvl2pPr>
            <a:lvl3pPr marL="1371600" lvl="2" indent="-317500" rtl="0">
              <a:spcBef>
                <a:spcPts val="1600"/>
              </a:spcBef>
              <a:spcAft>
                <a:spcPts val="0"/>
              </a:spcAft>
              <a:buSzPts val="1400"/>
              <a:buFont typeface="Muli"/>
              <a:buChar char="■"/>
              <a:defRPr>
                <a:latin typeface="Muli"/>
                <a:ea typeface="Muli"/>
                <a:cs typeface="Muli"/>
                <a:sym typeface="Muli"/>
              </a:defRPr>
            </a:lvl3pPr>
            <a:lvl4pPr marL="1828800" lvl="3" indent="-317500" rtl="0">
              <a:spcBef>
                <a:spcPts val="1600"/>
              </a:spcBef>
              <a:spcAft>
                <a:spcPts val="0"/>
              </a:spcAft>
              <a:buSzPts val="1400"/>
              <a:buFont typeface="Muli"/>
              <a:buChar char="●"/>
              <a:defRPr>
                <a:latin typeface="Muli"/>
                <a:ea typeface="Muli"/>
                <a:cs typeface="Muli"/>
                <a:sym typeface="Muli"/>
              </a:defRPr>
            </a:lvl4pPr>
            <a:lvl5pPr marL="2286000" lvl="4" indent="-317500" rtl="0">
              <a:spcBef>
                <a:spcPts val="1600"/>
              </a:spcBef>
              <a:spcAft>
                <a:spcPts val="0"/>
              </a:spcAft>
              <a:buSzPts val="1400"/>
              <a:buFont typeface="Muli"/>
              <a:buChar char="○"/>
              <a:defRPr>
                <a:latin typeface="Muli"/>
                <a:ea typeface="Muli"/>
                <a:cs typeface="Muli"/>
                <a:sym typeface="Muli"/>
              </a:defRPr>
            </a:lvl5pPr>
            <a:lvl6pPr marL="2743200" lvl="5" indent="-317500" rtl="0">
              <a:spcBef>
                <a:spcPts val="1600"/>
              </a:spcBef>
              <a:spcAft>
                <a:spcPts val="0"/>
              </a:spcAft>
              <a:buSzPts val="1400"/>
              <a:buFont typeface="Muli"/>
              <a:buChar char="■"/>
              <a:defRPr>
                <a:latin typeface="Muli"/>
                <a:ea typeface="Muli"/>
                <a:cs typeface="Muli"/>
                <a:sym typeface="Muli"/>
              </a:defRPr>
            </a:lvl6pPr>
            <a:lvl7pPr marL="3200400" lvl="6" indent="-317500" rtl="0">
              <a:spcBef>
                <a:spcPts val="1600"/>
              </a:spcBef>
              <a:spcAft>
                <a:spcPts val="0"/>
              </a:spcAft>
              <a:buSzPts val="1400"/>
              <a:buFont typeface="Muli"/>
              <a:buChar char="●"/>
              <a:defRPr>
                <a:latin typeface="Muli"/>
                <a:ea typeface="Muli"/>
                <a:cs typeface="Muli"/>
                <a:sym typeface="Muli"/>
              </a:defRPr>
            </a:lvl7pPr>
            <a:lvl8pPr marL="3657600" lvl="7" indent="-317500" rtl="0">
              <a:spcBef>
                <a:spcPts val="1600"/>
              </a:spcBef>
              <a:spcAft>
                <a:spcPts val="0"/>
              </a:spcAft>
              <a:buSzPts val="1400"/>
              <a:buFont typeface="Muli"/>
              <a:buChar char="○"/>
              <a:defRPr>
                <a:latin typeface="Muli"/>
                <a:ea typeface="Muli"/>
                <a:cs typeface="Muli"/>
                <a:sym typeface="Muli"/>
              </a:defRPr>
            </a:lvl8pPr>
            <a:lvl9pPr marL="4114800" lvl="8" indent="-317500" rtl="0">
              <a:spcBef>
                <a:spcPts val="1600"/>
              </a:spcBef>
              <a:spcAft>
                <a:spcPts val="1600"/>
              </a:spcAft>
              <a:buSzPts val="1400"/>
              <a:buFont typeface="Muli"/>
              <a:buChar char="■"/>
              <a:defRPr>
                <a:latin typeface="Muli"/>
                <a:ea typeface="Muli"/>
                <a:cs typeface="Muli"/>
                <a:sym typeface="Mul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2"/>
        <p:cNvGrpSpPr/>
        <p:nvPr/>
      </p:nvGrpSpPr>
      <p:grpSpPr>
        <a:xfrm>
          <a:off x="0" y="0"/>
          <a:ext cx="0" cy="0"/>
          <a:chOff x="0" y="0"/>
          <a:chExt cx="0" cy="0"/>
        </a:xfrm>
      </p:grpSpPr>
      <p:sp>
        <p:nvSpPr>
          <p:cNvPr id="103" name="Google Shape;103;p1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1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05" name="Google Shape;105;p1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06" name="Google Shape;10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7"/>
        <p:cNvGrpSpPr/>
        <p:nvPr/>
      </p:nvGrpSpPr>
      <p:grpSpPr>
        <a:xfrm>
          <a:off x="0" y="0"/>
          <a:ext cx="0" cy="0"/>
          <a:chOff x="0" y="0"/>
          <a:chExt cx="0" cy="0"/>
        </a:xfrm>
      </p:grpSpPr>
      <p:sp>
        <p:nvSpPr>
          <p:cNvPr id="108" name="Google Shape;108;p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9" name="Google Shape;109;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theme" Target="../theme/theme2.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92"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7" r:id="rId15"/>
    <p:sldLayoutId id="2147483668" r:id="rId16"/>
    <p:sldLayoutId id="2147483669" r:id="rId17"/>
    <p:sldLayoutId id="2147483671"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25"/>
          <p:cNvSpPr txBox="1">
            <a:spLocks noGrp="1"/>
          </p:cNvSpPr>
          <p:nvPr>
            <p:ph type="body" idx="1"/>
          </p:nvPr>
        </p:nvSpPr>
        <p:spPr>
          <a:xfrm>
            <a:off x="2874625" y="484600"/>
            <a:ext cx="5562000" cy="4207800"/>
          </a:xfrm>
          <a:prstGeom prst="rect">
            <a:avLst/>
          </a:prstGeom>
          <a:noFill/>
          <a:ln>
            <a:noFill/>
          </a:ln>
        </p:spPr>
        <p:txBody>
          <a:bodyPr spcFirstLastPara="1" wrap="square" lIns="91425" tIns="91425" rIns="91425" bIns="91425" anchor="t" anchorCtr="0">
            <a:noAutofit/>
          </a:bodyPr>
          <a:lstStyle>
            <a:lvl1pPr marL="457200" marR="0" lvl="0" indent="-419100" algn="l" rtl="0">
              <a:lnSpc>
                <a:spcPct val="100000"/>
              </a:lnSpc>
              <a:spcBef>
                <a:spcPts val="600"/>
              </a:spcBef>
              <a:spcAft>
                <a:spcPts val="0"/>
              </a:spcAft>
              <a:buClr>
                <a:schemeClr val="accent3"/>
              </a:buClr>
              <a:buSzPts val="3000"/>
              <a:buFont typeface="Roboto"/>
              <a:buChar char="▸"/>
              <a:defRPr sz="3000" b="0" i="0" u="none" strike="noStrike" cap="none">
                <a:solidFill>
                  <a:schemeClr val="dk1"/>
                </a:solidFill>
                <a:latin typeface="Roboto"/>
                <a:ea typeface="Roboto"/>
                <a:cs typeface="Roboto"/>
                <a:sym typeface="Roboto"/>
              </a:defRPr>
            </a:lvl1pPr>
            <a:lvl2pPr marL="914400" marR="0" lvl="1" indent="-381000" algn="l" rtl="0">
              <a:lnSpc>
                <a:spcPct val="100000"/>
              </a:lnSpc>
              <a:spcBef>
                <a:spcPts val="0"/>
              </a:spcBef>
              <a:spcAft>
                <a:spcPts val="0"/>
              </a:spcAft>
              <a:buClr>
                <a:schemeClr val="accent3"/>
              </a:buClr>
              <a:buSzPts val="2400"/>
              <a:buFont typeface="Roboto"/>
              <a:buChar char="▹"/>
              <a:defRPr sz="2400" b="0" i="0" u="none" strike="noStrike" cap="none">
                <a:solidFill>
                  <a:schemeClr val="dk1"/>
                </a:solidFill>
                <a:latin typeface="Roboto"/>
                <a:ea typeface="Roboto"/>
                <a:cs typeface="Roboto"/>
                <a:sym typeface="Roboto"/>
              </a:defRPr>
            </a:lvl2pPr>
            <a:lvl3pPr marL="1371600" marR="0" lvl="2" indent="-381000" algn="l" rtl="0">
              <a:lnSpc>
                <a:spcPct val="100000"/>
              </a:lnSpc>
              <a:spcBef>
                <a:spcPts val="0"/>
              </a:spcBef>
              <a:spcAft>
                <a:spcPts val="0"/>
              </a:spcAft>
              <a:buClr>
                <a:schemeClr val="accent3"/>
              </a:buClr>
              <a:buSzPts val="2400"/>
              <a:buFont typeface="Roboto"/>
              <a:buChar char="■"/>
              <a:defRPr sz="2400" b="0" i="0" u="none" strike="noStrike" cap="none">
                <a:solidFill>
                  <a:schemeClr val="dk1"/>
                </a:solidFill>
                <a:latin typeface="Roboto"/>
                <a:ea typeface="Roboto"/>
                <a:cs typeface="Roboto"/>
                <a:sym typeface="Roboto"/>
              </a:defRPr>
            </a:lvl3pPr>
            <a:lvl4pPr marL="1828800" marR="0" lvl="3" indent="-342900" algn="l" rtl="0">
              <a:lnSpc>
                <a:spcPct val="100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4pPr>
            <a:lvl5pPr marL="2286000" marR="0" lvl="4" indent="-342900" algn="l" rtl="0">
              <a:lnSpc>
                <a:spcPct val="100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5pPr>
            <a:lvl6pPr marL="2743200" marR="0" lvl="5" indent="-342900" algn="l" rtl="0">
              <a:lnSpc>
                <a:spcPct val="100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6pPr>
            <a:lvl7pPr marL="3200400" marR="0" lvl="6" indent="-342900" algn="l" rtl="0">
              <a:lnSpc>
                <a:spcPct val="100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7pPr>
            <a:lvl8pPr marL="3657600" marR="0" lvl="7" indent="-342900" algn="l" rtl="0">
              <a:lnSpc>
                <a:spcPct val="100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8pPr>
            <a:lvl9pPr marL="4114800" marR="0" lvl="8" indent="-342900" algn="l" rtl="0">
              <a:lnSpc>
                <a:spcPct val="100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9pPr>
          </a:lstStyle>
          <a:p>
            <a:endParaRPr/>
          </a:p>
        </p:txBody>
      </p:sp>
      <p:sp>
        <p:nvSpPr>
          <p:cNvPr id="7" name="Google Shape;7;p25"/>
          <p:cNvSpPr txBox="1">
            <a:spLocks noGrp="1"/>
          </p:cNvSpPr>
          <p:nvPr>
            <p:ph type="sldNum" idx="12"/>
          </p:nvPr>
        </p:nvSpPr>
        <p:spPr>
          <a:xfrm>
            <a:off x="109075" y="146024"/>
            <a:ext cx="1807200" cy="12528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1pPr>
            <a:lvl2pPr marL="0" marR="0" lvl="1"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2pPr>
            <a:lvl3pPr marL="0" marR="0" lvl="2"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3pPr>
            <a:lvl4pPr marL="0" marR="0" lvl="3"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4pPr>
            <a:lvl5pPr marL="0" marR="0" lvl="4"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5pPr>
            <a:lvl6pPr marL="0" marR="0" lvl="5"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6pPr>
            <a:lvl7pPr marL="0" marR="0" lvl="6"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7pPr>
            <a:lvl8pPr marL="0" marR="0" lvl="7"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8pPr>
            <a:lvl9pPr marL="0" marR="0" lvl="8"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sp>
        <p:nvSpPr>
          <p:cNvPr id="8" name="Google Shape;8;p25"/>
          <p:cNvSpPr txBox="1">
            <a:spLocks noGrp="1"/>
          </p:cNvSpPr>
          <p:nvPr>
            <p:ph type="title"/>
          </p:nvPr>
        </p:nvSpPr>
        <p:spPr>
          <a:xfrm>
            <a:off x="203875" y="1626750"/>
            <a:ext cx="1712400" cy="8574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90" r:id="rId1"/>
    <p:sldLayoutId id="2147483691" r:id="rId2"/>
    <p:sldLayoutId id="2147483656" r:id="rId3"/>
    <p:sldLayoutId id="2147483693" r:id="rId4"/>
    <p:sldLayoutId id="2147483694"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hyperlink" Target="https://dominhhai.github.io/vi/2017/10/what-is-lst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hyperlink" Target="https://dominhhai.github.io/vi/2017/10/what-is-lstm/"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hyperlink" Target="https://www.youtube.com/watch?v=_bt9OaavkT4&amp;ab_channel=PrakharAgarwa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hyperlink" Target="https://machinelearningmastery.com/attention-long-short-term-memory-recurrent-neural-networks/"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hyperlink" Target="https://machinelearningmastery.com/attention-long-short-term-memory-recurrent-neural-networks/"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hyperlink" Target="https://machinelearningmastery.com/attention-long-short-term-memory-recurrent-neural-networks/"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microsoft.com/office/2018/10/relationships/comments" Target="../comments/modernComment_132_81BDD55B.xml"/><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0.xml"/><Relationship Id="rId1" Type="http://schemas.openxmlformats.org/officeDocument/2006/relationships/slideLayout" Target="../slideLayouts/slideLayout22.xml"/><Relationship Id="rId6" Type="http://schemas.openxmlformats.org/officeDocument/2006/relationships/hyperlink" Target="mailto:20521665@gm.uit.edu.vn" TargetMode="External"/><Relationship Id="rId5" Type="http://schemas.openxmlformats.org/officeDocument/2006/relationships/hyperlink" Target="mailto:19520396@gm.uit.edu.vn" TargetMode="External"/><Relationship Id="rId4" Type="http://schemas.openxmlformats.org/officeDocument/2006/relationships/hyperlink" Target="mailto:19521671@gm.uit.edu.v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9.gif"/><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2"/>
          <p:cNvSpPr txBox="1">
            <a:spLocks noGrp="1"/>
          </p:cNvSpPr>
          <p:nvPr>
            <p:ph type="title"/>
          </p:nvPr>
        </p:nvSpPr>
        <p:spPr>
          <a:xfrm>
            <a:off x="1598341" y="1230329"/>
            <a:ext cx="7358784" cy="1809363"/>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400">
                <a:solidFill>
                  <a:schemeClr val="bg1"/>
                </a:solidFill>
                <a:latin typeface="Arial Black"/>
              </a:rPr>
              <a:t>MACHINE LEARNING </a:t>
            </a:r>
            <a:r>
              <a:rPr lang="en-US" sz="2400">
                <a:solidFill>
                  <a:srgbClr val="5E85B9"/>
                </a:solidFill>
                <a:latin typeface="Arial Black"/>
              </a:rPr>
              <a:t>FOR </a:t>
            </a:r>
            <a:r>
              <a:rPr lang="en-US" sz="2400">
                <a:solidFill>
                  <a:schemeClr val="bg1"/>
                </a:solidFill>
                <a:latin typeface="Arial Black"/>
              </a:rPr>
              <a:t>SECURITY</a:t>
            </a:r>
            <a:r>
              <a:rPr lang="en-US" sz="2400">
                <a:solidFill>
                  <a:srgbClr val="5E85B9"/>
                </a:solidFill>
                <a:latin typeface="Arial Black"/>
              </a:rPr>
              <a:t> </a:t>
            </a:r>
            <a:br>
              <a:rPr lang="en-US" sz="2400">
                <a:solidFill>
                  <a:srgbClr val="5E85B9"/>
                </a:solidFill>
                <a:latin typeface="Arial Black"/>
              </a:rPr>
            </a:br>
            <a:r>
              <a:rPr lang="en-US" sz="2400">
                <a:solidFill>
                  <a:schemeClr val="bg1"/>
                </a:solidFill>
                <a:latin typeface="Arial Black"/>
              </a:rPr>
              <a:t>VULNERABILITY DETECTION </a:t>
            </a:r>
            <a:br>
              <a:rPr lang="en-US" sz="2400">
                <a:solidFill>
                  <a:schemeClr val="bg1"/>
                </a:solidFill>
                <a:latin typeface="Arial Black"/>
              </a:rPr>
            </a:br>
            <a:r>
              <a:rPr lang="en-US" sz="2400">
                <a:solidFill>
                  <a:schemeClr val="bg1"/>
                </a:solidFill>
                <a:latin typeface="Arial Black"/>
              </a:rPr>
              <a:t>IN </a:t>
            </a:r>
            <a:r>
              <a:rPr lang="en-US" sz="2400">
                <a:solidFill>
                  <a:srgbClr val="5E85B9"/>
                </a:solidFill>
                <a:latin typeface="Arial Black"/>
              </a:rPr>
              <a:t>BLOCKCHAIN</a:t>
            </a:r>
            <a:r>
              <a:rPr lang="en-US" sz="2400">
                <a:solidFill>
                  <a:schemeClr val="bg1"/>
                </a:solidFill>
                <a:latin typeface="Arial Black"/>
              </a:rPr>
              <a:t> PROGRAM</a:t>
            </a:r>
            <a:endParaRPr sz="2400">
              <a:solidFill>
                <a:schemeClr val="bg1"/>
              </a:solidFill>
              <a:latin typeface="Arial Black"/>
            </a:endParaRPr>
          </a:p>
        </p:txBody>
      </p:sp>
      <p:sp>
        <p:nvSpPr>
          <p:cNvPr id="287" name="Google Shape;287;p42"/>
          <p:cNvSpPr txBox="1">
            <a:spLocks noGrp="1"/>
          </p:cNvSpPr>
          <p:nvPr>
            <p:ph type="subTitle" idx="1"/>
          </p:nvPr>
        </p:nvSpPr>
        <p:spPr>
          <a:xfrm>
            <a:off x="2653990" y="2571750"/>
            <a:ext cx="6303135" cy="3936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Tran Hoang Khang &amp; Nguyen Tu Ngoc &amp; Le Hong Bang</a:t>
            </a:r>
          </a:p>
          <a:p>
            <a:pPr marL="0" lvl="0" indent="0" algn="r" rtl="0">
              <a:spcBef>
                <a:spcPts val="0"/>
              </a:spcBef>
              <a:spcAft>
                <a:spcPts val="1600"/>
              </a:spcAft>
              <a:buNone/>
            </a:pPr>
            <a:r>
              <a:rPr lang="en"/>
              <a:t>Instructor: Phan The Duy</a:t>
            </a:r>
            <a:endParaRPr/>
          </a:p>
        </p:txBody>
      </p:sp>
      <p:sp>
        <p:nvSpPr>
          <p:cNvPr id="288" name="Google Shape;288;p42"/>
          <p:cNvSpPr txBox="1">
            <a:spLocks noGrp="1"/>
          </p:cNvSpPr>
          <p:nvPr>
            <p:ph type="subTitle" idx="2"/>
          </p:nvPr>
        </p:nvSpPr>
        <p:spPr>
          <a:xfrm>
            <a:off x="6369683" y="4190632"/>
            <a:ext cx="2513100" cy="410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Dec 28th, 2022 </a:t>
            </a:r>
            <a:endParaRPr/>
          </a:p>
        </p:txBody>
      </p:sp>
    </p:spTree>
    <p:extLst>
      <p:ext uri="{BB962C8B-B14F-4D97-AF65-F5344CB8AC3E}">
        <p14:creationId xmlns:p14="http://schemas.microsoft.com/office/powerpoint/2010/main" val="2389219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2"/>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Reentrancy Attack</a:t>
            </a:r>
            <a:endParaRPr/>
          </a:p>
        </p:txBody>
      </p:sp>
      <p:grpSp>
        <p:nvGrpSpPr>
          <p:cNvPr id="477" name="Google Shape;477;p52"/>
          <p:cNvGrpSpPr/>
          <p:nvPr/>
        </p:nvGrpSpPr>
        <p:grpSpPr>
          <a:xfrm rot="5400000">
            <a:off x="8641234" y="411193"/>
            <a:ext cx="278152" cy="345818"/>
            <a:chOff x="0" y="46600"/>
            <a:chExt cx="3121800" cy="5004600"/>
          </a:xfrm>
        </p:grpSpPr>
        <p:sp>
          <p:nvSpPr>
            <p:cNvPr id="478" name="Google Shape;478;p52"/>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2"/>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0" name="Google Shape;480;p52"/>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pic>
        <p:nvPicPr>
          <p:cNvPr id="3" name="Picture 2">
            <a:extLst>
              <a:ext uri="{FF2B5EF4-FFF2-40B4-BE49-F238E27FC236}">
                <a16:creationId xmlns:a16="http://schemas.microsoft.com/office/drawing/2014/main" id="{301DE2B0-0CED-1C4A-B55D-80213D0887B9}"/>
              </a:ext>
            </a:extLst>
          </p:cNvPr>
          <p:cNvPicPr>
            <a:picLocks noChangeAspect="1"/>
          </p:cNvPicPr>
          <p:nvPr/>
        </p:nvPicPr>
        <p:blipFill>
          <a:blip r:embed="rId3"/>
          <a:stretch>
            <a:fillRect/>
          </a:stretch>
        </p:blipFill>
        <p:spPr>
          <a:xfrm>
            <a:off x="282027" y="1121025"/>
            <a:ext cx="4440564" cy="3577450"/>
          </a:xfrm>
          <a:prstGeom prst="rect">
            <a:avLst/>
          </a:prstGeom>
        </p:spPr>
      </p:pic>
      <p:pic>
        <p:nvPicPr>
          <p:cNvPr id="5" name="Picture 4">
            <a:extLst>
              <a:ext uri="{FF2B5EF4-FFF2-40B4-BE49-F238E27FC236}">
                <a16:creationId xmlns:a16="http://schemas.microsoft.com/office/drawing/2014/main" id="{03EBB7D7-4947-82D0-69CC-7992CE2FCFA7}"/>
              </a:ext>
            </a:extLst>
          </p:cNvPr>
          <p:cNvPicPr>
            <a:picLocks noChangeAspect="1"/>
          </p:cNvPicPr>
          <p:nvPr/>
        </p:nvPicPr>
        <p:blipFill>
          <a:blip r:embed="rId4"/>
          <a:stretch>
            <a:fillRect/>
          </a:stretch>
        </p:blipFill>
        <p:spPr>
          <a:xfrm>
            <a:off x="4837472" y="445025"/>
            <a:ext cx="3593432" cy="4253450"/>
          </a:xfrm>
          <a:prstGeom prst="rect">
            <a:avLst/>
          </a:prstGeom>
        </p:spPr>
      </p:pic>
      <p:sp>
        <p:nvSpPr>
          <p:cNvPr id="6" name="TextBox 5">
            <a:extLst>
              <a:ext uri="{FF2B5EF4-FFF2-40B4-BE49-F238E27FC236}">
                <a16:creationId xmlns:a16="http://schemas.microsoft.com/office/drawing/2014/main" id="{601F016F-E167-5DD3-EE83-79BF5569C473}"/>
              </a:ext>
            </a:extLst>
          </p:cNvPr>
          <p:cNvSpPr txBox="1"/>
          <p:nvPr/>
        </p:nvSpPr>
        <p:spPr>
          <a:xfrm>
            <a:off x="2066131" y="4717865"/>
            <a:ext cx="930063" cy="307777"/>
          </a:xfrm>
          <a:prstGeom prst="rect">
            <a:avLst/>
          </a:prstGeom>
          <a:noFill/>
        </p:spPr>
        <p:txBody>
          <a:bodyPr wrap="none" rtlCol="0">
            <a:spAutoFit/>
          </a:bodyPr>
          <a:lstStyle/>
          <a:p>
            <a:r>
              <a:rPr lang="en-US" b="1"/>
              <a:t>Bank.sol</a:t>
            </a:r>
          </a:p>
        </p:txBody>
      </p:sp>
      <p:sp>
        <p:nvSpPr>
          <p:cNvPr id="7" name="TextBox 6">
            <a:extLst>
              <a:ext uri="{FF2B5EF4-FFF2-40B4-BE49-F238E27FC236}">
                <a16:creationId xmlns:a16="http://schemas.microsoft.com/office/drawing/2014/main" id="{3ECE0445-366B-D82F-D112-92014FEE23B5}"/>
              </a:ext>
            </a:extLst>
          </p:cNvPr>
          <p:cNvSpPr txBox="1"/>
          <p:nvPr/>
        </p:nvSpPr>
        <p:spPr>
          <a:xfrm>
            <a:off x="6198010" y="4717865"/>
            <a:ext cx="1039067" cy="307777"/>
          </a:xfrm>
          <a:prstGeom prst="rect">
            <a:avLst/>
          </a:prstGeom>
          <a:noFill/>
        </p:spPr>
        <p:txBody>
          <a:bodyPr wrap="none" rtlCol="0">
            <a:spAutoFit/>
          </a:bodyPr>
          <a:lstStyle/>
          <a:p>
            <a:r>
              <a:rPr lang="en-US" b="1"/>
              <a:t>Attack.sol</a:t>
            </a:r>
          </a:p>
        </p:txBody>
      </p:sp>
      <p:sp>
        <p:nvSpPr>
          <p:cNvPr id="8" name="Rectangle: Rounded Corners 7">
            <a:extLst>
              <a:ext uri="{FF2B5EF4-FFF2-40B4-BE49-F238E27FC236}">
                <a16:creationId xmlns:a16="http://schemas.microsoft.com/office/drawing/2014/main" id="{DC528C22-1A3D-0871-2084-D12562874DAE}"/>
              </a:ext>
            </a:extLst>
          </p:cNvPr>
          <p:cNvSpPr/>
          <p:nvPr/>
        </p:nvSpPr>
        <p:spPr>
          <a:xfrm>
            <a:off x="3400912" y="1251413"/>
            <a:ext cx="1171088" cy="287455"/>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5">
                    <a:lumMod val="40000"/>
                    <a:lumOff val="60000"/>
                  </a:schemeClr>
                </a:solidFill>
              </a:rPr>
              <a:t>bankBal=10</a:t>
            </a:r>
          </a:p>
        </p:txBody>
      </p:sp>
      <p:sp>
        <p:nvSpPr>
          <p:cNvPr id="9" name="Rectangle: Rounded Corners 8">
            <a:extLst>
              <a:ext uri="{FF2B5EF4-FFF2-40B4-BE49-F238E27FC236}">
                <a16:creationId xmlns:a16="http://schemas.microsoft.com/office/drawing/2014/main" id="{CA710EE7-6063-5FE1-2176-B433F906EFB5}"/>
              </a:ext>
            </a:extLst>
          </p:cNvPr>
          <p:cNvSpPr/>
          <p:nvPr/>
        </p:nvSpPr>
        <p:spPr>
          <a:xfrm>
            <a:off x="3400912" y="1618483"/>
            <a:ext cx="1171088" cy="287455"/>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5">
                    <a:lumMod val="40000"/>
                    <a:lumOff val="60000"/>
                  </a:schemeClr>
                </a:solidFill>
              </a:rPr>
              <a:t>bal=1</a:t>
            </a:r>
          </a:p>
        </p:txBody>
      </p:sp>
      <p:sp>
        <p:nvSpPr>
          <p:cNvPr id="10" name="Rectangle: Rounded Corners 9">
            <a:extLst>
              <a:ext uri="{FF2B5EF4-FFF2-40B4-BE49-F238E27FC236}">
                <a16:creationId xmlns:a16="http://schemas.microsoft.com/office/drawing/2014/main" id="{B6908755-7FD8-CEF0-FAED-622280EB9865}"/>
              </a:ext>
            </a:extLst>
          </p:cNvPr>
          <p:cNvSpPr/>
          <p:nvPr/>
        </p:nvSpPr>
        <p:spPr>
          <a:xfrm>
            <a:off x="7002755" y="963958"/>
            <a:ext cx="1171088" cy="287455"/>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5">
                    <a:lumMod val="40000"/>
                    <a:lumOff val="60000"/>
                  </a:schemeClr>
                </a:solidFill>
              </a:rPr>
              <a:t>deposit=1</a:t>
            </a:r>
          </a:p>
        </p:txBody>
      </p:sp>
      <p:cxnSp>
        <p:nvCxnSpPr>
          <p:cNvPr id="12" name="Straight Arrow Connector 11">
            <a:extLst>
              <a:ext uri="{FF2B5EF4-FFF2-40B4-BE49-F238E27FC236}">
                <a16:creationId xmlns:a16="http://schemas.microsoft.com/office/drawing/2014/main" id="{CAA84456-65E2-4CA1-29EA-619BBA8DD413}"/>
              </a:ext>
            </a:extLst>
          </p:cNvPr>
          <p:cNvCxnSpPr>
            <a:stCxn id="10" idx="1"/>
            <a:endCxn id="9" idx="3"/>
          </p:cNvCxnSpPr>
          <p:nvPr/>
        </p:nvCxnSpPr>
        <p:spPr>
          <a:xfrm flipH="1">
            <a:off x="4572000" y="1107686"/>
            <a:ext cx="2430755" cy="654525"/>
          </a:xfrm>
          <a:prstGeom prst="straightConnector1">
            <a:avLst/>
          </a:prstGeom>
          <a:ln w="1905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Arrow: Left 16">
            <a:extLst>
              <a:ext uri="{FF2B5EF4-FFF2-40B4-BE49-F238E27FC236}">
                <a16:creationId xmlns:a16="http://schemas.microsoft.com/office/drawing/2014/main" id="{2B416EBD-16DF-77EC-6C6A-585BA00EDD3B}"/>
              </a:ext>
            </a:extLst>
          </p:cNvPr>
          <p:cNvSpPr/>
          <p:nvPr/>
        </p:nvSpPr>
        <p:spPr>
          <a:xfrm rot="10800000">
            <a:off x="5092389" y="3551651"/>
            <a:ext cx="480269" cy="120193"/>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Left 17">
            <a:extLst>
              <a:ext uri="{FF2B5EF4-FFF2-40B4-BE49-F238E27FC236}">
                <a16:creationId xmlns:a16="http://schemas.microsoft.com/office/drawing/2014/main" id="{301F627F-02FD-21ED-85DF-F5FB7F012BB7}"/>
              </a:ext>
            </a:extLst>
          </p:cNvPr>
          <p:cNvSpPr/>
          <p:nvPr/>
        </p:nvSpPr>
        <p:spPr>
          <a:xfrm rot="10800000">
            <a:off x="546408" y="3431458"/>
            <a:ext cx="480269" cy="120193"/>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Half Frame 22">
            <a:extLst>
              <a:ext uri="{FF2B5EF4-FFF2-40B4-BE49-F238E27FC236}">
                <a16:creationId xmlns:a16="http://schemas.microsoft.com/office/drawing/2014/main" id="{9E4AFF63-C6F2-0C0F-30A1-C2145577E7C8}"/>
              </a:ext>
            </a:extLst>
          </p:cNvPr>
          <p:cNvSpPr/>
          <p:nvPr/>
        </p:nvSpPr>
        <p:spPr>
          <a:xfrm rot="13365323">
            <a:off x="4521089" y="1049029"/>
            <a:ext cx="189942" cy="197412"/>
          </a:xfrm>
          <a:prstGeom prst="half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Half Frame 24">
            <a:extLst>
              <a:ext uri="{FF2B5EF4-FFF2-40B4-BE49-F238E27FC236}">
                <a16:creationId xmlns:a16="http://schemas.microsoft.com/office/drawing/2014/main" id="{3ED42B25-B2B4-BA3D-AF33-A3E128E92609}"/>
              </a:ext>
            </a:extLst>
          </p:cNvPr>
          <p:cNvSpPr/>
          <p:nvPr/>
        </p:nvSpPr>
        <p:spPr>
          <a:xfrm rot="13365323">
            <a:off x="4528357" y="1185978"/>
            <a:ext cx="189942" cy="197412"/>
          </a:xfrm>
          <a:prstGeom prst="half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Half Frame 25">
            <a:extLst>
              <a:ext uri="{FF2B5EF4-FFF2-40B4-BE49-F238E27FC236}">
                <a16:creationId xmlns:a16="http://schemas.microsoft.com/office/drawing/2014/main" id="{87202B1F-EFB9-F14E-1BC4-59D3B9110113}"/>
              </a:ext>
            </a:extLst>
          </p:cNvPr>
          <p:cNvSpPr/>
          <p:nvPr/>
        </p:nvSpPr>
        <p:spPr>
          <a:xfrm rot="13365323">
            <a:off x="4528357" y="1332623"/>
            <a:ext cx="189942" cy="197412"/>
          </a:xfrm>
          <a:prstGeom prst="half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Arrow: Left 26">
            <a:extLst>
              <a:ext uri="{FF2B5EF4-FFF2-40B4-BE49-F238E27FC236}">
                <a16:creationId xmlns:a16="http://schemas.microsoft.com/office/drawing/2014/main" id="{7B686353-ED5E-D879-35E3-38A487C7CB24}"/>
              </a:ext>
            </a:extLst>
          </p:cNvPr>
          <p:cNvSpPr/>
          <p:nvPr/>
        </p:nvSpPr>
        <p:spPr>
          <a:xfrm rot="10800000">
            <a:off x="5092389" y="3704021"/>
            <a:ext cx="480269" cy="120193"/>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DFA89CD-43E6-A76D-3350-0F5A1CE53343}"/>
              </a:ext>
            </a:extLst>
          </p:cNvPr>
          <p:cNvSpPr/>
          <p:nvPr/>
        </p:nvSpPr>
        <p:spPr>
          <a:xfrm>
            <a:off x="5325905" y="2289717"/>
            <a:ext cx="2847937" cy="9035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A picture containing text&#10;&#10;Description automatically generated">
            <a:extLst>
              <a:ext uri="{FF2B5EF4-FFF2-40B4-BE49-F238E27FC236}">
                <a16:creationId xmlns:a16="http://schemas.microsoft.com/office/drawing/2014/main" id="{2C71A57C-B103-78C5-97B0-3F5545101352}"/>
              </a:ext>
            </a:extLst>
          </p:cNvPr>
          <p:cNvPicPr>
            <a:picLocks noChangeAspect="1"/>
          </p:cNvPicPr>
          <p:nvPr/>
        </p:nvPicPr>
        <p:blipFill>
          <a:blip r:embed="rId5"/>
          <a:stretch>
            <a:fillRect/>
          </a:stretch>
        </p:blipFill>
        <p:spPr>
          <a:xfrm>
            <a:off x="3110011" y="2120427"/>
            <a:ext cx="2980944" cy="1411834"/>
          </a:xfrm>
          <a:prstGeom prst="rect">
            <a:avLst/>
          </a:prstGeom>
        </p:spPr>
      </p:pic>
    </p:spTree>
    <p:extLst>
      <p:ext uri="{BB962C8B-B14F-4D97-AF65-F5344CB8AC3E}">
        <p14:creationId xmlns:p14="http://schemas.microsoft.com/office/powerpoint/2010/main" val="2251561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par>
                          <p:cTn id="18" fill="hold">
                            <p:stCondLst>
                              <p:cond delay="500"/>
                            </p:stCondLst>
                            <p:childTnLst>
                              <p:par>
                                <p:cTn id="19" presetID="22" presetClass="entr" presetSubtype="4"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down)">
                                      <p:cBhvr>
                                        <p:cTn id="21" dur="500"/>
                                        <p:tgtEl>
                                          <p:spTgt spid="12"/>
                                        </p:tgtEl>
                                      </p:cBhvr>
                                    </p:animEffect>
                                  </p:childTnLst>
                                </p:cTn>
                              </p:par>
                            </p:childTnLst>
                          </p:cTn>
                        </p:par>
                        <p:par>
                          <p:cTn id="22" fill="hold">
                            <p:stCondLst>
                              <p:cond delay="1000"/>
                            </p:stCondLst>
                            <p:childTnLst>
                              <p:par>
                                <p:cTn id="23" presetID="14" presetClass="entr" presetSubtype="1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randombar(horizontal)">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17"/>
                                        </p:tgtEl>
                                      </p:cBhvr>
                                    </p:animEffect>
                                    <p:set>
                                      <p:cBhvr>
                                        <p:cTn id="30" dur="1" fill="hold">
                                          <p:stCondLst>
                                            <p:cond delay="499"/>
                                          </p:stCondLst>
                                        </p:cTn>
                                        <p:tgtEl>
                                          <p:spTgt spid="17"/>
                                        </p:tgtEl>
                                        <p:attrNameLst>
                                          <p:attrName>style.visibility</p:attrName>
                                        </p:attrNameLst>
                                      </p:cBhvr>
                                      <p:to>
                                        <p:strVal val="hidden"/>
                                      </p:to>
                                    </p:set>
                                  </p:childTnLst>
                                </p:cTn>
                              </p:par>
                            </p:childTnLst>
                          </p:cTn>
                        </p:par>
                        <p:par>
                          <p:cTn id="31" fill="hold">
                            <p:stCondLst>
                              <p:cond delay="500"/>
                            </p:stCondLst>
                            <p:childTnLst>
                              <p:par>
                                <p:cTn id="32" presetID="22" presetClass="entr" presetSubtype="4" fill="hold" grpId="0"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down)">
                                      <p:cBhvr>
                                        <p:cTn id="34" dur="500"/>
                                        <p:tgtEl>
                                          <p:spTgt spid="2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down)">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grpId="0" nodeType="click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wheel(1)">
                                      <p:cBhvr>
                                        <p:cTn id="44" dur="2000"/>
                                        <p:tgtEl>
                                          <p:spTgt spid="2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childTnLst>
                          </p:cTn>
                        </p:par>
                        <p:par>
                          <p:cTn id="50" fill="hold">
                            <p:stCondLst>
                              <p:cond delay="500"/>
                            </p:stCondLst>
                            <p:childTnLst>
                              <p:par>
                                <p:cTn id="51" presetID="10" presetClass="entr" presetSubtype="0"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childTnLst>
                          </p:cTn>
                        </p:par>
                        <p:par>
                          <p:cTn id="54" fill="hold">
                            <p:stCondLst>
                              <p:cond delay="1000"/>
                            </p:stCondLst>
                            <p:childTnLst>
                              <p:par>
                                <p:cTn id="55" presetID="10" presetClass="entr" presetSubtype="0" fill="hold" grpId="0" nodeType="after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nodeType="clickEffect">
                                  <p:stCondLst>
                                    <p:cond delay="0"/>
                                  </p:stCondLst>
                                  <p:childTnLst>
                                    <p:set>
                                      <p:cBhvr>
                                        <p:cTn id="61" dur="1" fill="hold">
                                          <p:stCondLst>
                                            <p:cond delay="0"/>
                                          </p:stCondLst>
                                        </p:cTn>
                                        <p:tgtEl>
                                          <p:spTgt spid="30"/>
                                        </p:tgtEl>
                                        <p:attrNameLst>
                                          <p:attrName>style.visibility</p:attrName>
                                        </p:attrNameLst>
                                      </p:cBhvr>
                                      <p:to>
                                        <p:strVal val="visible"/>
                                      </p:to>
                                    </p:set>
                                    <p:anim calcmode="lin" valueType="num">
                                      <p:cBhvr>
                                        <p:cTn id="62" dur="500" fill="hold"/>
                                        <p:tgtEl>
                                          <p:spTgt spid="30"/>
                                        </p:tgtEl>
                                        <p:attrNameLst>
                                          <p:attrName>ppt_w</p:attrName>
                                        </p:attrNameLst>
                                      </p:cBhvr>
                                      <p:tavLst>
                                        <p:tav tm="0">
                                          <p:val>
                                            <p:fltVal val="0"/>
                                          </p:val>
                                        </p:tav>
                                        <p:tav tm="100000">
                                          <p:val>
                                            <p:strVal val="#ppt_w"/>
                                          </p:val>
                                        </p:tav>
                                      </p:tavLst>
                                    </p:anim>
                                    <p:anim calcmode="lin" valueType="num">
                                      <p:cBhvr>
                                        <p:cTn id="63" dur="500" fill="hold"/>
                                        <p:tgtEl>
                                          <p:spTgt spid="30"/>
                                        </p:tgtEl>
                                        <p:attrNameLst>
                                          <p:attrName>ppt_h</p:attrName>
                                        </p:attrNameLst>
                                      </p:cBhvr>
                                      <p:tavLst>
                                        <p:tav tm="0">
                                          <p:val>
                                            <p:fltVal val="0"/>
                                          </p:val>
                                        </p:tav>
                                        <p:tav tm="100000">
                                          <p:val>
                                            <p:strVal val="#ppt_h"/>
                                          </p:val>
                                        </p:tav>
                                      </p:tavLst>
                                    </p:anim>
                                    <p:animEffect transition="in" filter="fade">
                                      <p:cBhvr>
                                        <p:cTn id="6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7" grpId="0" animBg="1"/>
      <p:bldP spid="17" grpId="1" animBg="1"/>
      <p:bldP spid="18" grpId="0" animBg="1"/>
      <p:bldP spid="23" grpId="0" animBg="1"/>
      <p:bldP spid="25" grpId="0" animBg="1"/>
      <p:bldP spid="26" grpId="0" animBg="1"/>
      <p:bldP spid="27" grpId="0" animBg="1"/>
      <p:bldP spid="2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2"/>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Solution</a:t>
            </a:r>
            <a:endParaRPr/>
          </a:p>
        </p:txBody>
      </p:sp>
      <p:grpSp>
        <p:nvGrpSpPr>
          <p:cNvPr id="477" name="Google Shape;477;p52"/>
          <p:cNvGrpSpPr/>
          <p:nvPr/>
        </p:nvGrpSpPr>
        <p:grpSpPr>
          <a:xfrm rot="5400000">
            <a:off x="8641234" y="411193"/>
            <a:ext cx="278152" cy="345818"/>
            <a:chOff x="0" y="46600"/>
            <a:chExt cx="3121800" cy="5004600"/>
          </a:xfrm>
        </p:grpSpPr>
        <p:sp>
          <p:nvSpPr>
            <p:cNvPr id="478" name="Google Shape;478;p52"/>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2"/>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0" name="Google Shape;480;p52"/>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7" name="Google Shape;582;p56">
            <a:extLst>
              <a:ext uri="{FF2B5EF4-FFF2-40B4-BE49-F238E27FC236}">
                <a16:creationId xmlns:a16="http://schemas.microsoft.com/office/drawing/2014/main" id="{F0EB909F-8E02-468E-3D76-CFCB4FE0D39A}"/>
              </a:ext>
            </a:extLst>
          </p:cNvPr>
          <p:cNvSpPr/>
          <p:nvPr/>
        </p:nvSpPr>
        <p:spPr>
          <a:xfrm rot="16200000">
            <a:off x="2096315" y="2406210"/>
            <a:ext cx="1389525" cy="1720605"/>
          </a:xfrm>
          <a:prstGeom prst="flowChartOffpageConnector">
            <a:avLst/>
          </a:prstGeom>
          <a:solidFill>
            <a:srgbClr val="5E85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84;p56">
            <a:extLst>
              <a:ext uri="{FF2B5EF4-FFF2-40B4-BE49-F238E27FC236}">
                <a16:creationId xmlns:a16="http://schemas.microsoft.com/office/drawing/2014/main" id="{38C3A0A3-564C-3CFC-39D9-DE50C714650B}"/>
              </a:ext>
            </a:extLst>
          </p:cNvPr>
          <p:cNvSpPr/>
          <p:nvPr/>
        </p:nvSpPr>
        <p:spPr>
          <a:xfrm>
            <a:off x="3488512" y="2571750"/>
            <a:ext cx="2414199" cy="1409725"/>
          </a:xfrm>
          <a:custGeom>
            <a:avLst/>
            <a:gdLst/>
            <a:ahLst/>
            <a:cxnLst/>
            <a:rect l="l" t="t" r="r" b="b"/>
            <a:pathLst>
              <a:path w="90142" h="56389" extrusionOk="0">
                <a:moveTo>
                  <a:pt x="0" y="0"/>
                </a:moveTo>
                <a:lnTo>
                  <a:pt x="73914" y="0"/>
                </a:lnTo>
                <a:lnTo>
                  <a:pt x="90142" y="28107"/>
                </a:lnTo>
                <a:lnTo>
                  <a:pt x="73813" y="56389"/>
                </a:lnTo>
                <a:lnTo>
                  <a:pt x="0" y="56389"/>
                </a:lnTo>
                <a:lnTo>
                  <a:pt x="16140" y="28434"/>
                </a:lnTo>
                <a:close/>
              </a:path>
            </a:pathLst>
          </a:custGeom>
          <a:solidFill>
            <a:srgbClr val="415C80"/>
          </a:solidFill>
          <a:ln>
            <a:noFill/>
          </a:ln>
        </p:spPr>
      </p:sp>
      <p:sp>
        <p:nvSpPr>
          <p:cNvPr id="10" name="Google Shape;585;p56">
            <a:extLst>
              <a:ext uri="{FF2B5EF4-FFF2-40B4-BE49-F238E27FC236}">
                <a16:creationId xmlns:a16="http://schemas.microsoft.com/office/drawing/2014/main" id="{E0AA302E-C03B-ECBC-BC8A-447C1F5FB9E0}"/>
              </a:ext>
            </a:extLst>
          </p:cNvPr>
          <p:cNvSpPr/>
          <p:nvPr/>
        </p:nvSpPr>
        <p:spPr>
          <a:xfrm>
            <a:off x="5742064" y="2571750"/>
            <a:ext cx="2253550" cy="1409725"/>
          </a:xfrm>
          <a:custGeom>
            <a:avLst/>
            <a:gdLst/>
            <a:ahLst/>
            <a:cxnLst/>
            <a:rect l="l" t="t" r="r" b="b"/>
            <a:pathLst>
              <a:path w="90142" h="56389" extrusionOk="0">
                <a:moveTo>
                  <a:pt x="0" y="0"/>
                </a:moveTo>
                <a:lnTo>
                  <a:pt x="73914" y="0"/>
                </a:lnTo>
                <a:lnTo>
                  <a:pt x="90142" y="28107"/>
                </a:lnTo>
                <a:lnTo>
                  <a:pt x="73813" y="56389"/>
                </a:lnTo>
                <a:lnTo>
                  <a:pt x="0" y="56389"/>
                </a:lnTo>
                <a:lnTo>
                  <a:pt x="16140" y="28434"/>
                </a:lnTo>
                <a:close/>
              </a:path>
            </a:pathLst>
          </a:custGeom>
          <a:solidFill>
            <a:srgbClr val="5E85B9"/>
          </a:solidFill>
          <a:ln>
            <a:noFill/>
          </a:ln>
        </p:spPr>
      </p:sp>
      <p:sp>
        <p:nvSpPr>
          <p:cNvPr id="12" name="Google Shape;587;p56">
            <a:extLst>
              <a:ext uri="{FF2B5EF4-FFF2-40B4-BE49-F238E27FC236}">
                <a16:creationId xmlns:a16="http://schemas.microsoft.com/office/drawing/2014/main" id="{BE4C0075-A490-31D1-0249-42DE2F995B75}"/>
              </a:ext>
            </a:extLst>
          </p:cNvPr>
          <p:cNvSpPr txBox="1"/>
          <p:nvPr/>
        </p:nvSpPr>
        <p:spPr>
          <a:xfrm>
            <a:off x="1930775" y="2931000"/>
            <a:ext cx="1720604" cy="34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b="1">
                <a:solidFill>
                  <a:srgbClr val="434343"/>
                </a:solidFill>
                <a:latin typeface="Muli"/>
                <a:ea typeface="Muli"/>
                <a:cs typeface="Muli"/>
                <a:sym typeface="Muli"/>
              </a:rPr>
              <a:t>CHECK</a:t>
            </a:r>
            <a:endParaRPr sz="1200" b="1">
              <a:solidFill>
                <a:srgbClr val="434343"/>
              </a:solidFill>
              <a:latin typeface="Muli"/>
              <a:ea typeface="Muli"/>
              <a:cs typeface="Muli"/>
              <a:sym typeface="Muli"/>
            </a:endParaRPr>
          </a:p>
        </p:txBody>
      </p:sp>
      <p:sp>
        <p:nvSpPr>
          <p:cNvPr id="32" name="Google Shape;587;p56">
            <a:extLst>
              <a:ext uri="{FF2B5EF4-FFF2-40B4-BE49-F238E27FC236}">
                <a16:creationId xmlns:a16="http://schemas.microsoft.com/office/drawing/2014/main" id="{D1BEEDC7-688B-D06D-46B1-C22726E4C999}"/>
              </a:ext>
            </a:extLst>
          </p:cNvPr>
          <p:cNvSpPr txBox="1"/>
          <p:nvPr/>
        </p:nvSpPr>
        <p:spPr>
          <a:xfrm>
            <a:off x="3903340" y="2931000"/>
            <a:ext cx="1720604" cy="34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b="1">
                <a:solidFill>
                  <a:schemeClr val="bg1"/>
                </a:solidFill>
                <a:latin typeface="Muli"/>
                <a:ea typeface="Muli"/>
                <a:cs typeface="Muli"/>
                <a:sym typeface="Muli"/>
              </a:rPr>
              <a:t>UPDATE</a:t>
            </a:r>
            <a:endParaRPr sz="1200" b="1">
              <a:solidFill>
                <a:schemeClr val="bg1"/>
              </a:solidFill>
              <a:latin typeface="Muli"/>
              <a:ea typeface="Muli"/>
              <a:cs typeface="Muli"/>
              <a:sym typeface="Muli"/>
            </a:endParaRPr>
          </a:p>
        </p:txBody>
      </p:sp>
      <p:sp>
        <p:nvSpPr>
          <p:cNvPr id="33" name="Google Shape;587;p56">
            <a:extLst>
              <a:ext uri="{FF2B5EF4-FFF2-40B4-BE49-F238E27FC236}">
                <a16:creationId xmlns:a16="http://schemas.microsoft.com/office/drawing/2014/main" id="{AB7A2CF6-7047-FC95-A53F-C1342EA8DFD2}"/>
              </a:ext>
            </a:extLst>
          </p:cNvPr>
          <p:cNvSpPr txBox="1"/>
          <p:nvPr/>
        </p:nvSpPr>
        <p:spPr>
          <a:xfrm>
            <a:off x="6450642" y="2925512"/>
            <a:ext cx="1143444" cy="34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b="1">
                <a:solidFill>
                  <a:srgbClr val="434343"/>
                </a:solidFill>
                <a:latin typeface="Muli"/>
                <a:ea typeface="Muli"/>
                <a:cs typeface="Muli"/>
                <a:sym typeface="Muli"/>
              </a:rPr>
              <a:t>CALL</a:t>
            </a:r>
            <a:endParaRPr sz="1200" b="1">
              <a:solidFill>
                <a:srgbClr val="434343"/>
              </a:solidFill>
              <a:latin typeface="Muli"/>
              <a:ea typeface="Muli"/>
              <a:cs typeface="Muli"/>
              <a:sym typeface="Muli"/>
            </a:endParaRPr>
          </a:p>
        </p:txBody>
      </p:sp>
    </p:spTree>
    <p:extLst>
      <p:ext uri="{BB962C8B-B14F-4D97-AF65-F5344CB8AC3E}">
        <p14:creationId xmlns:p14="http://schemas.microsoft.com/office/powerpoint/2010/main" val="3614375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4"/>
          <p:cNvSpPr txBox="1">
            <a:spLocks noGrp="1"/>
          </p:cNvSpPr>
          <p:nvPr>
            <p:ph type="title"/>
          </p:nvPr>
        </p:nvSpPr>
        <p:spPr>
          <a:xfrm>
            <a:off x="50800" y="2491922"/>
            <a:ext cx="7028229"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400">
                <a:solidFill>
                  <a:srgbClr val="75A6E7"/>
                </a:solidFill>
                <a:latin typeface="Arial Black"/>
                <a:ea typeface="Arial Black"/>
                <a:cs typeface="Arial Black"/>
                <a:sym typeface="Arial Black"/>
              </a:rPr>
              <a:t>Research Method</a:t>
            </a:r>
            <a:endParaRPr sz="5400">
              <a:solidFill>
                <a:srgbClr val="75A6E7"/>
              </a:solidFill>
              <a:latin typeface="Arial Black"/>
              <a:ea typeface="Arial Black"/>
              <a:cs typeface="Arial Black"/>
              <a:sym typeface="Arial Black"/>
            </a:endParaRPr>
          </a:p>
        </p:txBody>
      </p:sp>
      <p:sp>
        <p:nvSpPr>
          <p:cNvPr id="319" name="Google Shape;319;p44"/>
          <p:cNvSpPr txBox="1">
            <a:spLocks noGrp="1"/>
          </p:cNvSpPr>
          <p:nvPr>
            <p:ph type="subTitle" idx="1"/>
          </p:nvPr>
        </p:nvSpPr>
        <p:spPr>
          <a:xfrm>
            <a:off x="94342" y="3211313"/>
            <a:ext cx="4638260" cy="42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000">
                <a:solidFill>
                  <a:srgbClr val="75A6E7"/>
                </a:solidFill>
                <a:latin typeface="Arial Black"/>
                <a:sym typeface="Arial Black"/>
              </a:rPr>
              <a:t>Relevant </a:t>
            </a:r>
            <a:r>
              <a:rPr lang="en" sz="2000">
                <a:solidFill>
                  <a:schemeClr val="bg1"/>
                </a:solidFill>
                <a:latin typeface="Arial Black"/>
                <a:sym typeface="Arial Black"/>
              </a:rPr>
              <a:t>Models</a:t>
            </a:r>
            <a:r>
              <a:rPr lang="en" sz="2000">
                <a:solidFill>
                  <a:srgbClr val="75A6E7"/>
                </a:solidFill>
                <a:latin typeface="Arial Black"/>
                <a:sym typeface="Arial Black"/>
              </a:rPr>
              <a:t> </a:t>
            </a:r>
            <a:r>
              <a:rPr lang="en" sz="2000">
                <a:solidFill>
                  <a:schemeClr val="bg1"/>
                </a:solidFill>
                <a:latin typeface="Arial Black"/>
                <a:sym typeface="Arial Black"/>
              </a:rPr>
              <a:t>&amp;</a:t>
            </a:r>
            <a:r>
              <a:rPr lang="en" sz="2000">
                <a:solidFill>
                  <a:srgbClr val="75A6E7"/>
                </a:solidFill>
                <a:latin typeface="Arial Black"/>
                <a:sym typeface="Arial Black"/>
              </a:rPr>
              <a:t> </a:t>
            </a:r>
            <a:r>
              <a:rPr lang="en" sz="2000">
                <a:solidFill>
                  <a:schemeClr val="bg1"/>
                </a:solidFill>
                <a:latin typeface="Arial Black"/>
                <a:sym typeface="Arial Black"/>
              </a:rPr>
              <a:t>Techniques</a:t>
            </a:r>
            <a:endParaRPr sz="2000">
              <a:solidFill>
                <a:schemeClr val="bg1"/>
              </a:solidFill>
              <a:latin typeface="Arial Black"/>
              <a:ea typeface="Arial Black"/>
              <a:cs typeface="Arial Black"/>
              <a:sym typeface="Arial Black"/>
            </a:endParaRPr>
          </a:p>
        </p:txBody>
      </p:sp>
    </p:spTree>
    <p:extLst>
      <p:ext uri="{BB962C8B-B14F-4D97-AF65-F5344CB8AC3E}">
        <p14:creationId xmlns:p14="http://schemas.microsoft.com/office/powerpoint/2010/main" val="1959019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2"/>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Research Method</a:t>
            </a:r>
            <a:endParaRPr/>
          </a:p>
        </p:txBody>
      </p:sp>
      <p:grpSp>
        <p:nvGrpSpPr>
          <p:cNvPr id="477" name="Google Shape;477;p52"/>
          <p:cNvGrpSpPr/>
          <p:nvPr/>
        </p:nvGrpSpPr>
        <p:grpSpPr>
          <a:xfrm rot="5400000">
            <a:off x="8641234" y="411193"/>
            <a:ext cx="278152" cy="345818"/>
            <a:chOff x="0" y="46600"/>
            <a:chExt cx="3121800" cy="5004600"/>
          </a:xfrm>
        </p:grpSpPr>
        <p:sp>
          <p:nvSpPr>
            <p:cNvPr id="478" name="Google Shape;478;p52"/>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2"/>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0" name="Google Shape;480;p52"/>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8" name="TextBox 17">
            <a:extLst>
              <a:ext uri="{FF2B5EF4-FFF2-40B4-BE49-F238E27FC236}">
                <a16:creationId xmlns:a16="http://schemas.microsoft.com/office/drawing/2014/main" id="{CE025687-FF82-5DFC-92CA-340F34672C9D}"/>
              </a:ext>
            </a:extLst>
          </p:cNvPr>
          <p:cNvSpPr txBox="1"/>
          <p:nvPr/>
        </p:nvSpPr>
        <p:spPr>
          <a:xfrm>
            <a:off x="370483" y="1224912"/>
            <a:ext cx="1963999" cy="400110"/>
          </a:xfrm>
          <a:prstGeom prst="rect">
            <a:avLst/>
          </a:prstGeom>
          <a:noFill/>
        </p:spPr>
        <p:txBody>
          <a:bodyPr wrap="none" rtlCol="0">
            <a:spAutoFit/>
          </a:bodyPr>
          <a:lstStyle/>
          <a:p>
            <a:pPr marL="342900" indent="-342900">
              <a:buFont typeface="Wingdings" panose="05000000000000000000" pitchFamily="2" charset="2"/>
              <a:buChar char="q"/>
            </a:pPr>
            <a:r>
              <a:rPr lang="en-US" sz="2000">
                <a:latin typeface="Abadi Extra Light" panose="020B0204020104020204" pitchFamily="34" charset="0"/>
              </a:rPr>
              <a:t>Standard RNN</a:t>
            </a:r>
          </a:p>
        </p:txBody>
      </p:sp>
      <p:pic>
        <p:nvPicPr>
          <p:cNvPr id="3" name="Picture 2">
            <a:extLst>
              <a:ext uri="{FF2B5EF4-FFF2-40B4-BE49-F238E27FC236}">
                <a16:creationId xmlns:a16="http://schemas.microsoft.com/office/drawing/2014/main" id="{8EC8A1DE-AFE4-7CAB-C831-8E300728CC70}"/>
              </a:ext>
            </a:extLst>
          </p:cNvPr>
          <p:cNvPicPr>
            <a:picLocks noChangeAspect="1"/>
          </p:cNvPicPr>
          <p:nvPr/>
        </p:nvPicPr>
        <p:blipFill>
          <a:blip r:embed="rId3"/>
          <a:stretch>
            <a:fillRect/>
          </a:stretch>
        </p:blipFill>
        <p:spPr>
          <a:xfrm>
            <a:off x="1160528" y="1625022"/>
            <a:ext cx="7224386" cy="2987299"/>
          </a:xfrm>
          <a:prstGeom prst="rect">
            <a:avLst/>
          </a:prstGeom>
        </p:spPr>
      </p:pic>
      <p:sp>
        <p:nvSpPr>
          <p:cNvPr id="4" name="TextBox 3">
            <a:extLst>
              <a:ext uri="{FF2B5EF4-FFF2-40B4-BE49-F238E27FC236}">
                <a16:creationId xmlns:a16="http://schemas.microsoft.com/office/drawing/2014/main" id="{C014D97E-D794-356D-5DB8-925257C3CE02}"/>
              </a:ext>
            </a:extLst>
          </p:cNvPr>
          <p:cNvSpPr txBox="1"/>
          <p:nvPr/>
        </p:nvSpPr>
        <p:spPr>
          <a:xfrm>
            <a:off x="6321401" y="4832956"/>
            <a:ext cx="4572000" cy="261610"/>
          </a:xfrm>
          <a:prstGeom prst="rect">
            <a:avLst/>
          </a:prstGeom>
          <a:noFill/>
        </p:spPr>
        <p:txBody>
          <a:bodyPr wrap="square">
            <a:spAutoFit/>
          </a:bodyPr>
          <a:lstStyle/>
          <a:p>
            <a:r>
              <a:rPr lang="en-US" sz="1100">
                <a:hlinkClick r:id="rId4"/>
              </a:rPr>
              <a:t>[RNN] LSTM là gì? (dominhhai.github.io)</a:t>
            </a:r>
            <a:endParaRPr lang="en-US" sz="1100"/>
          </a:p>
        </p:txBody>
      </p:sp>
    </p:spTree>
    <p:extLst>
      <p:ext uri="{BB962C8B-B14F-4D97-AF65-F5344CB8AC3E}">
        <p14:creationId xmlns:p14="http://schemas.microsoft.com/office/powerpoint/2010/main" val="4191813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2"/>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Research Method</a:t>
            </a:r>
            <a:endParaRPr/>
          </a:p>
        </p:txBody>
      </p:sp>
      <p:grpSp>
        <p:nvGrpSpPr>
          <p:cNvPr id="477" name="Google Shape;477;p52"/>
          <p:cNvGrpSpPr/>
          <p:nvPr/>
        </p:nvGrpSpPr>
        <p:grpSpPr>
          <a:xfrm rot="5400000">
            <a:off x="8641234" y="411193"/>
            <a:ext cx="278152" cy="345818"/>
            <a:chOff x="0" y="46600"/>
            <a:chExt cx="3121800" cy="5004600"/>
          </a:xfrm>
        </p:grpSpPr>
        <p:sp>
          <p:nvSpPr>
            <p:cNvPr id="478" name="Google Shape;478;p52"/>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2"/>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0" name="Google Shape;480;p52"/>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8" name="TextBox 17">
            <a:extLst>
              <a:ext uri="{FF2B5EF4-FFF2-40B4-BE49-F238E27FC236}">
                <a16:creationId xmlns:a16="http://schemas.microsoft.com/office/drawing/2014/main" id="{CE025687-FF82-5DFC-92CA-340F34672C9D}"/>
              </a:ext>
            </a:extLst>
          </p:cNvPr>
          <p:cNvSpPr txBox="1"/>
          <p:nvPr/>
        </p:nvSpPr>
        <p:spPr>
          <a:xfrm>
            <a:off x="373230" y="1121318"/>
            <a:ext cx="1112805" cy="400110"/>
          </a:xfrm>
          <a:prstGeom prst="rect">
            <a:avLst/>
          </a:prstGeom>
          <a:noFill/>
        </p:spPr>
        <p:txBody>
          <a:bodyPr wrap="none" rtlCol="0">
            <a:spAutoFit/>
          </a:bodyPr>
          <a:lstStyle/>
          <a:p>
            <a:pPr marL="342900" indent="-342900">
              <a:buFont typeface="Wingdings" panose="05000000000000000000" pitchFamily="2" charset="2"/>
              <a:buChar char="q"/>
            </a:pPr>
            <a:r>
              <a:rPr lang="en-US" sz="2000">
                <a:latin typeface="Abadi Extra Light" panose="020B0204020104020204" pitchFamily="34" charset="0"/>
              </a:rPr>
              <a:t>LSTM</a:t>
            </a:r>
          </a:p>
        </p:txBody>
      </p:sp>
      <p:pic>
        <p:nvPicPr>
          <p:cNvPr id="3" name="Picture 2">
            <a:extLst>
              <a:ext uri="{FF2B5EF4-FFF2-40B4-BE49-F238E27FC236}">
                <a16:creationId xmlns:a16="http://schemas.microsoft.com/office/drawing/2014/main" id="{2C3D4557-2F21-E857-C838-A6035B9AD619}"/>
              </a:ext>
            </a:extLst>
          </p:cNvPr>
          <p:cNvPicPr>
            <a:picLocks noChangeAspect="1"/>
          </p:cNvPicPr>
          <p:nvPr/>
        </p:nvPicPr>
        <p:blipFill>
          <a:blip r:embed="rId3"/>
          <a:stretch>
            <a:fillRect/>
          </a:stretch>
        </p:blipFill>
        <p:spPr>
          <a:xfrm>
            <a:off x="1036094" y="1468905"/>
            <a:ext cx="7369179" cy="3025402"/>
          </a:xfrm>
          <a:prstGeom prst="rect">
            <a:avLst/>
          </a:prstGeom>
        </p:spPr>
      </p:pic>
      <p:sp>
        <p:nvSpPr>
          <p:cNvPr id="5" name="TextBox 4">
            <a:extLst>
              <a:ext uri="{FF2B5EF4-FFF2-40B4-BE49-F238E27FC236}">
                <a16:creationId xmlns:a16="http://schemas.microsoft.com/office/drawing/2014/main" id="{08F41566-E80F-6753-8367-45CA412576FE}"/>
              </a:ext>
            </a:extLst>
          </p:cNvPr>
          <p:cNvSpPr txBox="1"/>
          <p:nvPr/>
        </p:nvSpPr>
        <p:spPr>
          <a:xfrm>
            <a:off x="6321401" y="4832956"/>
            <a:ext cx="4572000" cy="261610"/>
          </a:xfrm>
          <a:prstGeom prst="rect">
            <a:avLst/>
          </a:prstGeom>
          <a:noFill/>
        </p:spPr>
        <p:txBody>
          <a:bodyPr wrap="square">
            <a:spAutoFit/>
          </a:bodyPr>
          <a:lstStyle/>
          <a:p>
            <a:r>
              <a:rPr lang="en-US" sz="1100">
                <a:hlinkClick r:id="rId4"/>
              </a:rPr>
              <a:t>[RNN] LSTM là gì? (dominhhai.github.io)</a:t>
            </a:r>
            <a:endParaRPr lang="en-US" sz="1100"/>
          </a:p>
        </p:txBody>
      </p:sp>
    </p:spTree>
    <p:extLst>
      <p:ext uri="{BB962C8B-B14F-4D97-AF65-F5344CB8AC3E}">
        <p14:creationId xmlns:p14="http://schemas.microsoft.com/office/powerpoint/2010/main" val="1772139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2"/>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Research Method</a:t>
            </a:r>
            <a:endParaRPr/>
          </a:p>
        </p:txBody>
      </p:sp>
      <p:grpSp>
        <p:nvGrpSpPr>
          <p:cNvPr id="477" name="Google Shape;477;p52"/>
          <p:cNvGrpSpPr/>
          <p:nvPr/>
        </p:nvGrpSpPr>
        <p:grpSpPr>
          <a:xfrm rot="5400000">
            <a:off x="8641234" y="411193"/>
            <a:ext cx="278152" cy="345818"/>
            <a:chOff x="0" y="46600"/>
            <a:chExt cx="3121800" cy="5004600"/>
          </a:xfrm>
        </p:grpSpPr>
        <p:sp>
          <p:nvSpPr>
            <p:cNvPr id="478" name="Google Shape;478;p52"/>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2"/>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0" name="Google Shape;480;p52"/>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8" name="TextBox 17">
            <a:extLst>
              <a:ext uri="{FF2B5EF4-FFF2-40B4-BE49-F238E27FC236}">
                <a16:creationId xmlns:a16="http://schemas.microsoft.com/office/drawing/2014/main" id="{CE025687-FF82-5DFC-92CA-340F34672C9D}"/>
              </a:ext>
            </a:extLst>
          </p:cNvPr>
          <p:cNvSpPr txBox="1"/>
          <p:nvPr/>
        </p:nvSpPr>
        <p:spPr>
          <a:xfrm>
            <a:off x="370483" y="1224912"/>
            <a:ext cx="2392001" cy="400110"/>
          </a:xfrm>
          <a:prstGeom prst="rect">
            <a:avLst/>
          </a:prstGeom>
          <a:noFill/>
        </p:spPr>
        <p:txBody>
          <a:bodyPr wrap="none" rtlCol="0">
            <a:spAutoFit/>
          </a:bodyPr>
          <a:lstStyle/>
          <a:p>
            <a:pPr marL="342900" indent="-342900">
              <a:buFont typeface="Wingdings" panose="05000000000000000000" pitchFamily="2" charset="2"/>
              <a:buChar char="q"/>
            </a:pPr>
            <a:r>
              <a:rPr lang="en-US" sz="2000">
                <a:latin typeface="Abadi Extra Light" panose="020B0204020104020204" pitchFamily="34" charset="0"/>
              </a:rPr>
              <a:t>Bidirectional LSTM</a:t>
            </a:r>
          </a:p>
        </p:txBody>
      </p:sp>
      <p:pic>
        <p:nvPicPr>
          <p:cNvPr id="3" name="Picture 2" descr="Diagram&#10;&#10;Description automatically generated">
            <a:extLst>
              <a:ext uri="{FF2B5EF4-FFF2-40B4-BE49-F238E27FC236}">
                <a16:creationId xmlns:a16="http://schemas.microsoft.com/office/drawing/2014/main" id="{246A0472-043F-718F-B65D-5D5266A54DD2}"/>
              </a:ext>
            </a:extLst>
          </p:cNvPr>
          <p:cNvPicPr>
            <a:picLocks noChangeAspect="1"/>
          </p:cNvPicPr>
          <p:nvPr/>
        </p:nvPicPr>
        <p:blipFill>
          <a:blip r:embed="rId3"/>
          <a:stretch>
            <a:fillRect/>
          </a:stretch>
        </p:blipFill>
        <p:spPr>
          <a:xfrm>
            <a:off x="1446678" y="1709851"/>
            <a:ext cx="6307610" cy="2988624"/>
          </a:xfrm>
          <a:prstGeom prst="rect">
            <a:avLst/>
          </a:prstGeom>
        </p:spPr>
      </p:pic>
      <p:sp>
        <p:nvSpPr>
          <p:cNvPr id="5" name="TextBox 4">
            <a:extLst>
              <a:ext uri="{FF2B5EF4-FFF2-40B4-BE49-F238E27FC236}">
                <a16:creationId xmlns:a16="http://schemas.microsoft.com/office/drawing/2014/main" id="{727E9590-82D3-7550-BB9F-BA4D67C1BE87}"/>
              </a:ext>
            </a:extLst>
          </p:cNvPr>
          <p:cNvSpPr txBox="1"/>
          <p:nvPr/>
        </p:nvSpPr>
        <p:spPr>
          <a:xfrm>
            <a:off x="5854390" y="4783304"/>
            <a:ext cx="4572000" cy="261610"/>
          </a:xfrm>
          <a:prstGeom prst="rect">
            <a:avLst/>
          </a:prstGeom>
          <a:noFill/>
        </p:spPr>
        <p:txBody>
          <a:bodyPr wrap="square">
            <a:spAutoFit/>
          </a:bodyPr>
          <a:lstStyle/>
          <a:p>
            <a:r>
              <a:rPr lang="en-US" sz="1100">
                <a:hlinkClick r:id="rId4"/>
              </a:rPr>
              <a:t>(1) Chapter 21 Bi Directional LSTM - YouTube</a:t>
            </a:r>
            <a:endParaRPr lang="en-US" sz="1100"/>
          </a:p>
        </p:txBody>
      </p:sp>
    </p:spTree>
    <p:extLst>
      <p:ext uri="{BB962C8B-B14F-4D97-AF65-F5344CB8AC3E}">
        <p14:creationId xmlns:p14="http://schemas.microsoft.com/office/powerpoint/2010/main" val="746964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2"/>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Research Method</a:t>
            </a:r>
            <a:endParaRPr/>
          </a:p>
        </p:txBody>
      </p:sp>
      <p:grpSp>
        <p:nvGrpSpPr>
          <p:cNvPr id="477" name="Google Shape;477;p52"/>
          <p:cNvGrpSpPr/>
          <p:nvPr/>
        </p:nvGrpSpPr>
        <p:grpSpPr>
          <a:xfrm rot="5400000">
            <a:off x="8641234" y="411193"/>
            <a:ext cx="278152" cy="345818"/>
            <a:chOff x="0" y="46600"/>
            <a:chExt cx="3121800" cy="5004600"/>
          </a:xfrm>
        </p:grpSpPr>
        <p:sp>
          <p:nvSpPr>
            <p:cNvPr id="478" name="Google Shape;478;p52"/>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2"/>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0" name="Google Shape;480;p52"/>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8" name="TextBox 17">
            <a:extLst>
              <a:ext uri="{FF2B5EF4-FFF2-40B4-BE49-F238E27FC236}">
                <a16:creationId xmlns:a16="http://schemas.microsoft.com/office/drawing/2014/main" id="{CE025687-FF82-5DFC-92CA-340F34672C9D}"/>
              </a:ext>
            </a:extLst>
          </p:cNvPr>
          <p:cNvSpPr txBox="1"/>
          <p:nvPr/>
        </p:nvSpPr>
        <p:spPr>
          <a:xfrm>
            <a:off x="370483" y="1224912"/>
            <a:ext cx="1430200" cy="400110"/>
          </a:xfrm>
          <a:prstGeom prst="rect">
            <a:avLst/>
          </a:prstGeom>
          <a:noFill/>
        </p:spPr>
        <p:txBody>
          <a:bodyPr wrap="none" rtlCol="0">
            <a:spAutoFit/>
          </a:bodyPr>
          <a:lstStyle/>
          <a:p>
            <a:pPr marL="342900" indent="-342900">
              <a:buFont typeface="Wingdings" panose="05000000000000000000" pitchFamily="2" charset="2"/>
              <a:buChar char="q"/>
            </a:pPr>
            <a:r>
              <a:rPr lang="en-US" sz="2000">
                <a:latin typeface="Abadi Extra Light" panose="020B0204020104020204" pitchFamily="34" charset="0"/>
              </a:rPr>
              <a:t>Attention</a:t>
            </a:r>
          </a:p>
        </p:txBody>
      </p:sp>
      <p:pic>
        <p:nvPicPr>
          <p:cNvPr id="2" name="Hình ảnh 2">
            <a:extLst>
              <a:ext uri="{FF2B5EF4-FFF2-40B4-BE49-F238E27FC236}">
                <a16:creationId xmlns:a16="http://schemas.microsoft.com/office/drawing/2014/main" id="{7A7E25DE-67F2-10AD-0A5E-DE42588A1B95}"/>
              </a:ext>
            </a:extLst>
          </p:cNvPr>
          <p:cNvPicPr>
            <a:picLocks noChangeAspect="1"/>
          </p:cNvPicPr>
          <p:nvPr/>
        </p:nvPicPr>
        <p:blipFill>
          <a:blip r:embed="rId3"/>
          <a:stretch>
            <a:fillRect/>
          </a:stretch>
        </p:blipFill>
        <p:spPr>
          <a:xfrm>
            <a:off x="1187141" y="1625022"/>
            <a:ext cx="6362699" cy="2721916"/>
          </a:xfrm>
          <a:prstGeom prst="rect">
            <a:avLst/>
          </a:prstGeom>
        </p:spPr>
      </p:pic>
      <p:sp>
        <p:nvSpPr>
          <p:cNvPr id="4" name="TextBox 3">
            <a:extLst>
              <a:ext uri="{FF2B5EF4-FFF2-40B4-BE49-F238E27FC236}">
                <a16:creationId xmlns:a16="http://schemas.microsoft.com/office/drawing/2014/main" id="{DBC7D499-25F4-BCE3-89FA-30393617AEC6}"/>
              </a:ext>
            </a:extLst>
          </p:cNvPr>
          <p:cNvSpPr txBox="1"/>
          <p:nvPr/>
        </p:nvSpPr>
        <p:spPr>
          <a:xfrm>
            <a:off x="4780156" y="4590040"/>
            <a:ext cx="4363844" cy="430887"/>
          </a:xfrm>
          <a:prstGeom prst="rect">
            <a:avLst/>
          </a:prstGeom>
          <a:noFill/>
        </p:spPr>
        <p:txBody>
          <a:bodyPr wrap="square">
            <a:spAutoFit/>
          </a:bodyPr>
          <a:lstStyle/>
          <a:p>
            <a:r>
              <a:rPr lang="en-US" sz="1100">
                <a:hlinkClick r:id="rId4"/>
              </a:rPr>
              <a:t>Attention in Long Short-Term Memory Recurrent Neural Networks - MachineLearningMastery.com</a:t>
            </a:r>
            <a:endParaRPr lang="en-US" sz="1100"/>
          </a:p>
        </p:txBody>
      </p:sp>
    </p:spTree>
    <p:extLst>
      <p:ext uri="{BB962C8B-B14F-4D97-AF65-F5344CB8AC3E}">
        <p14:creationId xmlns:p14="http://schemas.microsoft.com/office/powerpoint/2010/main" val="3302458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2"/>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Research Method</a:t>
            </a:r>
            <a:endParaRPr/>
          </a:p>
        </p:txBody>
      </p:sp>
      <p:grpSp>
        <p:nvGrpSpPr>
          <p:cNvPr id="477" name="Google Shape;477;p52"/>
          <p:cNvGrpSpPr/>
          <p:nvPr/>
        </p:nvGrpSpPr>
        <p:grpSpPr>
          <a:xfrm rot="5400000">
            <a:off x="8641234" y="411193"/>
            <a:ext cx="278152" cy="345818"/>
            <a:chOff x="0" y="46600"/>
            <a:chExt cx="3121800" cy="5004600"/>
          </a:xfrm>
        </p:grpSpPr>
        <p:sp>
          <p:nvSpPr>
            <p:cNvPr id="478" name="Google Shape;478;p52"/>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2"/>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0" name="Google Shape;480;p52"/>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8" name="TextBox 17">
            <a:extLst>
              <a:ext uri="{FF2B5EF4-FFF2-40B4-BE49-F238E27FC236}">
                <a16:creationId xmlns:a16="http://schemas.microsoft.com/office/drawing/2014/main" id="{CE025687-FF82-5DFC-92CA-340F34672C9D}"/>
              </a:ext>
            </a:extLst>
          </p:cNvPr>
          <p:cNvSpPr txBox="1"/>
          <p:nvPr/>
        </p:nvSpPr>
        <p:spPr>
          <a:xfrm>
            <a:off x="370483" y="1015485"/>
            <a:ext cx="1430200" cy="400110"/>
          </a:xfrm>
          <a:prstGeom prst="rect">
            <a:avLst/>
          </a:prstGeom>
          <a:noFill/>
        </p:spPr>
        <p:txBody>
          <a:bodyPr wrap="none" rtlCol="0">
            <a:spAutoFit/>
          </a:bodyPr>
          <a:lstStyle/>
          <a:p>
            <a:pPr marL="342900" indent="-342900">
              <a:buFont typeface="Wingdings" panose="05000000000000000000" pitchFamily="2" charset="2"/>
              <a:buChar char="q"/>
            </a:pPr>
            <a:r>
              <a:rPr lang="en-US" sz="2000">
                <a:latin typeface="Abadi Extra Light" panose="020B0204020104020204" pitchFamily="34" charset="0"/>
              </a:rPr>
              <a:t>Attention</a:t>
            </a:r>
          </a:p>
        </p:txBody>
      </p:sp>
      <p:pic>
        <p:nvPicPr>
          <p:cNvPr id="6" name="Picture 5">
            <a:extLst>
              <a:ext uri="{FF2B5EF4-FFF2-40B4-BE49-F238E27FC236}">
                <a16:creationId xmlns:a16="http://schemas.microsoft.com/office/drawing/2014/main" id="{C370D0F1-2A41-ED3B-E353-838476D999BF}"/>
              </a:ext>
            </a:extLst>
          </p:cNvPr>
          <p:cNvPicPr>
            <a:picLocks noChangeAspect="1"/>
          </p:cNvPicPr>
          <p:nvPr/>
        </p:nvPicPr>
        <p:blipFill>
          <a:blip r:embed="rId3"/>
          <a:stretch>
            <a:fillRect/>
          </a:stretch>
        </p:blipFill>
        <p:spPr>
          <a:xfrm>
            <a:off x="1531434" y="1400357"/>
            <a:ext cx="6081132" cy="3298118"/>
          </a:xfrm>
          <a:prstGeom prst="rect">
            <a:avLst/>
          </a:prstGeom>
        </p:spPr>
      </p:pic>
      <p:sp>
        <p:nvSpPr>
          <p:cNvPr id="7" name="TextBox 6">
            <a:extLst>
              <a:ext uri="{FF2B5EF4-FFF2-40B4-BE49-F238E27FC236}">
                <a16:creationId xmlns:a16="http://schemas.microsoft.com/office/drawing/2014/main" id="{8804F8D2-9A5E-D41D-BF45-7E068A2E56EB}"/>
              </a:ext>
            </a:extLst>
          </p:cNvPr>
          <p:cNvSpPr txBox="1"/>
          <p:nvPr/>
        </p:nvSpPr>
        <p:spPr>
          <a:xfrm>
            <a:off x="4780156" y="4590040"/>
            <a:ext cx="4363844" cy="430887"/>
          </a:xfrm>
          <a:prstGeom prst="rect">
            <a:avLst/>
          </a:prstGeom>
          <a:noFill/>
        </p:spPr>
        <p:txBody>
          <a:bodyPr wrap="square">
            <a:spAutoFit/>
          </a:bodyPr>
          <a:lstStyle/>
          <a:p>
            <a:r>
              <a:rPr lang="en-US" sz="1100">
                <a:hlinkClick r:id="rId4"/>
              </a:rPr>
              <a:t>Attention in Long Short-Term Memory Recurrent Neural Networks - MachineLearningMastery.com</a:t>
            </a:r>
            <a:endParaRPr lang="en-US" sz="1100"/>
          </a:p>
        </p:txBody>
      </p:sp>
    </p:spTree>
    <p:extLst>
      <p:ext uri="{BB962C8B-B14F-4D97-AF65-F5344CB8AC3E}">
        <p14:creationId xmlns:p14="http://schemas.microsoft.com/office/powerpoint/2010/main" val="579385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2"/>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Research Method</a:t>
            </a:r>
            <a:endParaRPr/>
          </a:p>
        </p:txBody>
      </p:sp>
      <p:grpSp>
        <p:nvGrpSpPr>
          <p:cNvPr id="477" name="Google Shape;477;p52"/>
          <p:cNvGrpSpPr/>
          <p:nvPr/>
        </p:nvGrpSpPr>
        <p:grpSpPr>
          <a:xfrm rot="5400000">
            <a:off x="8641234" y="411193"/>
            <a:ext cx="278152" cy="345818"/>
            <a:chOff x="0" y="46600"/>
            <a:chExt cx="3121800" cy="5004600"/>
          </a:xfrm>
        </p:grpSpPr>
        <p:sp>
          <p:nvSpPr>
            <p:cNvPr id="478" name="Google Shape;478;p52"/>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2"/>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0" name="Google Shape;480;p52"/>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8" name="TextBox 17">
            <a:extLst>
              <a:ext uri="{FF2B5EF4-FFF2-40B4-BE49-F238E27FC236}">
                <a16:creationId xmlns:a16="http://schemas.microsoft.com/office/drawing/2014/main" id="{CE025687-FF82-5DFC-92CA-340F34672C9D}"/>
              </a:ext>
            </a:extLst>
          </p:cNvPr>
          <p:cNvSpPr txBox="1"/>
          <p:nvPr/>
        </p:nvSpPr>
        <p:spPr>
          <a:xfrm>
            <a:off x="359206" y="1017725"/>
            <a:ext cx="1430200" cy="400110"/>
          </a:xfrm>
          <a:prstGeom prst="rect">
            <a:avLst/>
          </a:prstGeom>
          <a:noFill/>
        </p:spPr>
        <p:txBody>
          <a:bodyPr wrap="none" rtlCol="0">
            <a:spAutoFit/>
          </a:bodyPr>
          <a:lstStyle/>
          <a:p>
            <a:pPr marL="342900" indent="-342900">
              <a:buFont typeface="Wingdings" panose="05000000000000000000" pitchFamily="2" charset="2"/>
              <a:buChar char="q"/>
            </a:pPr>
            <a:r>
              <a:rPr lang="en-US" sz="2000">
                <a:latin typeface="Abadi Extra Light" panose="020B0204020104020204" pitchFamily="34" charset="0"/>
              </a:rPr>
              <a:t>Attention</a:t>
            </a:r>
          </a:p>
        </p:txBody>
      </p:sp>
      <p:pic>
        <p:nvPicPr>
          <p:cNvPr id="5" name="Picture 4" descr="Diagram&#10;&#10;Description automatically generated">
            <a:extLst>
              <a:ext uri="{FF2B5EF4-FFF2-40B4-BE49-F238E27FC236}">
                <a16:creationId xmlns:a16="http://schemas.microsoft.com/office/drawing/2014/main" id="{D2531387-2DF3-E4CF-7BA0-DBAB84C146A6}"/>
              </a:ext>
            </a:extLst>
          </p:cNvPr>
          <p:cNvPicPr>
            <a:picLocks noChangeAspect="1"/>
          </p:cNvPicPr>
          <p:nvPr/>
        </p:nvPicPr>
        <p:blipFill>
          <a:blip r:embed="rId3"/>
          <a:stretch>
            <a:fillRect/>
          </a:stretch>
        </p:blipFill>
        <p:spPr>
          <a:xfrm>
            <a:off x="1564960" y="1306436"/>
            <a:ext cx="6430392" cy="3283604"/>
          </a:xfrm>
          <a:prstGeom prst="rect">
            <a:avLst/>
          </a:prstGeom>
        </p:spPr>
      </p:pic>
      <p:sp>
        <p:nvSpPr>
          <p:cNvPr id="7" name="TextBox 6">
            <a:extLst>
              <a:ext uri="{FF2B5EF4-FFF2-40B4-BE49-F238E27FC236}">
                <a16:creationId xmlns:a16="http://schemas.microsoft.com/office/drawing/2014/main" id="{7EBCD336-5190-FB51-81DD-A7C6F6EBC03F}"/>
              </a:ext>
            </a:extLst>
          </p:cNvPr>
          <p:cNvSpPr txBox="1"/>
          <p:nvPr/>
        </p:nvSpPr>
        <p:spPr>
          <a:xfrm>
            <a:off x="4780156" y="4590040"/>
            <a:ext cx="4363844" cy="430887"/>
          </a:xfrm>
          <a:prstGeom prst="rect">
            <a:avLst/>
          </a:prstGeom>
          <a:noFill/>
        </p:spPr>
        <p:txBody>
          <a:bodyPr wrap="square">
            <a:spAutoFit/>
          </a:bodyPr>
          <a:lstStyle/>
          <a:p>
            <a:r>
              <a:rPr lang="en-US" sz="1100">
                <a:hlinkClick r:id="rId4"/>
              </a:rPr>
              <a:t>Attention in Long Short-Term Memory Recurrent Neural Networks - MachineLearningMastery.com</a:t>
            </a:r>
            <a:endParaRPr lang="en-US" sz="1100"/>
          </a:p>
        </p:txBody>
      </p:sp>
    </p:spTree>
    <p:extLst>
      <p:ext uri="{BB962C8B-B14F-4D97-AF65-F5344CB8AC3E}">
        <p14:creationId xmlns:p14="http://schemas.microsoft.com/office/powerpoint/2010/main" val="224521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4"/>
          <p:cNvSpPr txBox="1">
            <a:spLocks noGrp="1"/>
          </p:cNvSpPr>
          <p:nvPr>
            <p:ph type="title"/>
          </p:nvPr>
        </p:nvSpPr>
        <p:spPr>
          <a:xfrm>
            <a:off x="316000" y="2376306"/>
            <a:ext cx="6463941"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5A6E7"/>
                </a:solidFill>
                <a:latin typeface="Arial Black"/>
                <a:ea typeface="Arial Black"/>
                <a:cs typeface="Arial Black"/>
                <a:sym typeface="Arial Black"/>
              </a:rPr>
              <a:t>Experiment Implementation</a:t>
            </a:r>
            <a:endParaRPr>
              <a:solidFill>
                <a:srgbClr val="75A6E7"/>
              </a:solidFill>
              <a:latin typeface="Arial Black"/>
              <a:ea typeface="Arial Black"/>
              <a:cs typeface="Arial Black"/>
              <a:sym typeface="Arial Black"/>
            </a:endParaRPr>
          </a:p>
        </p:txBody>
      </p:sp>
      <p:sp>
        <p:nvSpPr>
          <p:cNvPr id="319" name="Google Shape;319;p44"/>
          <p:cNvSpPr txBox="1">
            <a:spLocks noGrp="1"/>
          </p:cNvSpPr>
          <p:nvPr>
            <p:ph type="subTitle" idx="1"/>
          </p:nvPr>
        </p:nvSpPr>
        <p:spPr>
          <a:xfrm>
            <a:off x="345028" y="3577357"/>
            <a:ext cx="4638260" cy="42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2000">
                <a:solidFill>
                  <a:schemeClr val="bg1"/>
                </a:solidFill>
                <a:latin typeface="Arial Black"/>
                <a:sym typeface="Arial Black"/>
              </a:rPr>
              <a:t>Build model</a:t>
            </a:r>
            <a:r>
              <a:rPr lang="en-US" sz="2000">
                <a:solidFill>
                  <a:srgbClr val="75A6E7"/>
                </a:solidFill>
                <a:latin typeface="Arial Black"/>
                <a:sym typeface="Arial Black"/>
              </a:rPr>
              <a:t> &amp; Operation</a:t>
            </a:r>
          </a:p>
        </p:txBody>
      </p:sp>
    </p:spTree>
    <p:extLst>
      <p:ext uri="{BB962C8B-B14F-4D97-AF65-F5344CB8AC3E}">
        <p14:creationId xmlns:p14="http://schemas.microsoft.com/office/powerpoint/2010/main" val="897568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5"/>
          <p:cNvSpPr txBox="1">
            <a:spLocks noGrp="1"/>
          </p:cNvSpPr>
          <p:nvPr>
            <p:ph type="title"/>
          </p:nvPr>
        </p:nvSpPr>
        <p:spPr>
          <a:xfrm>
            <a:off x="202686" y="643773"/>
            <a:ext cx="3588600" cy="81519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Agenda</a:t>
            </a:r>
            <a:endParaRPr/>
          </a:p>
        </p:txBody>
      </p:sp>
      <p:sp>
        <p:nvSpPr>
          <p:cNvPr id="325" name="Google Shape;325;p45"/>
          <p:cNvSpPr txBox="1">
            <a:spLocks noGrp="1"/>
          </p:cNvSpPr>
          <p:nvPr>
            <p:ph type="subTitle" idx="1"/>
          </p:nvPr>
        </p:nvSpPr>
        <p:spPr>
          <a:xfrm>
            <a:off x="223702" y="1458966"/>
            <a:ext cx="3671604" cy="462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chemeClr val="bg1"/>
                </a:solidFill>
              </a:rPr>
              <a:t>Blockchain Security Research</a:t>
            </a:r>
            <a:endParaRPr>
              <a:solidFill>
                <a:schemeClr val="bg1"/>
              </a:solidFill>
            </a:endParaRPr>
          </a:p>
        </p:txBody>
      </p:sp>
      <p:grpSp>
        <p:nvGrpSpPr>
          <p:cNvPr id="326" name="Google Shape;326;p45"/>
          <p:cNvGrpSpPr/>
          <p:nvPr/>
        </p:nvGrpSpPr>
        <p:grpSpPr>
          <a:xfrm>
            <a:off x="4287791" y="876268"/>
            <a:ext cx="278152" cy="345818"/>
            <a:chOff x="0" y="46600"/>
            <a:chExt cx="3121800" cy="5004600"/>
          </a:xfrm>
        </p:grpSpPr>
        <p:sp>
          <p:nvSpPr>
            <p:cNvPr id="327" name="Google Shape;327;p45"/>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328" name="Google Shape;328;p45"/>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100"/>
            </a:p>
          </p:txBody>
        </p:sp>
        <p:sp>
          <p:nvSpPr>
            <p:cNvPr id="329" name="Google Shape;329;p45"/>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100"/>
            </a:p>
          </p:txBody>
        </p:sp>
      </p:grpSp>
      <p:sp>
        <p:nvSpPr>
          <p:cNvPr id="330" name="Google Shape;330;p45"/>
          <p:cNvSpPr txBox="1"/>
          <p:nvPr/>
        </p:nvSpPr>
        <p:spPr>
          <a:xfrm>
            <a:off x="4773982" y="817725"/>
            <a:ext cx="3518400" cy="46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rgbClr val="434343"/>
                </a:solidFill>
                <a:latin typeface="Muli"/>
                <a:ea typeface="Muli"/>
                <a:cs typeface="Muli"/>
                <a:sym typeface="Muli"/>
              </a:rPr>
              <a:t>Motivation</a:t>
            </a:r>
            <a:endParaRPr sz="2400">
              <a:solidFill>
                <a:srgbClr val="434343"/>
              </a:solidFill>
              <a:latin typeface="Muli"/>
              <a:ea typeface="Muli"/>
              <a:cs typeface="Muli"/>
              <a:sym typeface="Muli"/>
            </a:endParaRPr>
          </a:p>
        </p:txBody>
      </p:sp>
      <p:sp>
        <p:nvSpPr>
          <p:cNvPr id="331" name="Google Shape;331;p45"/>
          <p:cNvSpPr txBox="1"/>
          <p:nvPr/>
        </p:nvSpPr>
        <p:spPr>
          <a:xfrm>
            <a:off x="4773982" y="1619788"/>
            <a:ext cx="3518400" cy="46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rgbClr val="434343"/>
                </a:solidFill>
                <a:latin typeface="Muli"/>
                <a:ea typeface="Muli"/>
                <a:cs typeface="Muli"/>
                <a:sym typeface="Muli"/>
              </a:rPr>
              <a:t>Reentrancy Attack</a:t>
            </a:r>
            <a:endParaRPr sz="2400">
              <a:solidFill>
                <a:srgbClr val="434343"/>
              </a:solidFill>
              <a:latin typeface="Muli"/>
              <a:ea typeface="Muli"/>
              <a:cs typeface="Muli"/>
              <a:sym typeface="Muli"/>
            </a:endParaRPr>
          </a:p>
        </p:txBody>
      </p:sp>
      <p:sp>
        <p:nvSpPr>
          <p:cNvPr id="332" name="Google Shape;332;p45"/>
          <p:cNvSpPr txBox="1"/>
          <p:nvPr/>
        </p:nvSpPr>
        <p:spPr>
          <a:xfrm>
            <a:off x="4773982" y="2421850"/>
            <a:ext cx="3518400" cy="46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2400">
                <a:solidFill>
                  <a:srgbClr val="434343"/>
                </a:solidFill>
                <a:latin typeface="Muli"/>
                <a:ea typeface="Muli"/>
                <a:cs typeface="Muli"/>
                <a:sym typeface="Muli"/>
              </a:rPr>
              <a:t>Research method</a:t>
            </a:r>
            <a:endParaRPr sz="2400">
              <a:solidFill>
                <a:srgbClr val="434343"/>
              </a:solidFill>
              <a:latin typeface="Muli"/>
              <a:ea typeface="Muli"/>
              <a:cs typeface="Muli"/>
              <a:sym typeface="Muli"/>
            </a:endParaRPr>
          </a:p>
        </p:txBody>
      </p:sp>
      <p:sp>
        <p:nvSpPr>
          <p:cNvPr id="333" name="Google Shape;333;p45"/>
          <p:cNvSpPr txBox="1"/>
          <p:nvPr/>
        </p:nvSpPr>
        <p:spPr>
          <a:xfrm>
            <a:off x="4773981" y="3223913"/>
            <a:ext cx="4224875" cy="46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rgbClr val="434343"/>
                </a:solidFill>
                <a:latin typeface="Muli"/>
                <a:ea typeface="Muli"/>
                <a:cs typeface="Muli"/>
                <a:sym typeface="Muli"/>
              </a:rPr>
              <a:t>Experiment Implementation</a:t>
            </a:r>
            <a:endParaRPr sz="2400">
              <a:solidFill>
                <a:srgbClr val="434343"/>
              </a:solidFill>
              <a:latin typeface="Muli"/>
              <a:ea typeface="Muli"/>
              <a:cs typeface="Muli"/>
              <a:sym typeface="Muli"/>
            </a:endParaRPr>
          </a:p>
        </p:txBody>
      </p:sp>
      <p:sp>
        <p:nvSpPr>
          <p:cNvPr id="334" name="Google Shape;334;p45"/>
          <p:cNvSpPr txBox="1"/>
          <p:nvPr/>
        </p:nvSpPr>
        <p:spPr>
          <a:xfrm>
            <a:off x="4773981" y="4025975"/>
            <a:ext cx="3697051" cy="46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rgbClr val="434343"/>
                </a:solidFill>
                <a:latin typeface="Muli"/>
                <a:ea typeface="Muli"/>
                <a:cs typeface="Muli"/>
                <a:sym typeface="Muli"/>
              </a:rPr>
              <a:t>Evaluation &amp; Conclusion</a:t>
            </a:r>
            <a:endParaRPr sz="2400">
              <a:solidFill>
                <a:srgbClr val="434343"/>
              </a:solidFill>
              <a:latin typeface="Muli"/>
              <a:ea typeface="Muli"/>
              <a:cs typeface="Muli"/>
              <a:sym typeface="Muli"/>
            </a:endParaRPr>
          </a:p>
        </p:txBody>
      </p:sp>
      <p:grpSp>
        <p:nvGrpSpPr>
          <p:cNvPr id="335" name="Google Shape;335;p45"/>
          <p:cNvGrpSpPr/>
          <p:nvPr/>
        </p:nvGrpSpPr>
        <p:grpSpPr>
          <a:xfrm>
            <a:off x="4287791" y="1678343"/>
            <a:ext cx="278152" cy="345818"/>
            <a:chOff x="0" y="46600"/>
            <a:chExt cx="3121800" cy="5004600"/>
          </a:xfrm>
        </p:grpSpPr>
        <p:sp>
          <p:nvSpPr>
            <p:cNvPr id="336" name="Google Shape;336;p45"/>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5"/>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8" name="Google Shape;338;p45"/>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339" name="Google Shape;339;p45"/>
          <p:cNvGrpSpPr/>
          <p:nvPr/>
        </p:nvGrpSpPr>
        <p:grpSpPr>
          <a:xfrm>
            <a:off x="4287791" y="2480418"/>
            <a:ext cx="278152" cy="345818"/>
            <a:chOff x="0" y="46600"/>
            <a:chExt cx="3121800" cy="5004600"/>
          </a:xfrm>
        </p:grpSpPr>
        <p:sp>
          <p:nvSpPr>
            <p:cNvPr id="340" name="Google Shape;340;p45"/>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5"/>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2" name="Google Shape;342;p45"/>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343" name="Google Shape;343;p45"/>
          <p:cNvGrpSpPr/>
          <p:nvPr/>
        </p:nvGrpSpPr>
        <p:grpSpPr>
          <a:xfrm>
            <a:off x="4287791" y="3282493"/>
            <a:ext cx="278152" cy="345818"/>
            <a:chOff x="0" y="46600"/>
            <a:chExt cx="3121800" cy="5004600"/>
          </a:xfrm>
        </p:grpSpPr>
        <p:sp>
          <p:nvSpPr>
            <p:cNvPr id="344" name="Google Shape;344;p45"/>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5"/>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6" name="Google Shape;346;p45"/>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347" name="Google Shape;347;p45"/>
          <p:cNvGrpSpPr/>
          <p:nvPr/>
        </p:nvGrpSpPr>
        <p:grpSpPr>
          <a:xfrm>
            <a:off x="4287791" y="4084568"/>
            <a:ext cx="278152" cy="345818"/>
            <a:chOff x="0" y="46600"/>
            <a:chExt cx="3121800" cy="5004600"/>
          </a:xfrm>
        </p:grpSpPr>
        <p:sp>
          <p:nvSpPr>
            <p:cNvPr id="348" name="Google Shape;348;p45"/>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5"/>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50" name="Google Shape;350;p45"/>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Tree>
    <p:extLst>
      <p:ext uri="{BB962C8B-B14F-4D97-AF65-F5344CB8AC3E}">
        <p14:creationId xmlns:p14="http://schemas.microsoft.com/office/powerpoint/2010/main" val="2420355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grpSp>
        <p:nvGrpSpPr>
          <p:cNvPr id="575" name="Google Shape;575;p56"/>
          <p:cNvGrpSpPr/>
          <p:nvPr/>
        </p:nvGrpSpPr>
        <p:grpSpPr>
          <a:xfrm>
            <a:off x="408590" y="2481550"/>
            <a:ext cx="8425349" cy="1409725"/>
            <a:chOff x="512851" y="2652925"/>
            <a:chExt cx="8425349" cy="1409725"/>
          </a:xfrm>
        </p:grpSpPr>
        <p:sp>
          <p:nvSpPr>
            <p:cNvPr id="576" name="Google Shape;576;p56"/>
            <p:cNvSpPr/>
            <p:nvPr/>
          </p:nvSpPr>
          <p:spPr>
            <a:xfrm rot="-5400000">
              <a:off x="787388" y="2388475"/>
              <a:ext cx="1389525" cy="1938600"/>
            </a:xfrm>
            <a:prstGeom prst="flowChartOffpageConnector">
              <a:avLst/>
            </a:prstGeom>
            <a:solidFill>
              <a:srgbClr val="595959">
                <a:alpha val="14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800">
                <a:latin typeface="Calibri"/>
                <a:ea typeface="Calibri"/>
                <a:cs typeface="Calibri"/>
                <a:sym typeface="Calibri"/>
              </a:endParaRPr>
            </a:p>
          </p:txBody>
        </p:sp>
        <p:sp>
          <p:nvSpPr>
            <p:cNvPr id="577" name="Google Shape;577;p56"/>
            <p:cNvSpPr/>
            <p:nvPr/>
          </p:nvSpPr>
          <p:spPr>
            <a:xfrm>
              <a:off x="6976049" y="2657700"/>
              <a:ext cx="1962150" cy="1400175"/>
            </a:xfrm>
            <a:custGeom>
              <a:avLst/>
              <a:gdLst/>
              <a:ahLst/>
              <a:cxnLst/>
              <a:rect l="l" t="t" r="r" b="b"/>
              <a:pathLst>
                <a:path w="78486" h="56007" extrusionOk="0">
                  <a:moveTo>
                    <a:pt x="0" y="56007"/>
                  </a:moveTo>
                  <a:lnTo>
                    <a:pt x="16383" y="27813"/>
                  </a:lnTo>
                  <a:lnTo>
                    <a:pt x="762" y="0"/>
                  </a:lnTo>
                  <a:lnTo>
                    <a:pt x="78486" y="0"/>
                  </a:lnTo>
                  <a:lnTo>
                    <a:pt x="78486" y="56007"/>
                  </a:lnTo>
                  <a:close/>
                </a:path>
              </a:pathLst>
            </a:custGeom>
            <a:solidFill>
              <a:srgbClr val="595959">
                <a:alpha val="14620"/>
              </a:srgbClr>
            </a:solidFill>
            <a:ln>
              <a:noFill/>
            </a:ln>
          </p:spPr>
        </p:sp>
        <p:sp>
          <p:nvSpPr>
            <p:cNvPr id="578" name="Google Shape;578;p56"/>
            <p:cNvSpPr/>
            <p:nvPr/>
          </p:nvSpPr>
          <p:spPr>
            <a:xfrm>
              <a:off x="2451449" y="2652925"/>
              <a:ext cx="2253550" cy="1409725"/>
            </a:xfrm>
            <a:custGeom>
              <a:avLst/>
              <a:gdLst/>
              <a:ahLst/>
              <a:cxnLst/>
              <a:rect l="l" t="t" r="r" b="b"/>
              <a:pathLst>
                <a:path w="90142" h="56389" extrusionOk="0">
                  <a:moveTo>
                    <a:pt x="0" y="0"/>
                  </a:moveTo>
                  <a:lnTo>
                    <a:pt x="73914" y="0"/>
                  </a:lnTo>
                  <a:lnTo>
                    <a:pt x="90142" y="28107"/>
                  </a:lnTo>
                  <a:lnTo>
                    <a:pt x="73813" y="56389"/>
                  </a:lnTo>
                  <a:lnTo>
                    <a:pt x="0" y="56389"/>
                  </a:lnTo>
                  <a:lnTo>
                    <a:pt x="16140" y="28434"/>
                  </a:lnTo>
                  <a:close/>
                </a:path>
              </a:pathLst>
            </a:custGeom>
            <a:solidFill>
              <a:srgbClr val="595959">
                <a:alpha val="14620"/>
              </a:srgbClr>
            </a:solidFill>
            <a:ln>
              <a:noFill/>
            </a:ln>
          </p:spPr>
        </p:sp>
        <p:sp>
          <p:nvSpPr>
            <p:cNvPr id="579" name="Google Shape;579;p56"/>
            <p:cNvSpPr/>
            <p:nvPr/>
          </p:nvSpPr>
          <p:spPr>
            <a:xfrm>
              <a:off x="4705000" y="2652925"/>
              <a:ext cx="2253550" cy="1409725"/>
            </a:xfrm>
            <a:custGeom>
              <a:avLst/>
              <a:gdLst/>
              <a:ahLst/>
              <a:cxnLst/>
              <a:rect l="l" t="t" r="r" b="b"/>
              <a:pathLst>
                <a:path w="90142" h="56389" extrusionOk="0">
                  <a:moveTo>
                    <a:pt x="0" y="0"/>
                  </a:moveTo>
                  <a:lnTo>
                    <a:pt x="73914" y="0"/>
                  </a:lnTo>
                  <a:lnTo>
                    <a:pt x="90142" y="28107"/>
                  </a:lnTo>
                  <a:lnTo>
                    <a:pt x="73813" y="56389"/>
                  </a:lnTo>
                  <a:lnTo>
                    <a:pt x="0" y="56389"/>
                  </a:lnTo>
                  <a:lnTo>
                    <a:pt x="16140" y="28434"/>
                  </a:lnTo>
                  <a:close/>
                </a:path>
              </a:pathLst>
            </a:custGeom>
            <a:solidFill>
              <a:srgbClr val="595959">
                <a:alpha val="14620"/>
              </a:srgbClr>
            </a:solidFill>
            <a:ln>
              <a:noFill/>
            </a:ln>
          </p:spPr>
        </p:sp>
      </p:grpSp>
      <p:sp>
        <p:nvSpPr>
          <p:cNvPr id="580" name="Google Shape;580;p56"/>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Process</a:t>
            </a:r>
            <a:endParaRPr/>
          </a:p>
        </p:txBody>
      </p:sp>
      <p:sp>
        <p:nvSpPr>
          <p:cNvPr id="582" name="Google Shape;582;p56"/>
          <p:cNvSpPr/>
          <p:nvPr/>
        </p:nvSpPr>
        <p:spPr>
          <a:xfrm rot="-5400000">
            <a:off x="634988" y="2170762"/>
            <a:ext cx="1389525" cy="1938600"/>
          </a:xfrm>
          <a:prstGeom prst="flowChartOffpageConnector">
            <a:avLst/>
          </a:prstGeom>
          <a:solidFill>
            <a:srgbClr val="5E85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6"/>
          <p:cNvSpPr/>
          <p:nvPr/>
        </p:nvSpPr>
        <p:spPr>
          <a:xfrm>
            <a:off x="6823649" y="2439987"/>
            <a:ext cx="1962150" cy="1400175"/>
          </a:xfrm>
          <a:custGeom>
            <a:avLst/>
            <a:gdLst/>
            <a:ahLst/>
            <a:cxnLst/>
            <a:rect l="l" t="t" r="r" b="b"/>
            <a:pathLst>
              <a:path w="78486" h="56007" extrusionOk="0">
                <a:moveTo>
                  <a:pt x="0" y="56007"/>
                </a:moveTo>
                <a:lnTo>
                  <a:pt x="16383" y="27813"/>
                </a:lnTo>
                <a:lnTo>
                  <a:pt x="762" y="0"/>
                </a:lnTo>
                <a:lnTo>
                  <a:pt x="78486" y="0"/>
                </a:lnTo>
                <a:lnTo>
                  <a:pt x="78486" y="56007"/>
                </a:lnTo>
                <a:close/>
              </a:path>
            </a:pathLst>
          </a:custGeom>
          <a:solidFill>
            <a:srgbClr val="415C80"/>
          </a:solidFill>
          <a:ln>
            <a:noFill/>
          </a:ln>
        </p:spPr>
      </p:sp>
      <p:sp>
        <p:nvSpPr>
          <p:cNvPr id="584" name="Google Shape;584;p56"/>
          <p:cNvSpPr/>
          <p:nvPr/>
        </p:nvSpPr>
        <p:spPr>
          <a:xfrm>
            <a:off x="2299049" y="2435212"/>
            <a:ext cx="2253550" cy="1409725"/>
          </a:xfrm>
          <a:custGeom>
            <a:avLst/>
            <a:gdLst/>
            <a:ahLst/>
            <a:cxnLst/>
            <a:rect l="l" t="t" r="r" b="b"/>
            <a:pathLst>
              <a:path w="90142" h="56389" extrusionOk="0">
                <a:moveTo>
                  <a:pt x="0" y="0"/>
                </a:moveTo>
                <a:lnTo>
                  <a:pt x="73914" y="0"/>
                </a:lnTo>
                <a:lnTo>
                  <a:pt x="90142" y="28107"/>
                </a:lnTo>
                <a:lnTo>
                  <a:pt x="73813" y="56389"/>
                </a:lnTo>
                <a:lnTo>
                  <a:pt x="0" y="56389"/>
                </a:lnTo>
                <a:lnTo>
                  <a:pt x="16140" y="28434"/>
                </a:lnTo>
                <a:close/>
              </a:path>
            </a:pathLst>
          </a:custGeom>
          <a:solidFill>
            <a:srgbClr val="415C80"/>
          </a:solidFill>
          <a:ln>
            <a:noFill/>
          </a:ln>
        </p:spPr>
      </p:sp>
      <p:sp>
        <p:nvSpPr>
          <p:cNvPr id="585" name="Google Shape;585;p56"/>
          <p:cNvSpPr/>
          <p:nvPr/>
        </p:nvSpPr>
        <p:spPr>
          <a:xfrm>
            <a:off x="4552600" y="2435212"/>
            <a:ext cx="2253550" cy="1409725"/>
          </a:xfrm>
          <a:custGeom>
            <a:avLst/>
            <a:gdLst/>
            <a:ahLst/>
            <a:cxnLst/>
            <a:rect l="l" t="t" r="r" b="b"/>
            <a:pathLst>
              <a:path w="90142" h="56389" extrusionOk="0">
                <a:moveTo>
                  <a:pt x="0" y="0"/>
                </a:moveTo>
                <a:lnTo>
                  <a:pt x="73914" y="0"/>
                </a:lnTo>
                <a:lnTo>
                  <a:pt x="90142" y="28107"/>
                </a:lnTo>
                <a:lnTo>
                  <a:pt x="73813" y="56389"/>
                </a:lnTo>
                <a:lnTo>
                  <a:pt x="0" y="56389"/>
                </a:lnTo>
                <a:lnTo>
                  <a:pt x="16140" y="28434"/>
                </a:lnTo>
                <a:close/>
              </a:path>
            </a:pathLst>
          </a:custGeom>
          <a:solidFill>
            <a:srgbClr val="5E85B9"/>
          </a:solidFill>
          <a:ln>
            <a:noFill/>
          </a:ln>
        </p:spPr>
      </p:sp>
      <p:sp>
        <p:nvSpPr>
          <p:cNvPr id="588" name="Google Shape;588;p56"/>
          <p:cNvSpPr txBox="1"/>
          <p:nvPr/>
        </p:nvSpPr>
        <p:spPr>
          <a:xfrm>
            <a:off x="358200" y="1692187"/>
            <a:ext cx="1638300" cy="34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4E6E9A"/>
                </a:solidFill>
                <a:latin typeface="Muli"/>
                <a:ea typeface="Muli"/>
                <a:cs typeface="Muli"/>
                <a:sym typeface="Muli"/>
              </a:rPr>
              <a:t>Preparing the data</a:t>
            </a:r>
            <a:endParaRPr b="1">
              <a:solidFill>
                <a:srgbClr val="4E6E9A"/>
              </a:solidFill>
              <a:latin typeface="Muli"/>
              <a:ea typeface="Muli"/>
              <a:cs typeface="Muli"/>
              <a:sym typeface="Muli"/>
            </a:endParaRPr>
          </a:p>
        </p:txBody>
      </p:sp>
      <p:sp>
        <p:nvSpPr>
          <p:cNvPr id="591" name="Google Shape;591;p56"/>
          <p:cNvSpPr txBox="1"/>
          <p:nvPr/>
        </p:nvSpPr>
        <p:spPr>
          <a:xfrm>
            <a:off x="2299050" y="4058862"/>
            <a:ext cx="1638300" cy="34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4E6E9A"/>
                </a:solidFill>
                <a:latin typeface="Muli"/>
                <a:ea typeface="Muli"/>
                <a:cs typeface="Muli"/>
                <a:sym typeface="Muli"/>
              </a:rPr>
              <a:t>Choosing the Neural Network </a:t>
            </a:r>
            <a:endParaRPr b="1">
              <a:solidFill>
                <a:srgbClr val="4E6E9A"/>
              </a:solidFill>
              <a:latin typeface="Muli"/>
              <a:ea typeface="Muli"/>
              <a:cs typeface="Muli"/>
              <a:sym typeface="Muli"/>
            </a:endParaRPr>
          </a:p>
        </p:txBody>
      </p:sp>
      <p:sp>
        <p:nvSpPr>
          <p:cNvPr id="594" name="Google Shape;594;p56"/>
          <p:cNvSpPr txBox="1"/>
          <p:nvPr/>
        </p:nvSpPr>
        <p:spPr>
          <a:xfrm>
            <a:off x="4552600" y="1687137"/>
            <a:ext cx="1638300" cy="34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4E6E9A"/>
                </a:solidFill>
                <a:latin typeface="Muli"/>
                <a:ea typeface="Muli"/>
                <a:cs typeface="Muli"/>
                <a:sym typeface="Muli"/>
              </a:rPr>
              <a:t>Running the model</a:t>
            </a:r>
            <a:endParaRPr b="1">
              <a:solidFill>
                <a:srgbClr val="4E6E9A"/>
              </a:solidFill>
              <a:latin typeface="Muli"/>
              <a:ea typeface="Muli"/>
              <a:cs typeface="Muli"/>
              <a:sym typeface="Muli"/>
            </a:endParaRPr>
          </a:p>
        </p:txBody>
      </p:sp>
      <p:sp>
        <p:nvSpPr>
          <p:cNvPr id="595" name="Google Shape;595;p56"/>
          <p:cNvSpPr txBox="1"/>
          <p:nvPr/>
        </p:nvSpPr>
        <p:spPr>
          <a:xfrm>
            <a:off x="567751" y="2857412"/>
            <a:ext cx="12192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latin typeface="Muli"/>
                <a:ea typeface="Muli"/>
                <a:cs typeface="Muli"/>
                <a:sym typeface="Muli"/>
              </a:rPr>
              <a:t>Step 1</a:t>
            </a:r>
            <a:endParaRPr sz="2400" b="1">
              <a:solidFill>
                <a:srgbClr val="FFFFFF"/>
              </a:solidFill>
              <a:latin typeface="Muli"/>
              <a:ea typeface="Muli"/>
              <a:cs typeface="Muli"/>
              <a:sym typeface="Muli"/>
            </a:endParaRPr>
          </a:p>
        </p:txBody>
      </p:sp>
      <p:sp>
        <p:nvSpPr>
          <p:cNvPr id="596" name="Google Shape;596;p56"/>
          <p:cNvSpPr txBox="1"/>
          <p:nvPr/>
        </p:nvSpPr>
        <p:spPr>
          <a:xfrm>
            <a:off x="2861026" y="2857412"/>
            <a:ext cx="12192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latin typeface="Muli"/>
                <a:ea typeface="Muli"/>
                <a:cs typeface="Muli"/>
                <a:sym typeface="Muli"/>
              </a:rPr>
              <a:t>Step 2</a:t>
            </a:r>
            <a:endParaRPr sz="2400" b="1">
              <a:solidFill>
                <a:srgbClr val="FFFFFF"/>
              </a:solidFill>
              <a:latin typeface="Muli"/>
              <a:ea typeface="Muli"/>
              <a:cs typeface="Muli"/>
              <a:sym typeface="Muli"/>
            </a:endParaRPr>
          </a:p>
        </p:txBody>
      </p:sp>
      <p:sp>
        <p:nvSpPr>
          <p:cNvPr id="597" name="Google Shape;597;p56"/>
          <p:cNvSpPr txBox="1"/>
          <p:nvPr/>
        </p:nvSpPr>
        <p:spPr>
          <a:xfrm>
            <a:off x="5078525" y="2857412"/>
            <a:ext cx="12192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latin typeface="Muli"/>
                <a:ea typeface="Muli"/>
                <a:cs typeface="Muli"/>
                <a:sym typeface="Muli"/>
              </a:rPr>
              <a:t>Step 3</a:t>
            </a:r>
            <a:endParaRPr sz="2400" b="1">
              <a:solidFill>
                <a:srgbClr val="FFFFFF"/>
              </a:solidFill>
              <a:latin typeface="Muli"/>
              <a:ea typeface="Muli"/>
              <a:cs typeface="Muli"/>
              <a:sym typeface="Muli"/>
            </a:endParaRPr>
          </a:p>
        </p:txBody>
      </p:sp>
      <p:sp>
        <p:nvSpPr>
          <p:cNvPr id="598" name="Google Shape;598;p56"/>
          <p:cNvSpPr txBox="1"/>
          <p:nvPr/>
        </p:nvSpPr>
        <p:spPr>
          <a:xfrm>
            <a:off x="7430626" y="2857412"/>
            <a:ext cx="12192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latin typeface="Muli"/>
                <a:ea typeface="Muli"/>
                <a:cs typeface="Muli"/>
                <a:sym typeface="Muli"/>
              </a:rPr>
              <a:t>Step 4</a:t>
            </a:r>
            <a:endParaRPr sz="2400" b="1">
              <a:solidFill>
                <a:srgbClr val="FFFFFF"/>
              </a:solidFill>
              <a:latin typeface="Muli"/>
              <a:ea typeface="Muli"/>
              <a:cs typeface="Muli"/>
              <a:sym typeface="Muli"/>
            </a:endParaRPr>
          </a:p>
        </p:txBody>
      </p:sp>
      <p:sp>
        <p:nvSpPr>
          <p:cNvPr id="601" name="Google Shape;601;p56"/>
          <p:cNvSpPr txBox="1"/>
          <p:nvPr/>
        </p:nvSpPr>
        <p:spPr>
          <a:xfrm>
            <a:off x="6823650" y="4058850"/>
            <a:ext cx="1638300" cy="34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4E6E9A"/>
                </a:solidFill>
                <a:latin typeface="Muli"/>
                <a:ea typeface="Muli"/>
                <a:cs typeface="Muli"/>
                <a:sym typeface="Muli"/>
              </a:rPr>
              <a:t>Analyzing Results</a:t>
            </a:r>
            <a:endParaRPr b="1">
              <a:solidFill>
                <a:srgbClr val="4E6E9A"/>
              </a:solidFill>
              <a:latin typeface="Muli"/>
              <a:ea typeface="Muli"/>
              <a:cs typeface="Muli"/>
              <a:sym typeface="Muli"/>
            </a:endParaRPr>
          </a:p>
        </p:txBody>
      </p:sp>
      <p:grpSp>
        <p:nvGrpSpPr>
          <p:cNvPr id="602" name="Google Shape;602;p56"/>
          <p:cNvGrpSpPr/>
          <p:nvPr/>
        </p:nvGrpSpPr>
        <p:grpSpPr>
          <a:xfrm rot="5400000">
            <a:off x="8641234" y="411193"/>
            <a:ext cx="278152" cy="345818"/>
            <a:chOff x="0" y="46600"/>
            <a:chExt cx="3121800" cy="5004600"/>
          </a:xfrm>
        </p:grpSpPr>
        <p:sp>
          <p:nvSpPr>
            <p:cNvPr id="603" name="Google Shape;603;p56"/>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6"/>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05" name="Google Shape;605;p56"/>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Tree>
    <p:extLst>
      <p:ext uri="{BB962C8B-B14F-4D97-AF65-F5344CB8AC3E}">
        <p14:creationId xmlns:p14="http://schemas.microsoft.com/office/powerpoint/2010/main" val="2178961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A01A6-5D5D-C11F-6A6A-43D207E48488}"/>
              </a:ext>
            </a:extLst>
          </p:cNvPr>
          <p:cNvSpPr>
            <a:spLocks noGrp="1"/>
          </p:cNvSpPr>
          <p:nvPr>
            <p:ph type="title"/>
          </p:nvPr>
        </p:nvSpPr>
        <p:spPr/>
        <p:txBody>
          <a:bodyPr/>
          <a:lstStyle/>
          <a:p>
            <a:r>
              <a:rPr lang="en-US"/>
              <a:t>Our Process</a:t>
            </a:r>
          </a:p>
        </p:txBody>
      </p:sp>
      <p:pic>
        <p:nvPicPr>
          <p:cNvPr id="6" name="Picture 5">
            <a:extLst>
              <a:ext uri="{FF2B5EF4-FFF2-40B4-BE49-F238E27FC236}">
                <a16:creationId xmlns:a16="http://schemas.microsoft.com/office/drawing/2014/main" id="{75EF73B2-9451-9214-7EB5-A5F0DF1A5F0E}"/>
              </a:ext>
            </a:extLst>
          </p:cNvPr>
          <p:cNvPicPr>
            <a:picLocks noChangeAspect="1"/>
          </p:cNvPicPr>
          <p:nvPr/>
        </p:nvPicPr>
        <p:blipFill>
          <a:blip r:embed="rId2"/>
          <a:stretch>
            <a:fillRect/>
          </a:stretch>
        </p:blipFill>
        <p:spPr>
          <a:xfrm>
            <a:off x="690380" y="1461500"/>
            <a:ext cx="7763240" cy="3385658"/>
          </a:xfrm>
          <a:prstGeom prst="rect">
            <a:avLst/>
          </a:prstGeom>
        </p:spPr>
      </p:pic>
      <p:sp>
        <p:nvSpPr>
          <p:cNvPr id="3" name="Rectangle 2">
            <a:extLst>
              <a:ext uri="{FF2B5EF4-FFF2-40B4-BE49-F238E27FC236}">
                <a16:creationId xmlns:a16="http://schemas.microsoft.com/office/drawing/2014/main" id="{592ED6D5-F219-C908-D1CF-F1701C233FF2}"/>
              </a:ext>
            </a:extLst>
          </p:cNvPr>
          <p:cNvSpPr/>
          <p:nvPr/>
        </p:nvSpPr>
        <p:spPr>
          <a:xfrm>
            <a:off x="2802674" y="1513539"/>
            <a:ext cx="3917795" cy="2557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solidFill>
                <a:schemeClr val="bg1"/>
              </a:solidFill>
            </a:endParaRPr>
          </a:p>
        </p:txBody>
      </p:sp>
      <p:sp>
        <p:nvSpPr>
          <p:cNvPr id="4" name="Rectangle 3">
            <a:extLst>
              <a:ext uri="{FF2B5EF4-FFF2-40B4-BE49-F238E27FC236}">
                <a16:creationId xmlns:a16="http://schemas.microsoft.com/office/drawing/2014/main" id="{30E54AEB-86BB-5D6F-3503-C2D4E988C51E}"/>
              </a:ext>
            </a:extLst>
          </p:cNvPr>
          <p:cNvSpPr/>
          <p:nvPr/>
        </p:nvSpPr>
        <p:spPr>
          <a:xfrm>
            <a:off x="4966010" y="2363555"/>
            <a:ext cx="1650380" cy="8920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CB9533-EDE4-DFF1-46B1-81AD47096227}"/>
              </a:ext>
            </a:extLst>
          </p:cNvPr>
          <p:cNvSpPr/>
          <p:nvPr/>
        </p:nvSpPr>
        <p:spPr>
          <a:xfrm>
            <a:off x="2802674" y="3061450"/>
            <a:ext cx="1278672" cy="156117"/>
          </a:xfrm>
          <a:prstGeom prst="rect">
            <a:avLst/>
          </a:prstGeom>
          <a:solidFill>
            <a:srgbClr val="72C1F2"/>
          </a:solidFill>
          <a:ln>
            <a:solidFill>
              <a:srgbClr val="73C0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34E3AAB-0C58-F064-A0FB-911A30D440F7}"/>
              </a:ext>
            </a:extLst>
          </p:cNvPr>
          <p:cNvSpPr/>
          <p:nvPr/>
        </p:nvSpPr>
        <p:spPr>
          <a:xfrm>
            <a:off x="5575611" y="3595282"/>
            <a:ext cx="1144859" cy="10407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6897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2"/>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Preparing the data</a:t>
            </a:r>
          </a:p>
        </p:txBody>
      </p:sp>
      <p:grpSp>
        <p:nvGrpSpPr>
          <p:cNvPr id="477" name="Google Shape;477;p52"/>
          <p:cNvGrpSpPr/>
          <p:nvPr/>
        </p:nvGrpSpPr>
        <p:grpSpPr>
          <a:xfrm rot="5400000">
            <a:off x="8641234" y="411193"/>
            <a:ext cx="278152" cy="345818"/>
            <a:chOff x="0" y="46600"/>
            <a:chExt cx="3121800" cy="5004600"/>
          </a:xfrm>
        </p:grpSpPr>
        <p:sp>
          <p:nvSpPr>
            <p:cNvPr id="478" name="Google Shape;478;p52"/>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2"/>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0" name="Google Shape;480;p52"/>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8" name="TextBox 17">
            <a:extLst>
              <a:ext uri="{FF2B5EF4-FFF2-40B4-BE49-F238E27FC236}">
                <a16:creationId xmlns:a16="http://schemas.microsoft.com/office/drawing/2014/main" id="{CE025687-FF82-5DFC-92CA-340F34672C9D}"/>
              </a:ext>
            </a:extLst>
          </p:cNvPr>
          <p:cNvSpPr txBox="1"/>
          <p:nvPr/>
        </p:nvSpPr>
        <p:spPr>
          <a:xfrm>
            <a:off x="311010" y="1017725"/>
            <a:ext cx="6093335" cy="707886"/>
          </a:xfrm>
          <a:prstGeom prst="rect">
            <a:avLst/>
          </a:prstGeom>
          <a:noFill/>
        </p:spPr>
        <p:txBody>
          <a:bodyPr wrap="none" rtlCol="0">
            <a:spAutoFit/>
          </a:bodyPr>
          <a:lstStyle/>
          <a:p>
            <a:pPr marL="342900" indent="-342900">
              <a:buFont typeface="Wingdings" panose="05000000000000000000" pitchFamily="2" charset="2"/>
              <a:buChar char="q"/>
            </a:pPr>
            <a:r>
              <a:rPr lang="en-US" sz="2000">
                <a:latin typeface="Abadi Extra Light" panose="020B0204020104020204" pitchFamily="34" charset="0"/>
              </a:rPr>
              <a:t>Gathering source code smart contract(from </a:t>
            </a:r>
            <a:r>
              <a:rPr lang="en-US" sz="2000" err="1">
                <a:latin typeface="Abadi Extra Light" panose="020B0204020104020204" pitchFamily="34" charset="0"/>
              </a:rPr>
              <a:t>Etherscan</a:t>
            </a:r>
            <a:r>
              <a:rPr lang="en-US" sz="2000">
                <a:latin typeface="Abadi Extra Light" panose="020B0204020104020204" pitchFamily="34" charset="0"/>
              </a:rPr>
              <a:t>) </a:t>
            </a:r>
          </a:p>
          <a:p>
            <a:pPr marL="342900" indent="-342900">
              <a:buFont typeface="Wingdings" panose="05000000000000000000" pitchFamily="2" charset="2"/>
              <a:buChar char="q"/>
            </a:pPr>
            <a:r>
              <a:rPr lang="en-US" sz="2000">
                <a:latin typeface="Abadi Extra Light" panose="020B0204020104020204" pitchFamily="34" charset="0"/>
              </a:rPr>
              <a:t>Pre-processing:</a:t>
            </a:r>
          </a:p>
        </p:txBody>
      </p:sp>
      <p:pic>
        <p:nvPicPr>
          <p:cNvPr id="3" name="Picture 2" descr="Diagram&#10;&#10;Description automatically generated">
            <a:extLst>
              <a:ext uri="{FF2B5EF4-FFF2-40B4-BE49-F238E27FC236}">
                <a16:creationId xmlns:a16="http://schemas.microsoft.com/office/drawing/2014/main" id="{E266781E-5745-EC9B-22C6-96B14542FF4F}"/>
              </a:ext>
            </a:extLst>
          </p:cNvPr>
          <p:cNvPicPr>
            <a:picLocks noChangeAspect="1"/>
          </p:cNvPicPr>
          <p:nvPr/>
        </p:nvPicPr>
        <p:blipFill>
          <a:blip r:embed="rId3"/>
          <a:stretch>
            <a:fillRect/>
          </a:stretch>
        </p:blipFill>
        <p:spPr>
          <a:xfrm>
            <a:off x="3210938" y="2737343"/>
            <a:ext cx="5795176" cy="2219286"/>
          </a:xfrm>
          <a:prstGeom prst="rect">
            <a:avLst/>
          </a:prstGeom>
          <a:ln>
            <a:solidFill>
              <a:schemeClr val="tx1"/>
            </a:solidFill>
          </a:ln>
        </p:spPr>
      </p:pic>
      <p:sp>
        <p:nvSpPr>
          <p:cNvPr id="2" name="TextBox 1">
            <a:extLst>
              <a:ext uri="{FF2B5EF4-FFF2-40B4-BE49-F238E27FC236}">
                <a16:creationId xmlns:a16="http://schemas.microsoft.com/office/drawing/2014/main" id="{D62569E5-AB41-4C94-3A86-875E6AF8D41E}"/>
              </a:ext>
            </a:extLst>
          </p:cNvPr>
          <p:cNvSpPr txBox="1"/>
          <p:nvPr/>
        </p:nvSpPr>
        <p:spPr>
          <a:xfrm>
            <a:off x="659352" y="1641519"/>
            <a:ext cx="6898042" cy="1323439"/>
          </a:xfrm>
          <a:prstGeom prst="rect">
            <a:avLst/>
          </a:prstGeom>
          <a:noFill/>
        </p:spPr>
        <p:txBody>
          <a:bodyPr wrap="none" rtlCol="0">
            <a:spAutoFit/>
          </a:bodyPr>
          <a:lstStyle/>
          <a:p>
            <a:pPr marL="342900" lvl="8" indent="-342900">
              <a:buFont typeface="Wingdings" panose="05000000000000000000" pitchFamily="2" charset="2"/>
              <a:buChar char="Ø"/>
            </a:pPr>
            <a:r>
              <a:rPr lang="en-US" sz="2000">
                <a:latin typeface="Abadi Extra Light" panose="020B0204020104020204" pitchFamily="34" charset="0"/>
              </a:rPr>
              <a:t>removing the blank lines, non-ASCII characters, and comments; </a:t>
            </a:r>
          </a:p>
          <a:p>
            <a:pPr marL="342900" lvl="6" indent="-342900">
              <a:buFont typeface="Wingdings" panose="05000000000000000000" pitchFamily="2" charset="2"/>
              <a:buChar char="Ø"/>
            </a:pPr>
            <a:r>
              <a:rPr lang="en-US" sz="2000">
                <a:latin typeface="Abadi Extra Light" panose="020B0204020104020204" pitchFamily="34" charset="0"/>
              </a:rPr>
              <a:t>map user-defined variables to symbolic names </a:t>
            </a:r>
          </a:p>
          <a:p>
            <a:pPr marL="342900" lvl="6" indent="-342900">
              <a:buFont typeface="Wingdings" panose="05000000000000000000" pitchFamily="2" charset="2"/>
              <a:buChar char="Ø"/>
            </a:pPr>
            <a:r>
              <a:rPr lang="en-US" sz="2000">
                <a:latin typeface="Abadi Extra Light" panose="020B0204020104020204" pitchFamily="34" charset="0"/>
              </a:rPr>
              <a:t>map user-defined functions to symbolic names</a:t>
            </a:r>
          </a:p>
          <a:p>
            <a:pPr marL="342900" lvl="6" indent="-342900">
              <a:buFont typeface="Wingdings" panose="05000000000000000000" pitchFamily="2" charset="2"/>
              <a:buChar char="Ø"/>
            </a:pPr>
            <a:r>
              <a:rPr lang="en-US" sz="2000">
                <a:latin typeface="Abadi Extra Light" panose="020B0204020104020204" pitchFamily="34" charset="0"/>
              </a:rPr>
              <a:t>labeling (Slither)</a:t>
            </a:r>
          </a:p>
        </p:txBody>
      </p:sp>
    </p:spTree>
    <p:extLst>
      <p:ext uri="{BB962C8B-B14F-4D97-AF65-F5344CB8AC3E}">
        <p14:creationId xmlns:p14="http://schemas.microsoft.com/office/powerpoint/2010/main" val="35454983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2"/>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Preparing the data</a:t>
            </a:r>
          </a:p>
        </p:txBody>
      </p:sp>
      <p:grpSp>
        <p:nvGrpSpPr>
          <p:cNvPr id="477" name="Google Shape;477;p52"/>
          <p:cNvGrpSpPr/>
          <p:nvPr/>
        </p:nvGrpSpPr>
        <p:grpSpPr>
          <a:xfrm rot="5400000">
            <a:off x="8641234" y="411193"/>
            <a:ext cx="278152" cy="345818"/>
            <a:chOff x="0" y="46600"/>
            <a:chExt cx="3121800" cy="5004600"/>
          </a:xfrm>
        </p:grpSpPr>
        <p:sp>
          <p:nvSpPr>
            <p:cNvPr id="478" name="Google Shape;478;p52"/>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2"/>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0" name="Google Shape;480;p52"/>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8" name="TextBox 17">
            <a:extLst>
              <a:ext uri="{FF2B5EF4-FFF2-40B4-BE49-F238E27FC236}">
                <a16:creationId xmlns:a16="http://schemas.microsoft.com/office/drawing/2014/main" id="{CE025687-FF82-5DFC-92CA-340F34672C9D}"/>
              </a:ext>
            </a:extLst>
          </p:cNvPr>
          <p:cNvSpPr txBox="1"/>
          <p:nvPr/>
        </p:nvSpPr>
        <p:spPr>
          <a:xfrm>
            <a:off x="448771" y="1115309"/>
            <a:ext cx="3978974" cy="707886"/>
          </a:xfrm>
          <a:prstGeom prst="rect">
            <a:avLst/>
          </a:prstGeom>
          <a:noFill/>
        </p:spPr>
        <p:txBody>
          <a:bodyPr wrap="none" lIns="91440" tIns="45720" rIns="91440" bIns="45720" rtlCol="0" anchor="t">
            <a:spAutoFit/>
          </a:bodyPr>
          <a:lstStyle/>
          <a:p>
            <a:pPr marL="342900" indent="-342900">
              <a:buFont typeface="Wingdings" panose="05000000000000000000" pitchFamily="2" charset="2"/>
              <a:buChar char="q"/>
            </a:pPr>
            <a:r>
              <a:rPr lang="en-US" sz="2000">
                <a:latin typeface="Abadi Extra Light"/>
              </a:rPr>
              <a:t>Tokenize each line in source code</a:t>
            </a:r>
          </a:p>
          <a:p>
            <a:pPr marL="342900" indent="-342900">
              <a:buFont typeface="Wingdings" panose="05000000000000000000" pitchFamily="2" charset="2"/>
              <a:buChar char="q"/>
            </a:pPr>
            <a:r>
              <a:rPr lang="en-US" sz="2000">
                <a:latin typeface="Abadi Extra Light"/>
              </a:rPr>
              <a:t>Vectorize each token (Word2vec)</a:t>
            </a:r>
          </a:p>
        </p:txBody>
      </p:sp>
      <p:pic>
        <p:nvPicPr>
          <p:cNvPr id="3" name="Picture 2">
            <a:extLst>
              <a:ext uri="{FF2B5EF4-FFF2-40B4-BE49-F238E27FC236}">
                <a16:creationId xmlns:a16="http://schemas.microsoft.com/office/drawing/2014/main" id="{94C30D1D-7F67-DC57-E6B4-C1229AF653A1}"/>
              </a:ext>
            </a:extLst>
          </p:cNvPr>
          <p:cNvPicPr>
            <a:picLocks noChangeAspect="1"/>
          </p:cNvPicPr>
          <p:nvPr/>
        </p:nvPicPr>
        <p:blipFill>
          <a:blip r:embed="rId3"/>
          <a:stretch>
            <a:fillRect/>
          </a:stretch>
        </p:blipFill>
        <p:spPr>
          <a:xfrm>
            <a:off x="289404" y="1932798"/>
            <a:ext cx="8565191" cy="3119615"/>
          </a:xfrm>
          <a:prstGeom prst="rect">
            <a:avLst/>
          </a:prstGeom>
        </p:spPr>
      </p:pic>
    </p:spTree>
    <p:extLst>
      <p:ext uri="{BB962C8B-B14F-4D97-AF65-F5344CB8AC3E}">
        <p14:creationId xmlns:p14="http://schemas.microsoft.com/office/powerpoint/2010/main" val="81358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2"/>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Choosing neural network </a:t>
            </a:r>
            <a:endParaRPr/>
          </a:p>
        </p:txBody>
      </p:sp>
      <p:grpSp>
        <p:nvGrpSpPr>
          <p:cNvPr id="477" name="Google Shape;477;p52"/>
          <p:cNvGrpSpPr/>
          <p:nvPr/>
        </p:nvGrpSpPr>
        <p:grpSpPr>
          <a:xfrm rot="5400000">
            <a:off x="8641234" y="411193"/>
            <a:ext cx="278152" cy="345818"/>
            <a:chOff x="0" y="46600"/>
            <a:chExt cx="3121800" cy="5004600"/>
          </a:xfrm>
        </p:grpSpPr>
        <p:sp>
          <p:nvSpPr>
            <p:cNvPr id="478" name="Google Shape;478;p52"/>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2"/>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0" name="Google Shape;480;p52"/>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8" name="TextBox 17">
            <a:extLst>
              <a:ext uri="{FF2B5EF4-FFF2-40B4-BE49-F238E27FC236}">
                <a16:creationId xmlns:a16="http://schemas.microsoft.com/office/drawing/2014/main" id="{CE025687-FF82-5DFC-92CA-340F34672C9D}"/>
              </a:ext>
            </a:extLst>
          </p:cNvPr>
          <p:cNvSpPr txBox="1"/>
          <p:nvPr/>
        </p:nvSpPr>
        <p:spPr>
          <a:xfrm>
            <a:off x="534887" y="1044850"/>
            <a:ext cx="2260555" cy="1323439"/>
          </a:xfrm>
          <a:prstGeom prst="rect">
            <a:avLst/>
          </a:prstGeom>
          <a:noFill/>
        </p:spPr>
        <p:txBody>
          <a:bodyPr wrap="none" lIns="91440" tIns="45720" rIns="91440" bIns="45720" rtlCol="0" anchor="t">
            <a:spAutoFit/>
          </a:bodyPr>
          <a:lstStyle/>
          <a:p>
            <a:pPr marL="342900" indent="-342900">
              <a:buFont typeface="Wingdings" panose="05000000000000000000" pitchFamily="2" charset="2"/>
              <a:buChar char="q"/>
            </a:pPr>
            <a:r>
              <a:rPr lang="en-US" sz="2000">
                <a:latin typeface="Abadi Extra Light"/>
              </a:rPr>
              <a:t>RNN</a:t>
            </a:r>
          </a:p>
          <a:p>
            <a:pPr marL="342900" indent="-342900">
              <a:buFont typeface="Wingdings" panose="05000000000000000000" pitchFamily="2" charset="2"/>
              <a:buChar char="q"/>
            </a:pPr>
            <a:r>
              <a:rPr lang="en-US" sz="2000">
                <a:latin typeface="Abadi Extra Light"/>
              </a:rPr>
              <a:t>LSTM</a:t>
            </a:r>
          </a:p>
          <a:p>
            <a:pPr marL="342900" indent="-342900">
              <a:buFont typeface="Wingdings" panose="05000000000000000000" pitchFamily="2" charset="2"/>
              <a:buChar char="q"/>
            </a:pPr>
            <a:r>
              <a:rPr lang="en-US" sz="2000" err="1">
                <a:latin typeface="Abadi Extra Light"/>
              </a:rPr>
              <a:t>BiLSTM</a:t>
            </a:r>
            <a:endParaRPr lang="en-US" sz="2000" err="1">
              <a:latin typeface="Abadi Extra Light" panose="020B0204020104020204" pitchFamily="34" charset="0"/>
            </a:endParaRPr>
          </a:p>
          <a:p>
            <a:pPr marL="342900" indent="-342900">
              <a:buFont typeface="Wingdings" panose="05000000000000000000" pitchFamily="2" charset="2"/>
              <a:buChar char="q"/>
            </a:pPr>
            <a:r>
              <a:rPr lang="en-US" sz="2000" err="1">
                <a:latin typeface="Abadi Extra Light"/>
              </a:rPr>
              <a:t>BiLSTM</a:t>
            </a:r>
            <a:r>
              <a:rPr lang="en-US" sz="2000">
                <a:latin typeface="Abadi Extra Light"/>
              </a:rPr>
              <a:t>-attention</a:t>
            </a:r>
          </a:p>
        </p:txBody>
      </p:sp>
      <p:pic>
        <p:nvPicPr>
          <p:cNvPr id="4" name="Picture 3">
            <a:extLst>
              <a:ext uri="{FF2B5EF4-FFF2-40B4-BE49-F238E27FC236}">
                <a16:creationId xmlns:a16="http://schemas.microsoft.com/office/drawing/2014/main" id="{D1936540-42E4-F92A-FC78-929582F3CA26}"/>
              </a:ext>
            </a:extLst>
          </p:cNvPr>
          <p:cNvPicPr>
            <a:picLocks noChangeAspect="1"/>
          </p:cNvPicPr>
          <p:nvPr/>
        </p:nvPicPr>
        <p:blipFill>
          <a:blip r:embed="rId3"/>
          <a:stretch>
            <a:fillRect/>
          </a:stretch>
        </p:blipFill>
        <p:spPr>
          <a:xfrm>
            <a:off x="213326" y="2531925"/>
            <a:ext cx="8678205" cy="2403341"/>
          </a:xfrm>
          <a:prstGeom prst="rect">
            <a:avLst/>
          </a:prstGeom>
        </p:spPr>
      </p:pic>
    </p:spTree>
    <p:extLst>
      <p:ext uri="{BB962C8B-B14F-4D97-AF65-F5344CB8AC3E}">
        <p14:creationId xmlns:p14="http://schemas.microsoft.com/office/powerpoint/2010/main" val="2155214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2"/>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Running mode</a:t>
            </a:r>
            <a:endParaRPr/>
          </a:p>
        </p:txBody>
      </p:sp>
      <p:grpSp>
        <p:nvGrpSpPr>
          <p:cNvPr id="477" name="Google Shape;477;p52"/>
          <p:cNvGrpSpPr/>
          <p:nvPr/>
        </p:nvGrpSpPr>
        <p:grpSpPr>
          <a:xfrm rot="5400000">
            <a:off x="8641234" y="411193"/>
            <a:ext cx="278152" cy="345818"/>
            <a:chOff x="0" y="46600"/>
            <a:chExt cx="3121800" cy="5004600"/>
          </a:xfrm>
        </p:grpSpPr>
        <p:sp>
          <p:nvSpPr>
            <p:cNvPr id="478" name="Google Shape;478;p52"/>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2"/>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0" name="Google Shape;480;p52"/>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8" name="TextBox 17">
            <a:extLst>
              <a:ext uri="{FF2B5EF4-FFF2-40B4-BE49-F238E27FC236}">
                <a16:creationId xmlns:a16="http://schemas.microsoft.com/office/drawing/2014/main" id="{CE025687-FF82-5DFC-92CA-340F34672C9D}"/>
              </a:ext>
            </a:extLst>
          </p:cNvPr>
          <p:cNvSpPr txBox="1"/>
          <p:nvPr/>
        </p:nvSpPr>
        <p:spPr>
          <a:xfrm>
            <a:off x="370483" y="1224912"/>
            <a:ext cx="7813357" cy="1631216"/>
          </a:xfrm>
          <a:prstGeom prst="rect">
            <a:avLst/>
          </a:prstGeom>
          <a:noFill/>
        </p:spPr>
        <p:txBody>
          <a:bodyPr wrap="none" rtlCol="0">
            <a:spAutoFit/>
          </a:bodyPr>
          <a:lstStyle/>
          <a:p>
            <a:pPr marL="342900" indent="-342900">
              <a:buFont typeface="Wingdings" panose="05000000000000000000" pitchFamily="2" charset="2"/>
              <a:buChar char="q"/>
            </a:pPr>
            <a:r>
              <a:rPr lang="en-US" sz="2000">
                <a:latin typeface="Abadi Extra Light" panose="020B0204020104020204" pitchFamily="34" charset="0"/>
              </a:rPr>
              <a:t>Input -&gt; source code -&gt; Word2vec</a:t>
            </a:r>
          </a:p>
          <a:p>
            <a:pPr marL="342900" indent="-342900">
              <a:buFont typeface="Wingdings" panose="05000000000000000000" pitchFamily="2" charset="2"/>
              <a:buChar char="q"/>
            </a:pPr>
            <a:r>
              <a:rPr lang="en-US" sz="2000">
                <a:latin typeface="Abadi Extra Light" panose="020B0204020104020204" pitchFamily="34" charset="0"/>
              </a:rPr>
              <a:t>Model</a:t>
            </a:r>
          </a:p>
          <a:p>
            <a:pPr marL="342900" lvl="8" indent="-342900">
              <a:buFont typeface="Wingdings" panose="05000000000000000000" pitchFamily="2" charset="2"/>
              <a:buChar char="Ø"/>
            </a:pPr>
            <a:r>
              <a:rPr lang="en-US" sz="2000">
                <a:latin typeface="Abadi Extra Light" panose="020B0204020104020204" pitchFamily="34" charset="0"/>
              </a:rPr>
              <a:t>Training: 80%</a:t>
            </a:r>
          </a:p>
          <a:p>
            <a:pPr marL="342900" lvl="8" indent="-342900">
              <a:buFont typeface="Wingdings" panose="05000000000000000000" pitchFamily="2" charset="2"/>
              <a:buChar char="Ø"/>
            </a:pPr>
            <a:r>
              <a:rPr lang="en-US" sz="2000">
                <a:latin typeface="Abadi Extra Light" panose="020B0204020104020204" pitchFamily="34" charset="0"/>
              </a:rPr>
              <a:t>Testing: 20%</a:t>
            </a:r>
          </a:p>
          <a:p>
            <a:pPr marL="342900" lvl="2" indent="-342900">
              <a:buFont typeface="Wingdings" panose="05000000000000000000" pitchFamily="2" charset="2"/>
              <a:buChar char="q"/>
            </a:pPr>
            <a:r>
              <a:rPr lang="en-US" sz="2000">
                <a:latin typeface="Abadi Extra Light" panose="020B0204020104020204" pitchFamily="34" charset="0"/>
              </a:rPr>
              <a:t>Output -&gt; map to the vector embeddings: 1 vulnerable/ 0 not vulnerable</a:t>
            </a:r>
          </a:p>
        </p:txBody>
      </p:sp>
      <p:sp>
        <p:nvSpPr>
          <p:cNvPr id="3" name="TextBox 2">
            <a:extLst>
              <a:ext uri="{FF2B5EF4-FFF2-40B4-BE49-F238E27FC236}">
                <a16:creationId xmlns:a16="http://schemas.microsoft.com/office/drawing/2014/main" id="{A223F292-A984-BA09-6739-F51D26596E73}"/>
              </a:ext>
            </a:extLst>
          </p:cNvPr>
          <p:cNvSpPr txBox="1"/>
          <p:nvPr/>
        </p:nvSpPr>
        <p:spPr>
          <a:xfrm>
            <a:off x="1082901" y="3256868"/>
            <a:ext cx="2610010" cy="1631216"/>
          </a:xfrm>
          <a:prstGeom prst="rect">
            <a:avLst/>
          </a:prstGeom>
          <a:noFill/>
        </p:spPr>
        <p:txBody>
          <a:bodyPr wrap="none" lIns="91440" tIns="45720" rIns="91440" bIns="45720" rtlCol="0" anchor="t">
            <a:spAutoFit/>
          </a:bodyPr>
          <a:lstStyle/>
          <a:p>
            <a:pPr marL="342900" indent="-342900">
              <a:buFont typeface="Wingdings" panose="05000000000000000000" pitchFamily="2" charset="2"/>
              <a:buChar char="q"/>
            </a:pPr>
            <a:r>
              <a:rPr lang="en-US" sz="2000">
                <a:latin typeface="Abadi Extra Light"/>
              </a:rPr>
              <a:t>Learning rate: 0.002</a:t>
            </a:r>
          </a:p>
          <a:p>
            <a:pPr marL="342900" indent="-342900">
              <a:buFont typeface="Wingdings" panose="05000000000000000000" pitchFamily="2" charset="2"/>
              <a:buChar char="q"/>
            </a:pPr>
            <a:r>
              <a:rPr lang="en-US" sz="2000">
                <a:latin typeface="Abadi Extra Light"/>
              </a:rPr>
              <a:t>Dropout: 0.2</a:t>
            </a:r>
          </a:p>
          <a:p>
            <a:pPr marL="342900" indent="-342900">
              <a:buFont typeface="Wingdings" panose="05000000000000000000" pitchFamily="2" charset="2"/>
              <a:buChar char="q"/>
            </a:pPr>
            <a:r>
              <a:rPr lang="en-US" sz="2000">
                <a:latin typeface="Abadi Extra Light"/>
              </a:rPr>
              <a:t>Epoch: 10</a:t>
            </a:r>
          </a:p>
          <a:p>
            <a:pPr marL="342900" indent="-342900">
              <a:buFont typeface="Wingdings" panose="05000000000000000000" pitchFamily="2" charset="2"/>
              <a:buChar char="q"/>
            </a:pPr>
            <a:r>
              <a:rPr lang="en-US" sz="2000">
                <a:latin typeface="Abadi Extra Light"/>
              </a:rPr>
              <a:t>Batch-size: 64</a:t>
            </a:r>
          </a:p>
          <a:p>
            <a:pPr marL="342900" indent="-342900">
              <a:buFont typeface="Wingdings" panose="05000000000000000000" pitchFamily="2" charset="2"/>
              <a:buChar char="q"/>
            </a:pPr>
            <a:r>
              <a:rPr lang="en-US" sz="2000">
                <a:latin typeface="Abadi Extra Light"/>
              </a:rPr>
              <a:t>Threshold = 0.5</a:t>
            </a:r>
          </a:p>
        </p:txBody>
      </p:sp>
      <p:graphicFrame>
        <p:nvGraphicFramePr>
          <p:cNvPr id="4" name="Table 4">
            <a:extLst>
              <a:ext uri="{FF2B5EF4-FFF2-40B4-BE49-F238E27FC236}">
                <a16:creationId xmlns:a16="http://schemas.microsoft.com/office/drawing/2014/main" id="{2767C3A0-1042-B9B9-BD64-B2BF47341E94}"/>
              </a:ext>
            </a:extLst>
          </p:cNvPr>
          <p:cNvGraphicFramePr>
            <a:graphicFrameLocks noGrp="1"/>
          </p:cNvGraphicFramePr>
          <p:nvPr>
            <p:extLst>
              <p:ext uri="{D42A27DB-BD31-4B8C-83A1-F6EECF244321}">
                <p14:modId xmlns:p14="http://schemas.microsoft.com/office/powerpoint/2010/main" val="3895786791"/>
              </p:ext>
            </p:extLst>
          </p:nvPr>
        </p:nvGraphicFramePr>
        <p:xfrm>
          <a:off x="4172136" y="3539918"/>
          <a:ext cx="3689317" cy="1125411"/>
        </p:xfrm>
        <a:graphic>
          <a:graphicData uri="http://schemas.openxmlformats.org/drawingml/2006/table">
            <a:tbl>
              <a:tblPr firstRow="1" bandRow="1">
                <a:tableStyleId>{7DF18680-E054-41AD-8BC1-D1AEF772440D}</a:tableStyleId>
              </a:tblPr>
              <a:tblGrid>
                <a:gridCol w="1893632">
                  <a:extLst>
                    <a:ext uri="{9D8B030D-6E8A-4147-A177-3AD203B41FA5}">
                      <a16:colId xmlns:a16="http://schemas.microsoft.com/office/drawing/2014/main" val="3936709917"/>
                    </a:ext>
                  </a:extLst>
                </a:gridCol>
                <a:gridCol w="1795685">
                  <a:extLst>
                    <a:ext uri="{9D8B030D-6E8A-4147-A177-3AD203B41FA5}">
                      <a16:colId xmlns:a16="http://schemas.microsoft.com/office/drawing/2014/main" val="4265516054"/>
                    </a:ext>
                  </a:extLst>
                </a:gridCol>
              </a:tblGrid>
              <a:tr h="375137">
                <a:tc gridSpan="2">
                  <a:txBody>
                    <a:bodyPr/>
                    <a:lstStyle/>
                    <a:p>
                      <a:pPr algn="ctr"/>
                      <a:r>
                        <a:rPr lang="en-US"/>
                        <a:t>Dataset</a:t>
                      </a:r>
                    </a:p>
                  </a:txBody>
                  <a:tcPr/>
                </a:tc>
                <a:tc hMerge="1">
                  <a:txBody>
                    <a:bodyPr/>
                    <a:lstStyle/>
                    <a:p>
                      <a:endParaRPr lang="en-US"/>
                    </a:p>
                  </a:txBody>
                  <a:tcPr marL="0" marR="0" marT="0" marB="0" horzOverflow="overflow"/>
                </a:tc>
                <a:extLst>
                  <a:ext uri="{0D108BD9-81ED-4DB2-BD59-A6C34878D82A}">
                    <a16:rowId xmlns:a16="http://schemas.microsoft.com/office/drawing/2014/main" val="1326881326"/>
                  </a:ext>
                </a:extLst>
              </a:tr>
              <a:tr h="375137">
                <a:tc>
                  <a:txBody>
                    <a:bodyPr/>
                    <a:lstStyle/>
                    <a:p>
                      <a:r>
                        <a:rPr lang="en-US"/>
                        <a:t>Not vulnerable </a:t>
                      </a:r>
                    </a:p>
                  </a:txBody>
                  <a:tcPr/>
                </a:tc>
                <a:tc>
                  <a:txBody>
                    <a:bodyPr/>
                    <a:lstStyle/>
                    <a:p>
                      <a:r>
                        <a:rPr lang="en-US"/>
                        <a:t>5000</a:t>
                      </a:r>
                    </a:p>
                  </a:txBody>
                  <a:tcPr/>
                </a:tc>
                <a:extLst>
                  <a:ext uri="{0D108BD9-81ED-4DB2-BD59-A6C34878D82A}">
                    <a16:rowId xmlns:a16="http://schemas.microsoft.com/office/drawing/2014/main" val="981417777"/>
                  </a:ext>
                </a:extLst>
              </a:tr>
              <a:tr h="375137">
                <a:tc>
                  <a:txBody>
                    <a:bodyPr/>
                    <a:lstStyle/>
                    <a:p>
                      <a:r>
                        <a:rPr lang="en-US"/>
                        <a:t>Vulnerable</a:t>
                      </a:r>
                    </a:p>
                  </a:txBody>
                  <a:tcPr/>
                </a:tc>
                <a:tc>
                  <a:txBody>
                    <a:bodyPr/>
                    <a:lstStyle/>
                    <a:p>
                      <a:r>
                        <a:rPr lang="en-US"/>
                        <a:t>5000</a:t>
                      </a:r>
                    </a:p>
                  </a:txBody>
                  <a:tcPr/>
                </a:tc>
                <a:extLst>
                  <a:ext uri="{0D108BD9-81ED-4DB2-BD59-A6C34878D82A}">
                    <a16:rowId xmlns:a16="http://schemas.microsoft.com/office/drawing/2014/main" val="3118052123"/>
                  </a:ext>
                </a:extLst>
              </a:tr>
            </a:tbl>
          </a:graphicData>
        </a:graphic>
      </p:graphicFrame>
    </p:spTree>
    <p:extLst>
      <p:ext uri="{BB962C8B-B14F-4D97-AF65-F5344CB8AC3E}">
        <p14:creationId xmlns:p14="http://schemas.microsoft.com/office/powerpoint/2010/main" val="2176701787"/>
      </p:ext>
    </p:extLst>
  </p:cSld>
  <p:clrMapOvr>
    <a:masterClrMapping/>
  </p:clrMapOvr>
  <p:extLst>
    <p:ext uri="{6950BFC3-D8DA-4A85-94F7-54DA5524770B}">
      <p188:commentRel xmlns:p188="http://schemas.microsoft.com/office/powerpoint/2018/8/main" r:id="rId3"/>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2"/>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Running mode</a:t>
            </a:r>
            <a:endParaRPr/>
          </a:p>
        </p:txBody>
      </p:sp>
      <p:grpSp>
        <p:nvGrpSpPr>
          <p:cNvPr id="477" name="Google Shape;477;p52"/>
          <p:cNvGrpSpPr/>
          <p:nvPr/>
        </p:nvGrpSpPr>
        <p:grpSpPr>
          <a:xfrm rot="5400000">
            <a:off x="8641234" y="411193"/>
            <a:ext cx="278152" cy="345818"/>
            <a:chOff x="0" y="46600"/>
            <a:chExt cx="3121800" cy="5004600"/>
          </a:xfrm>
        </p:grpSpPr>
        <p:sp>
          <p:nvSpPr>
            <p:cNvPr id="478" name="Google Shape;478;p52"/>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2"/>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0" name="Google Shape;480;p52"/>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8" name="TextBox 17">
            <a:extLst>
              <a:ext uri="{FF2B5EF4-FFF2-40B4-BE49-F238E27FC236}">
                <a16:creationId xmlns:a16="http://schemas.microsoft.com/office/drawing/2014/main" id="{CE025687-FF82-5DFC-92CA-340F34672C9D}"/>
              </a:ext>
            </a:extLst>
          </p:cNvPr>
          <p:cNvSpPr txBox="1"/>
          <p:nvPr/>
        </p:nvSpPr>
        <p:spPr>
          <a:xfrm>
            <a:off x="370483" y="1224912"/>
            <a:ext cx="6008376" cy="1015663"/>
          </a:xfrm>
          <a:prstGeom prst="rect">
            <a:avLst/>
          </a:prstGeom>
          <a:noFill/>
        </p:spPr>
        <p:txBody>
          <a:bodyPr wrap="none" rtlCol="0">
            <a:spAutoFit/>
          </a:bodyPr>
          <a:lstStyle/>
          <a:p>
            <a:pPr marL="342900" lvl="2" indent="-342900">
              <a:buFont typeface="Wingdings" panose="05000000000000000000" pitchFamily="2" charset="2"/>
              <a:buChar char="q"/>
            </a:pPr>
            <a:r>
              <a:rPr lang="en-US" sz="2000">
                <a:latin typeface="Abadi Extra Light" panose="020B0204020104020204" pitchFamily="34" charset="0"/>
              </a:rPr>
              <a:t>Google </a:t>
            </a:r>
            <a:r>
              <a:rPr lang="en-US" sz="2000" err="1">
                <a:latin typeface="Abadi Extra Light" panose="020B0204020104020204" pitchFamily="34" charset="0"/>
              </a:rPr>
              <a:t>Colab</a:t>
            </a:r>
            <a:r>
              <a:rPr lang="en-US" sz="2000">
                <a:latin typeface="Abadi Extra Light" panose="020B0204020104020204" pitchFamily="34" charset="0"/>
              </a:rPr>
              <a:t>: RAM 12GB</a:t>
            </a:r>
          </a:p>
          <a:p>
            <a:pPr marL="342900" lvl="2" indent="-342900">
              <a:buFont typeface="Wingdings" panose="05000000000000000000" pitchFamily="2" charset="2"/>
              <a:buChar char="q"/>
            </a:pPr>
            <a:r>
              <a:rPr lang="en-US" sz="2000">
                <a:latin typeface="Abadi Extra Light" panose="020B0204020104020204" pitchFamily="34" charset="0"/>
              </a:rPr>
              <a:t>Python version: 3.8.16</a:t>
            </a:r>
          </a:p>
          <a:p>
            <a:pPr marL="342900" lvl="2" indent="-342900">
              <a:buFont typeface="Wingdings" panose="05000000000000000000" pitchFamily="2" charset="2"/>
              <a:buChar char="q"/>
            </a:pPr>
            <a:r>
              <a:rPr lang="en-US" sz="2000">
                <a:latin typeface="Abadi Extra Light" panose="020B0204020104020204" pitchFamily="34" charset="0"/>
              </a:rPr>
              <a:t>Library: Pandas, </a:t>
            </a:r>
            <a:r>
              <a:rPr lang="en-US" sz="2000" err="1">
                <a:latin typeface="Abadi Extra Light" panose="020B0204020104020204" pitchFamily="34" charset="0"/>
              </a:rPr>
              <a:t>numpy</a:t>
            </a:r>
            <a:r>
              <a:rPr lang="en-US" sz="2000">
                <a:latin typeface="Abadi Extra Light" panose="020B0204020104020204" pitchFamily="34" charset="0"/>
              </a:rPr>
              <a:t> , </a:t>
            </a:r>
            <a:r>
              <a:rPr lang="en-US" sz="2000" err="1">
                <a:latin typeface="Abadi Extra Light" panose="020B0204020104020204" pitchFamily="34" charset="0"/>
              </a:rPr>
              <a:t>tensorflow</a:t>
            </a:r>
            <a:r>
              <a:rPr lang="en-US" sz="2000">
                <a:latin typeface="Abadi Extra Light" panose="020B0204020104020204" pitchFamily="34" charset="0"/>
              </a:rPr>
              <a:t> 2, </a:t>
            </a:r>
            <a:r>
              <a:rPr lang="en-US" sz="2000" err="1">
                <a:latin typeface="Abadi Extra Light" panose="020B0204020104020204" pitchFamily="34" charset="0"/>
              </a:rPr>
              <a:t>sklearn</a:t>
            </a:r>
            <a:r>
              <a:rPr lang="en-US" sz="2000">
                <a:latin typeface="Abadi Extra Light" panose="020B0204020104020204" pitchFamily="34" charset="0"/>
              </a:rPr>
              <a:t>, genism </a:t>
            </a:r>
          </a:p>
        </p:txBody>
      </p:sp>
    </p:spTree>
    <p:extLst>
      <p:ext uri="{BB962C8B-B14F-4D97-AF65-F5344CB8AC3E}">
        <p14:creationId xmlns:p14="http://schemas.microsoft.com/office/powerpoint/2010/main" val="3131889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2"/>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Analyzing Results </a:t>
            </a:r>
            <a:endParaRPr/>
          </a:p>
        </p:txBody>
      </p:sp>
      <p:grpSp>
        <p:nvGrpSpPr>
          <p:cNvPr id="477" name="Google Shape;477;p52"/>
          <p:cNvGrpSpPr/>
          <p:nvPr/>
        </p:nvGrpSpPr>
        <p:grpSpPr>
          <a:xfrm rot="5400000">
            <a:off x="8641234" y="411193"/>
            <a:ext cx="278152" cy="345818"/>
            <a:chOff x="0" y="46600"/>
            <a:chExt cx="3121800" cy="5004600"/>
          </a:xfrm>
        </p:grpSpPr>
        <p:sp>
          <p:nvSpPr>
            <p:cNvPr id="478" name="Google Shape;478;p52"/>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2"/>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0" name="Google Shape;480;p52"/>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8" name="TextBox 17">
            <a:extLst>
              <a:ext uri="{FF2B5EF4-FFF2-40B4-BE49-F238E27FC236}">
                <a16:creationId xmlns:a16="http://schemas.microsoft.com/office/drawing/2014/main" id="{CE025687-FF82-5DFC-92CA-340F34672C9D}"/>
              </a:ext>
            </a:extLst>
          </p:cNvPr>
          <p:cNvSpPr txBox="1"/>
          <p:nvPr/>
        </p:nvSpPr>
        <p:spPr>
          <a:xfrm>
            <a:off x="488950" y="1043310"/>
            <a:ext cx="3972562" cy="1323439"/>
          </a:xfrm>
          <a:prstGeom prst="rect">
            <a:avLst/>
          </a:prstGeom>
          <a:noFill/>
        </p:spPr>
        <p:txBody>
          <a:bodyPr wrap="none" lIns="91440" tIns="45720" rIns="91440" bIns="45720" rtlCol="0" anchor="t">
            <a:spAutoFit/>
          </a:bodyPr>
          <a:lstStyle/>
          <a:p>
            <a:pPr marL="342900" indent="-342900">
              <a:buFont typeface="Wingdings" panose="05000000000000000000" pitchFamily="2" charset="2"/>
              <a:buChar char="q"/>
            </a:pPr>
            <a:r>
              <a:rPr lang="en-US" sz="2000">
                <a:latin typeface="Abadi Extra Light"/>
              </a:rPr>
              <a:t>Confusion Matrix – TP, FP, TN, FN</a:t>
            </a:r>
          </a:p>
          <a:p>
            <a:pPr marL="342900" indent="-342900">
              <a:buFont typeface="Wingdings" panose="05000000000000000000" pitchFamily="2" charset="2"/>
              <a:buChar char="q"/>
            </a:pPr>
            <a:r>
              <a:rPr lang="en-US" sz="2000">
                <a:latin typeface="Abadi Extra Light"/>
              </a:rPr>
              <a:t>Accuracy, Precision, Recall</a:t>
            </a:r>
          </a:p>
          <a:p>
            <a:pPr marL="342900" indent="-342900">
              <a:buFont typeface="Wingdings" panose="05000000000000000000" pitchFamily="2" charset="2"/>
              <a:buChar char="q"/>
            </a:pPr>
            <a:r>
              <a:rPr lang="en-US" sz="2000">
                <a:latin typeface="Abadi Extra Light"/>
              </a:rPr>
              <a:t>F1 score</a:t>
            </a:r>
          </a:p>
          <a:p>
            <a:pPr marL="342900" indent="-342900">
              <a:buFont typeface="Wingdings" panose="05000000000000000000" pitchFamily="2" charset="2"/>
              <a:buChar char="q"/>
            </a:pPr>
            <a:r>
              <a:rPr lang="en-US" sz="2000">
                <a:latin typeface="Abadi Extra Light" panose="020B0204020104020204" pitchFamily="34" charset="0"/>
              </a:rPr>
              <a:t>FPR, TPR</a:t>
            </a:r>
          </a:p>
        </p:txBody>
      </p:sp>
      <p:graphicFrame>
        <p:nvGraphicFramePr>
          <p:cNvPr id="2" name="Table 2">
            <a:extLst>
              <a:ext uri="{FF2B5EF4-FFF2-40B4-BE49-F238E27FC236}">
                <a16:creationId xmlns:a16="http://schemas.microsoft.com/office/drawing/2014/main" id="{5068CA8B-5790-5E42-BCF8-96EDD3160EBE}"/>
              </a:ext>
            </a:extLst>
          </p:cNvPr>
          <p:cNvGraphicFramePr>
            <a:graphicFrameLocks noGrp="1"/>
          </p:cNvGraphicFramePr>
          <p:nvPr>
            <p:extLst>
              <p:ext uri="{D42A27DB-BD31-4B8C-83A1-F6EECF244321}">
                <p14:modId xmlns:p14="http://schemas.microsoft.com/office/powerpoint/2010/main" val="203446024"/>
              </p:ext>
            </p:extLst>
          </p:nvPr>
        </p:nvGraphicFramePr>
        <p:xfrm>
          <a:off x="1959430" y="1923144"/>
          <a:ext cx="6871054" cy="2939142"/>
        </p:xfrm>
        <a:graphic>
          <a:graphicData uri="http://schemas.openxmlformats.org/drawingml/2006/table">
            <a:tbl>
              <a:tblPr firstRow="1" bandRow="1">
                <a:tableStyleId>{0CDA2674-E95A-45FE-A9F7-7607028D7B14}</a:tableStyleId>
              </a:tblPr>
              <a:tblGrid>
                <a:gridCol w="1052284">
                  <a:extLst>
                    <a:ext uri="{9D8B030D-6E8A-4147-A177-3AD203B41FA5}">
                      <a16:colId xmlns:a16="http://schemas.microsoft.com/office/drawing/2014/main" val="1170820242"/>
                    </a:ext>
                  </a:extLst>
                </a:gridCol>
                <a:gridCol w="1771459">
                  <a:extLst>
                    <a:ext uri="{9D8B030D-6E8A-4147-A177-3AD203B41FA5}">
                      <a16:colId xmlns:a16="http://schemas.microsoft.com/office/drawing/2014/main" val="1013843330"/>
                    </a:ext>
                  </a:extLst>
                </a:gridCol>
                <a:gridCol w="2031654">
                  <a:extLst>
                    <a:ext uri="{9D8B030D-6E8A-4147-A177-3AD203B41FA5}">
                      <a16:colId xmlns:a16="http://schemas.microsoft.com/office/drawing/2014/main" val="214610161"/>
                    </a:ext>
                  </a:extLst>
                </a:gridCol>
                <a:gridCol w="2015657">
                  <a:extLst>
                    <a:ext uri="{9D8B030D-6E8A-4147-A177-3AD203B41FA5}">
                      <a16:colId xmlns:a16="http://schemas.microsoft.com/office/drawing/2014/main" val="914989537"/>
                    </a:ext>
                  </a:extLst>
                </a:gridCol>
              </a:tblGrid>
              <a:tr h="694829">
                <a:tc rowSpan="2" gridSpan="2">
                  <a:txBody>
                    <a:bodyPr/>
                    <a:lstStyle/>
                    <a:p>
                      <a:pPr algn="ctr"/>
                      <a:endParaRPr lang="vi-VN">
                        <a:latin typeface="Muli" panose="020B0604020202020204"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hMerge="1">
                  <a:txBody>
                    <a:bodyPr/>
                    <a:lstStyle/>
                    <a:p>
                      <a:endParaRPr lang="vi-VN"/>
                    </a:p>
                  </a:txBody>
                  <a:tcPr/>
                </a:tc>
                <a:tc gridSpan="2">
                  <a:txBody>
                    <a:bodyPr/>
                    <a:lstStyle/>
                    <a:p>
                      <a:pPr algn="ctr"/>
                      <a:r>
                        <a:rPr lang="en-US" sz="1600" b="1">
                          <a:latin typeface="Muli" panose="020B0604020202020204" charset="0"/>
                        </a:rPr>
                        <a:t>Predicted</a:t>
                      </a:r>
                      <a:endParaRPr lang="vi-VN" sz="1600" b="1">
                        <a:latin typeface="Muli"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vi-VN"/>
                    </a:p>
                  </a:txBody>
                  <a:tcPr/>
                </a:tc>
                <a:extLst>
                  <a:ext uri="{0D108BD9-81ED-4DB2-BD59-A6C34878D82A}">
                    <a16:rowId xmlns:a16="http://schemas.microsoft.com/office/drawing/2014/main" val="4244749330"/>
                  </a:ext>
                </a:extLst>
              </a:tr>
              <a:tr h="807789">
                <a:tc gridSpan="2" vMerge="1">
                  <a:txBody>
                    <a:bodyPr/>
                    <a:lstStyle/>
                    <a:p>
                      <a:endParaRPr lang="vi-VN"/>
                    </a:p>
                  </a:txBody>
                  <a:tcPr/>
                </a:tc>
                <a:tc hMerge="1" vMerge="1">
                  <a:txBody>
                    <a:bodyPr/>
                    <a:lstStyle/>
                    <a:p>
                      <a:endParaRPr lang="vi-VN"/>
                    </a:p>
                  </a:txBody>
                  <a:tcPr/>
                </a:tc>
                <a:tc>
                  <a:txBody>
                    <a:bodyPr/>
                    <a:lstStyle/>
                    <a:p>
                      <a:pPr algn="ctr"/>
                      <a:r>
                        <a:rPr lang="en-US">
                          <a:latin typeface="Muli" panose="020B0604020202020204" charset="0"/>
                        </a:rPr>
                        <a:t>Negative (</a:t>
                      </a:r>
                      <a:r>
                        <a:rPr lang="en-US" b="1">
                          <a:latin typeface="Muli" panose="020B0604020202020204" charset="0"/>
                        </a:rPr>
                        <a:t>N</a:t>
                      </a:r>
                      <a:r>
                        <a:rPr lang="en-US" b="0">
                          <a:latin typeface="Muli" panose="020B0604020202020204" charset="0"/>
                        </a:rPr>
                        <a:t>)</a:t>
                      </a:r>
                    </a:p>
                    <a:p>
                      <a:pPr algn="ctr"/>
                      <a:r>
                        <a:rPr lang="en-US" b="1">
                          <a:latin typeface="Muli" panose="020B0604020202020204" charset="0"/>
                        </a:rPr>
                        <a:t>-</a:t>
                      </a:r>
                      <a:endParaRPr lang="vi-VN" b="1">
                        <a:latin typeface="Muli"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Muli" panose="020B0604020202020204" charset="0"/>
                        </a:rPr>
                        <a:t>Positive (</a:t>
                      </a:r>
                      <a:r>
                        <a:rPr lang="en-US" b="1">
                          <a:latin typeface="Muli" panose="020B0604020202020204" charset="0"/>
                        </a:rPr>
                        <a:t>P</a:t>
                      </a:r>
                      <a:r>
                        <a:rPr lang="en-US" b="0">
                          <a:latin typeface="Muli" panose="020B0604020202020204" charset="0"/>
                        </a:rPr>
                        <a:t>)</a:t>
                      </a:r>
                    </a:p>
                    <a:p>
                      <a:pPr algn="ctr"/>
                      <a:r>
                        <a:rPr lang="en-US" b="1">
                          <a:latin typeface="Muli" panose="020B0604020202020204" charset="0"/>
                        </a:rPr>
                        <a:t>+</a:t>
                      </a:r>
                      <a:endParaRPr lang="vi-VN" b="1">
                        <a:latin typeface="Muli"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0272393"/>
                  </a:ext>
                </a:extLst>
              </a:tr>
              <a:tr h="718262">
                <a:tc rowSpan="2">
                  <a:txBody>
                    <a:bodyPr/>
                    <a:lstStyle/>
                    <a:p>
                      <a:pPr algn="ctr"/>
                      <a:r>
                        <a:rPr lang="en-US" sz="1600" b="1">
                          <a:latin typeface="Muli" panose="020B0604020202020204" charset="0"/>
                        </a:rPr>
                        <a:t>Actual</a:t>
                      </a:r>
                      <a:endParaRPr lang="vi-VN" sz="1600" b="1">
                        <a:latin typeface="Muli"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Muli" panose="020B0604020202020204" charset="0"/>
                        </a:rPr>
                        <a:t>Negative</a:t>
                      </a:r>
                    </a:p>
                    <a:p>
                      <a:pPr algn="ctr"/>
                      <a:r>
                        <a:rPr lang="en-US" b="1">
                          <a:latin typeface="Muli" panose="020B0604020202020204" charset="0"/>
                        </a:rPr>
                        <a:t>-</a:t>
                      </a:r>
                      <a:endParaRPr lang="vi-VN" b="1">
                        <a:latin typeface="Muli"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Muli" panose="020B0604020202020204" charset="0"/>
                        </a:rPr>
                        <a:t>True Negative </a:t>
                      </a:r>
                      <a:r>
                        <a:rPr lang="en-US" b="1">
                          <a:latin typeface="Muli" panose="020B0604020202020204" charset="0"/>
                        </a:rPr>
                        <a:t>(TN)</a:t>
                      </a:r>
                      <a:endParaRPr lang="vi-VN">
                        <a:latin typeface="Muli"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8E08C"/>
                    </a:solidFill>
                  </a:tcPr>
                </a:tc>
                <a:tc>
                  <a:txBody>
                    <a:bodyPr/>
                    <a:lstStyle/>
                    <a:p>
                      <a:pPr algn="ctr"/>
                      <a:r>
                        <a:rPr lang="en-US">
                          <a:latin typeface="Muli" panose="020B0604020202020204" charset="0"/>
                        </a:rPr>
                        <a:t>False Positive </a:t>
                      </a:r>
                      <a:r>
                        <a:rPr lang="en-US" b="1">
                          <a:latin typeface="Muli" panose="020B0604020202020204" charset="0"/>
                        </a:rPr>
                        <a:t>(FP)</a:t>
                      </a:r>
                    </a:p>
                    <a:p>
                      <a:pPr algn="ctr"/>
                      <a:r>
                        <a:rPr lang="en-US" b="0">
                          <a:latin typeface="Muli" panose="020B0604020202020204" charset="0"/>
                        </a:rPr>
                        <a:t>Type I Error</a:t>
                      </a:r>
                      <a:endParaRPr lang="vi-VN" b="0">
                        <a:latin typeface="Muli"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36D"/>
                    </a:solidFill>
                  </a:tcPr>
                </a:tc>
                <a:extLst>
                  <a:ext uri="{0D108BD9-81ED-4DB2-BD59-A6C34878D82A}">
                    <a16:rowId xmlns:a16="http://schemas.microsoft.com/office/drawing/2014/main" val="2852655109"/>
                  </a:ext>
                </a:extLst>
              </a:tr>
              <a:tr h="718262">
                <a:tc vMerge="1">
                  <a:txBody>
                    <a:bodyPr/>
                    <a:lstStyle/>
                    <a:p>
                      <a:pPr algn="ctr"/>
                      <a:endParaRPr lang="vi-VN"/>
                    </a:p>
                  </a:txBody>
                  <a:tcPr anchor="ctr"/>
                </a:tc>
                <a:tc>
                  <a:txBody>
                    <a:bodyPr/>
                    <a:lstStyle/>
                    <a:p>
                      <a:pPr algn="ctr"/>
                      <a:r>
                        <a:rPr lang="en-US">
                          <a:latin typeface="Muli" panose="020B0604020202020204" charset="0"/>
                        </a:rPr>
                        <a:t>Positive</a:t>
                      </a:r>
                    </a:p>
                    <a:p>
                      <a:pPr algn="ctr"/>
                      <a:r>
                        <a:rPr lang="en-US" b="1">
                          <a:latin typeface="Muli" panose="020B0604020202020204" charset="0"/>
                        </a:rPr>
                        <a:t>+</a:t>
                      </a:r>
                      <a:endParaRPr lang="vi-VN" b="1">
                        <a:latin typeface="Muli"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Muli" panose="020B0604020202020204" charset="0"/>
                        </a:rPr>
                        <a:t>Fake Negative </a:t>
                      </a:r>
                      <a:r>
                        <a:rPr lang="en-US" b="1">
                          <a:latin typeface="Muli" panose="020B0604020202020204" charset="0"/>
                        </a:rPr>
                        <a:t>(FN)</a:t>
                      </a:r>
                    </a:p>
                    <a:p>
                      <a:pPr algn="ctr"/>
                      <a:r>
                        <a:rPr lang="en-US" b="0">
                          <a:latin typeface="Muli" panose="020B0604020202020204" charset="0"/>
                        </a:rPr>
                        <a:t>Type II Error</a:t>
                      </a:r>
                      <a:endParaRPr lang="vi-VN" b="0">
                        <a:latin typeface="Muli"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36D"/>
                    </a:solidFill>
                  </a:tcPr>
                </a:tc>
                <a:tc>
                  <a:txBody>
                    <a:bodyPr/>
                    <a:lstStyle/>
                    <a:p>
                      <a:pPr algn="ctr"/>
                      <a:r>
                        <a:rPr lang="en-US">
                          <a:latin typeface="Muli" panose="020B0604020202020204" charset="0"/>
                        </a:rPr>
                        <a:t>True Positive </a:t>
                      </a:r>
                      <a:r>
                        <a:rPr lang="en-US" b="1">
                          <a:latin typeface="Muli" panose="020B0604020202020204" charset="0"/>
                        </a:rPr>
                        <a:t>(TP)</a:t>
                      </a:r>
                      <a:endParaRPr lang="vi-VN">
                        <a:latin typeface="Muli"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8E08C"/>
                    </a:solidFill>
                  </a:tcPr>
                </a:tc>
                <a:extLst>
                  <a:ext uri="{0D108BD9-81ED-4DB2-BD59-A6C34878D82A}">
                    <a16:rowId xmlns:a16="http://schemas.microsoft.com/office/drawing/2014/main" val="3492226063"/>
                  </a:ext>
                </a:extLst>
              </a:tr>
            </a:tbl>
          </a:graphicData>
        </a:graphic>
      </p:graphicFrame>
    </p:spTree>
    <p:extLst>
      <p:ext uri="{BB962C8B-B14F-4D97-AF65-F5344CB8AC3E}">
        <p14:creationId xmlns:p14="http://schemas.microsoft.com/office/powerpoint/2010/main" val="11973816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4"/>
          <p:cNvSpPr txBox="1">
            <a:spLocks noGrp="1"/>
          </p:cNvSpPr>
          <p:nvPr>
            <p:ph type="title"/>
          </p:nvPr>
        </p:nvSpPr>
        <p:spPr>
          <a:xfrm>
            <a:off x="286264" y="2796866"/>
            <a:ext cx="6463941" cy="841800"/>
          </a:xfrm>
          <a:prstGeom prst="rect">
            <a:avLst/>
          </a:prstGeom>
        </p:spPr>
        <p:txBody>
          <a:bodyPr spcFirstLastPara="1" wrap="square" lIns="91425" tIns="91425" rIns="91425" bIns="91425" anchor="ctr" anchorCtr="0">
            <a:noAutofit/>
          </a:bodyPr>
          <a:lstStyle/>
          <a:p>
            <a:r>
              <a:rPr lang="en-US">
                <a:solidFill>
                  <a:schemeClr val="bg1"/>
                </a:solidFill>
                <a:latin typeface="Arial Black"/>
                <a:sym typeface="Arial Black"/>
              </a:rPr>
              <a:t>Evaluation </a:t>
            </a:r>
            <a:r>
              <a:rPr lang="en-US">
                <a:solidFill>
                  <a:srgbClr val="75A6E7"/>
                </a:solidFill>
                <a:latin typeface="Arial Black"/>
                <a:sym typeface="Arial Black"/>
              </a:rPr>
              <a:t>&amp; Conclusion</a:t>
            </a:r>
            <a:br>
              <a:rPr lang="en-US">
                <a:solidFill>
                  <a:srgbClr val="75A6E7"/>
                </a:solidFill>
                <a:latin typeface="Arial Black"/>
                <a:sym typeface="Arial Black"/>
              </a:rPr>
            </a:br>
            <a:endParaRPr>
              <a:solidFill>
                <a:srgbClr val="75A6E7"/>
              </a:solidFill>
              <a:latin typeface="Arial Black"/>
              <a:ea typeface="Arial Black"/>
              <a:cs typeface="Arial Black"/>
              <a:sym typeface="Arial Black"/>
            </a:endParaRPr>
          </a:p>
        </p:txBody>
      </p:sp>
      <p:sp>
        <p:nvSpPr>
          <p:cNvPr id="319" name="Google Shape;319;p44"/>
          <p:cNvSpPr txBox="1">
            <a:spLocks noGrp="1"/>
          </p:cNvSpPr>
          <p:nvPr>
            <p:ph type="subTitle" idx="1"/>
          </p:nvPr>
        </p:nvSpPr>
        <p:spPr>
          <a:xfrm>
            <a:off x="286264" y="3638666"/>
            <a:ext cx="4638260" cy="42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2000">
                <a:solidFill>
                  <a:schemeClr val="bg1"/>
                </a:solidFill>
                <a:latin typeface="Arial Black"/>
                <a:sym typeface="Arial Black"/>
              </a:rPr>
              <a:t>Summary </a:t>
            </a:r>
            <a:r>
              <a:rPr lang="en-US" sz="2000">
                <a:solidFill>
                  <a:srgbClr val="75A6E7"/>
                </a:solidFill>
                <a:latin typeface="Arial Black"/>
                <a:sym typeface="Arial Black"/>
              </a:rPr>
              <a:t>&amp; Assessment</a:t>
            </a:r>
          </a:p>
        </p:txBody>
      </p:sp>
    </p:spTree>
    <p:extLst>
      <p:ext uri="{BB962C8B-B14F-4D97-AF65-F5344CB8AC3E}">
        <p14:creationId xmlns:p14="http://schemas.microsoft.com/office/powerpoint/2010/main" val="37206975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2"/>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 Data</a:t>
            </a:r>
            <a:endParaRPr/>
          </a:p>
        </p:txBody>
      </p:sp>
      <p:grpSp>
        <p:nvGrpSpPr>
          <p:cNvPr id="477" name="Google Shape;477;p52"/>
          <p:cNvGrpSpPr/>
          <p:nvPr/>
        </p:nvGrpSpPr>
        <p:grpSpPr>
          <a:xfrm rot="5400000">
            <a:off x="8641234" y="411193"/>
            <a:ext cx="278152" cy="345818"/>
            <a:chOff x="0" y="46600"/>
            <a:chExt cx="3121800" cy="5004600"/>
          </a:xfrm>
        </p:grpSpPr>
        <p:sp>
          <p:nvSpPr>
            <p:cNvPr id="478" name="Google Shape;478;p52"/>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2"/>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0" name="Google Shape;480;p52"/>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aphicFrame>
        <p:nvGraphicFramePr>
          <p:cNvPr id="3" name="Table 3">
            <a:extLst>
              <a:ext uri="{FF2B5EF4-FFF2-40B4-BE49-F238E27FC236}">
                <a16:creationId xmlns:a16="http://schemas.microsoft.com/office/drawing/2014/main" id="{903C0A54-2060-D2F8-1A9A-37734D5AE614}"/>
              </a:ext>
            </a:extLst>
          </p:cNvPr>
          <p:cNvGraphicFramePr>
            <a:graphicFrameLocks noGrp="1"/>
          </p:cNvGraphicFramePr>
          <p:nvPr>
            <p:extLst>
              <p:ext uri="{D42A27DB-BD31-4B8C-83A1-F6EECF244321}">
                <p14:modId xmlns:p14="http://schemas.microsoft.com/office/powerpoint/2010/main" val="4083998326"/>
              </p:ext>
            </p:extLst>
          </p:nvPr>
        </p:nvGraphicFramePr>
        <p:xfrm>
          <a:off x="370483" y="1389887"/>
          <a:ext cx="8249514" cy="3206495"/>
        </p:xfrm>
        <a:graphic>
          <a:graphicData uri="http://schemas.openxmlformats.org/drawingml/2006/table">
            <a:tbl>
              <a:tblPr firstRow="1" bandRow="1">
                <a:tableStyleId>{7DF18680-E054-41AD-8BC1-D1AEF772440D}</a:tableStyleId>
              </a:tblPr>
              <a:tblGrid>
                <a:gridCol w="2071145">
                  <a:extLst>
                    <a:ext uri="{9D8B030D-6E8A-4147-A177-3AD203B41FA5}">
                      <a16:colId xmlns:a16="http://schemas.microsoft.com/office/drawing/2014/main" val="1449373706"/>
                    </a:ext>
                  </a:extLst>
                </a:gridCol>
                <a:gridCol w="1210960">
                  <a:extLst>
                    <a:ext uri="{9D8B030D-6E8A-4147-A177-3AD203B41FA5}">
                      <a16:colId xmlns:a16="http://schemas.microsoft.com/office/drawing/2014/main" val="1356141474"/>
                    </a:ext>
                  </a:extLst>
                </a:gridCol>
                <a:gridCol w="1223317">
                  <a:extLst>
                    <a:ext uri="{9D8B030D-6E8A-4147-A177-3AD203B41FA5}">
                      <a16:colId xmlns:a16="http://schemas.microsoft.com/office/drawing/2014/main" val="2534273710"/>
                    </a:ext>
                  </a:extLst>
                </a:gridCol>
                <a:gridCol w="1235674">
                  <a:extLst>
                    <a:ext uri="{9D8B030D-6E8A-4147-A177-3AD203B41FA5}">
                      <a16:colId xmlns:a16="http://schemas.microsoft.com/office/drawing/2014/main" val="1159853659"/>
                    </a:ext>
                  </a:extLst>
                </a:gridCol>
                <a:gridCol w="1334528">
                  <a:extLst>
                    <a:ext uri="{9D8B030D-6E8A-4147-A177-3AD203B41FA5}">
                      <a16:colId xmlns:a16="http://schemas.microsoft.com/office/drawing/2014/main" val="3495784363"/>
                    </a:ext>
                  </a:extLst>
                </a:gridCol>
                <a:gridCol w="1173890">
                  <a:extLst>
                    <a:ext uri="{9D8B030D-6E8A-4147-A177-3AD203B41FA5}">
                      <a16:colId xmlns:a16="http://schemas.microsoft.com/office/drawing/2014/main" val="2145527190"/>
                    </a:ext>
                  </a:extLst>
                </a:gridCol>
              </a:tblGrid>
              <a:tr h="641299">
                <a:tc>
                  <a:txBody>
                    <a:bodyPr/>
                    <a:lstStyle/>
                    <a:p>
                      <a:pPr algn="ctr"/>
                      <a:endParaRPr lang="vi-VN"/>
                    </a:p>
                  </a:txBody>
                  <a:tcPr anchor="ctr">
                    <a:solidFill>
                      <a:schemeClr val="bg1"/>
                    </a:solidFill>
                  </a:tcPr>
                </a:tc>
                <a:tc>
                  <a:txBody>
                    <a:bodyPr/>
                    <a:lstStyle/>
                    <a:p>
                      <a:pPr algn="ctr"/>
                      <a:r>
                        <a:rPr lang="en-US">
                          <a:solidFill>
                            <a:schemeClr val="bg1"/>
                          </a:solidFill>
                        </a:rPr>
                        <a:t>Accuracy</a:t>
                      </a:r>
                      <a:endParaRPr lang="vi-VN">
                        <a:solidFill>
                          <a:schemeClr val="bg1"/>
                        </a:solidFill>
                      </a:endParaRPr>
                    </a:p>
                  </a:txBody>
                  <a:tcPr anchor="ctr">
                    <a:solidFill>
                      <a:srgbClr val="002060"/>
                    </a:solidFill>
                  </a:tcPr>
                </a:tc>
                <a:tc>
                  <a:txBody>
                    <a:bodyPr/>
                    <a:lstStyle/>
                    <a:p>
                      <a:pPr algn="ctr"/>
                      <a:r>
                        <a:rPr lang="en-US">
                          <a:solidFill>
                            <a:schemeClr val="bg1"/>
                          </a:solidFill>
                        </a:rPr>
                        <a:t>Precision</a:t>
                      </a:r>
                      <a:endParaRPr lang="vi-VN">
                        <a:solidFill>
                          <a:schemeClr val="bg1"/>
                        </a:solidFill>
                      </a:endParaRPr>
                    </a:p>
                  </a:txBody>
                  <a:tcPr anchor="ctr">
                    <a:solidFill>
                      <a:srgbClr val="002060"/>
                    </a:solidFill>
                  </a:tcPr>
                </a:tc>
                <a:tc>
                  <a:txBody>
                    <a:bodyPr/>
                    <a:lstStyle/>
                    <a:p>
                      <a:pPr algn="ctr"/>
                      <a:r>
                        <a:rPr lang="en-US">
                          <a:solidFill>
                            <a:schemeClr val="bg1"/>
                          </a:solidFill>
                        </a:rPr>
                        <a:t>FPR</a:t>
                      </a:r>
                      <a:endParaRPr lang="vi-VN">
                        <a:solidFill>
                          <a:schemeClr val="bg1"/>
                        </a:solidFill>
                      </a:endParaRPr>
                    </a:p>
                  </a:txBody>
                  <a:tcPr anchor="ctr">
                    <a:solidFill>
                      <a:srgbClr val="002060"/>
                    </a:solidFill>
                  </a:tcPr>
                </a:tc>
                <a:tc>
                  <a:txBody>
                    <a:bodyPr/>
                    <a:lstStyle/>
                    <a:p>
                      <a:pPr algn="ctr"/>
                      <a:r>
                        <a:rPr lang="en-US">
                          <a:solidFill>
                            <a:schemeClr val="bg1"/>
                          </a:solidFill>
                        </a:rPr>
                        <a:t>FNR</a:t>
                      </a:r>
                      <a:endParaRPr lang="vi-VN">
                        <a:solidFill>
                          <a:schemeClr val="bg1"/>
                        </a:solidFill>
                      </a:endParaRPr>
                    </a:p>
                  </a:txBody>
                  <a:tcPr anchor="ctr">
                    <a:solidFill>
                      <a:srgbClr val="002060"/>
                    </a:solidFill>
                  </a:tcPr>
                </a:tc>
                <a:tc>
                  <a:txBody>
                    <a:bodyPr/>
                    <a:lstStyle/>
                    <a:p>
                      <a:pPr algn="ctr"/>
                      <a:r>
                        <a:rPr lang="en-US">
                          <a:solidFill>
                            <a:schemeClr val="bg1"/>
                          </a:solidFill>
                        </a:rPr>
                        <a:t>F1 Score</a:t>
                      </a:r>
                      <a:endParaRPr lang="vi-VN">
                        <a:solidFill>
                          <a:schemeClr val="bg1"/>
                        </a:solidFill>
                      </a:endParaRPr>
                    </a:p>
                  </a:txBody>
                  <a:tcPr anchor="ctr">
                    <a:solidFill>
                      <a:srgbClr val="002060"/>
                    </a:solidFill>
                  </a:tcPr>
                </a:tc>
                <a:extLst>
                  <a:ext uri="{0D108BD9-81ED-4DB2-BD59-A6C34878D82A}">
                    <a16:rowId xmlns:a16="http://schemas.microsoft.com/office/drawing/2014/main" val="1323871290"/>
                  </a:ext>
                </a:extLst>
              </a:tr>
              <a:tr h="641299">
                <a:tc>
                  <a:txBody>
                    <a:bodyPr/>
                    <a:lstStyle/>
                    <a:p>
                      <a:pPr algn="ctr"/>
                      <a:r>
                        <a:rPr lang="en-US" b="1" err="1">
                          <a:solidFill>
                            <a:schemeClr val="bg1"/>
                          </a:solidFill>
                        </a:rPr>
                        <a:t>Simple_RNN</a:t>
                      </a:r>
                    </a:p>
                  </a:txBody>
                  <a:tcPr anchor="ctr">
                    <a:solidFill>
                      <a:srgbClr val="002060"/>
                    </a:solidFill>
                  </a:tcPr>
                </a:tc>
                <a:tc>
                  <a:txBody>
                    <a:bodyPr/>
                    <a:lstStyle/>
                    <a:p>
                      <a:pPr algn="ctr"/>
                      <a:r>
                        <a:rPr lang="en-US" b="0">
                          <a:solidFill>
                            <a:srgbClr val="002060"/>
                          </a:solidFill>
                          <a:effectLst>
                            <a:outerShdw blurRad="38100" dist="38100" dir="2700000" algn="tl">
                              <a:srgbClr val="000000">
                                <a:alpha val="43137"/>
                              </a:srgbClr>
                            </a:outerShdw>
                          </a:effectLst>
                        </a:rPr>
                        <a:t>0.777</a:t>
                      </a:r>
                      <a:endParaRPr lang="vi-VN" b="0">
                        <a:solidFill>
                          <a:srgbClr val="002060"/>
                        </a:solidFill>
                        <a:effectLst>
                          <a:outerShdw blurRad="38100" dist="38100" dir="2700000" algn="tl">
                            <a:srgbClr val="000000">
                              <a:alpha val="43137"/>
                            </a:srgbClr>
                          </a:outerShdw>
                        </a:effectLst>
                      </a:endParaRPr>
                    </a:p>
                  </a:txBody>
                  <a:tcPr anchor="ctr">
                    <a:solidFill>
                      <a:srgbClr val="7C98C2"/>
                    </a:solidFill>
                  </a:tcPr>
                </a:tc>
                <a:tc>
                  <a:txBody>
                    <a:bodyPr/>
                    <a:lstStyle/>
                    <a:p>
                      <a:pPr algn="ctr"/>
                      <a:r>
                        <a:rPr lang="en-US" b="0">
                          <a:solidFill>
                            <a:srgbClr val="002060"/>
                          </a:solidFill>
                          <a:effectLst>
                            <a:outerShdw blurRad="38100" dist="38100" dir="2700000" algn="tl">
                              <a:srgbClr val="000000">
                                <a:alpha val="43137"/>
                              </a:srgbClr>
                            </a:outerShdw>
                          </a:effectLst>
                        </a:rPr>
                        <a:t>0.811</a:t>
                      </a:r>
                      <a:endParaRPr lang="vi-VN" b="0">
                        <a:solidFill>
                          <a:srgbClr val="002060"/>
                        </a:solidFill>
                        <a:effectLst>
                          <a:outerShdw blurRad="38100" dist="38100" dir="2700000" algn="tl">
                            <a:srgbClr val="000000">
                              <a:alpha val="43137"/>
                            </a:srgbClr>
                          </a:outerShdw>
                        </a:effectLst>
                      </a:endParaRPr>
                    </a:p>
                  </a:txBody>
                  <a:tcPr anchor="ctr">
                    <a:solidFill>
                      <a:srgbClr val="7C98C2"/>
                    </a:solidFill>
                  </a:tcPr>
                </a:tc>
                <a:tc>
                  <a:txBody>
                    <a:bodyPr/>
                    <a:lstStyle/>
                    <a:p>
                      <a:pPr algn="ctr"/>
                      <a:r>
                        <a:rPr lang="en-US" b="0">
                          <a:solidFill>
                            <a:srgbClr val="002060"/>
                          </a:solidFill>
                          <a:effectLst>
                            <a:outerShdw blurRad="38100" dist="38100" dir="2700000" algn="tl">
                              <a:srgbClr val="000000">
                                <a:alpha val="43137"/>
                              </a:srgbClr>
                            </a:outerShdw>
                          </a:effectLst>
                        </a:rPr>
                        <a:t>0.167</a:t>
                      </a:r>
                      <a:endParaRPr lang="vi-VN" b="0">
                        <a:solidFill>
                          <a:srgbClr val="002060"/>
                        </a:solidFill>
                        <a:effectLst>
                          <a:outerShdw blurRad="38100" dist="38100" dir="2700000" algn="tl">
                            <a:srgbClr val="000000">
                              <a:alpha val="43137"/>
                            </a:srgbClr>
                          </a:outerShdw>
                        </a:effectLst>
                      </a:endParaRPr>
                    </a:p>
                  </a:txBody>
                  <a:tcPr anchor="ctr">
                    <a:solidFill>
                      <a:srgbClr val="7C98C2"/>
                    </a:solidFill>
                  </a:tcPr>
                </a:tc>
                <a:tc>
                  <a:txBody>
                    <a:bodyPr/>
                    <a:lstStyle/>
                    <a:p>
                      <a:pPr algn="ctr"/>
                      <a:r>
                        <a:rPr lang="en-US" b="0">
                          <a:solidFill>
                            <a:srgbClr val="002060"/>
                          </a:solidFill>
                          <a:effectLst>
                            <a:outerShdw blurRad="38100" dist="38100" dir="2700000" algn="tl">
                              <a:srgbClr val="000000">
                                <a:alpha val="43137"/>
                              </a:srgbClr>
                            </a:outerShdw>
                          </a:effectLst>
                        </a:rPr>
                        <a:t>0.279</a:t>
                      </a:r>
                      <a:endParaRPr lang="vi-VN" b="0">
                        <a:solidFill>
                          <a:srgbClr val="002060"/>
                        </a:solidFill>
                        <a:effectLst>
                          <a:outerShdw blurRad="38100" dist="38100" dir="2700000" algn="tl">
                            <a:srgbClr val="000000">
                              <a:alpha val="43137"/>
                            </a:srgbClr>
                          </a:outerShdw>
                        </a:effectLst>
                      </a:endParaRPr>
                    </a:p>
                  </a:txBody>
                  <a:tcPr anchor="ctr">
                    <a:solidFill>
                      <a:srgbClr val="7C98C2"/>
                    </a:solidFill>
                  </a:tcPr>
                </a:tc>
                <a:tc>
                  <a:txBody>
                    <a:bodyPr/>
                    <a:lstStyle/>
                    <a:p>
                      <a:pPr algn="ctr"/>
                      <a:r>
                        <a:rPr lang="en-US" b="0">
                          <a:solidFill>
                            <a:srgbClr val="002060"/>
                          </a:solidFill>
                          <a:effectLst>
                            <a:outerShdw blurRad="38100" dist="38100" dir="2700000" algn="tl">
                              <a:srgbClr val="000000">
                                <a:alpha val="43137"/>
                              </a:srgbClr>
                            </a:outerShdw>
                          </a:effectLst>
                        </a:rPr>
                        <a:t>0.763</a:t>
                      </a:r>
                      <a:endParaRPr lang="vi-VN" b="0">
                        <a:solidFill>
                          <a:srgbClr val="002060"/>
                        </a:solidFill>
                        <a:effectLst>
                          <a:outerShdw blurRad="38100" dist="38100" dir="2700000" algn="tl">
                            <a:srgbClr val="000000">
                              <a:alpha val="43137"/>
                            </a:srgbClr>
                          </a:outerShdw>
                        </a:effectLst>
                      </a:endParaRPr>
                    </a:p>
                  </a:txBody>
                  <a:tcPr anchor="ctr">
                    <a:solidFill>
                      <a:srgbClr val="7C98C2"/>
                    </a:solidFill>
                  </a:tcPr>
                </a:tc>
                <a:extLst>
                  <a:ext uri="{0D108BD9-81ED-4DB2-BD59-A6C34878D82A}">
                    <a16:rowId xmlns:a16="http://schemas.microsoft.com/office/drawing/2014/main" val="4164580115"/>
                  </a:ext>
                </a:extLst>
              </a:tr>
              <a:tr h="641299">
                <a:tc>
                  <a:txBody>
                    <a:bodyPr/>
                    <a:lstStyle/>
                    <a:p>
                      <a:pPr algn="ctr"/>
                      <a:r>
                        <a:rPr lang="en-US" b="1">
                          <a:solidFill>
                            <a:schemeClr val="bg1"/>
                          </a:solidFill>
                        </a:rPr>
                        <a:t>LSTM</a:t>
                      </a:r>
                      <a:endParaRPr lang="vi-VN" b="1">
                        <a:solidFill>
                          <a:schemeClr val="bg1"/>
                        </a:solidFill>
                      </a:endParaRPr>
                    </a:p>
                  </a:txBody>
                  <a:tcPr anchor="ctr">
                    <a:solidFill>
                      <a:srgbClr val="002060"/>
                    </a:solidFill>
                  </a:tcPr>
                </a:tc>
                <a:tc>
                  <a:txBody>
                    <a:bodyPr/>
                    <a:lstStyle/>
                    <a:p>
                      <a:pPr algn="ctr"/>
                      <a:r>
                        <a:rPr lang="en-US" b="0">
                          <a:solidFill>
                            <a:srgbClr val="002060"/>
                          </a:solidFill>
                          <a:effectLst>
                            <a:outerShdw blurRad="38100" dist="38100" dir="2700000" algn="tl">
                              <a:srgbClr val="000000">
                                <a:alpha val="43137"/>
                              </a:srgbClr>
                            </a:outerShdw>
                          </a:effectLst>
                        </a:rPr>
                        <a:t>0.832</a:t>
                      </a:r>
                      <a:endParaRPr lang="vi-VN" b="0">
                        <a:solidFill>
                          <a:srgbClr val="002060"/>
                        </a:solidFill>
                        <a:effectLst>
                          <a:outerShdw blurRad="38100" dist="38100" dir="2700000" algn="tl">
                            <a:srgbClr val="000000">
                              <a:alpha val="43137"/>
                            </a:srgbClr>
                          </a:outerShdw>
                        </a:effectLst>
                      </a:endParaRPr>
                    </a:p>
                  </a:txBody>
                  <a:tcPr anchor="ctr">
                    <a:solidFill>
                      <a:srgbClr val="B0C1DA"/>
                    </a:solidFill>
                  </a:tcPr>
                </a:tc>
                <a:tc>
                  <a:txBody>
                    <a:bodyPr/>
                    <a:lstStyle/>
                    <a:p>
                      <a:pPr algn="ctr"/>
                      <a:r>
                        <a:rPr lang="en-US" b="0">
                          <a:solidFill>
                            <a:srgbClr val="002060"/>
                          </a:solidFill>
                          <a:effectLst>
                            <a:outerShdw blurRad="38100" dist="38100" dir="2700000" algn="tl">
                              <a:srgbClr val="000000">
                                <a:alpha val="43137"/>
                              </a:srgbClr>
                            </a:outerShdw>
                          </a:effectLst>
                        </a:rPr>
                        <a:t>0.844</a:t>
                      </a:r>
                      <a:endParaRPr lang="vi-VN" b="0">
                        <a:solidFill>
                          <a:srgbClr val="002060"/>
                        </a:solidFill>
                        <a:effectLst>
                          <a:outerShdw blurRad="38100" dist="38100" dir="2700000" algn="tl">
                            <a:srgbClr val="000000">
                              <a:alpha val="43137"/>
                            </a:srgbClr>
                          </a:outerShdw>
                        </a:effectLst>
                      </a:endParaRPr>
                    </a:p>
                  </a:txBody>
                  <a:tcPr anchor="ctr">
                    <a:solidFill>
                      <a:srgbClr val="B0C1DA"/>
                    </a:solidFill>
                  </a:tcPr>
                </a:tc>
                <a:tc>
                  <a:txBody>
                    <a:bodyPr/>
                    <a:lstStyle/>
                    <a:p>
                      <a:pPr algn="ctr"/>
                      <a:r>
                        <a:rPr lang="en-US" b="0">
                          <a:solidFill>
                            <a:srgbClr val="002060"/>
                          </a:solidFill>
                          <a:effectLst>
                            <a:outerShdw blurRad="38100" dist="38100" dir="2700000" algn="tl">
                              <a:srgbClr val="000000">
                                <a:alpha val="43137"/>
                              </a:srgbClr>
                            </a:outerShdw>
                          </a:effectLst>
                        </a:rPr>
                        <a:t>0.15</a:t>
                      </a:r>
                      <a:endParaRPr lang="vi-VN" b="0">
                        <a:solidFill>
                          <a:srgbClr val="002060"/>
                        </a:solidFill>
                        <a:effectLst>
                          <a:outerShdw blurRad="38100" dist="38100" dir="2700000" algn="tl">
                            <a:srgbClr val="000000">
                              <a:alpha val="43137"/>
                            </a:srgbClr>
                          </a:outerShdw>
                        </a:effectLst>
                      </a:endParaRPr>
                    </a:p>
                  </a:txBody>
                  <a:tcPr anchor="ctr">
                    <a:solidFill>
                      <a:srgbClr val="B0C1DA"/>
                    </a:solidFill>
                  </a:tcPr>
                </a:tc>
                <a:tc>
                  <a:txBody>
                    <a:bodyPr/>
                    <a:lstStyle/>
                    <a:p>
                      <a:pPr algn="ctr"/>
                      <a:r>
                        <a:rPr lang="en-US" b="0">
                          <a:solidFill>
                            <a:srgbClr val="002060"/>
                          </a:solidFill>
                          <a:effectLst>
                            <a:outerShdw blurRad="38100" dist="38100" dir="2700000" algn="tl">
                              <a:srgbClr val="000000">
                                <a:alpha val="43137"/>
                              </a:srgbClr>
                            </a:outerShdw>
                          </a:effectLst>
                        </a:rPr>
                        <a:t>0.186</a:t>
                      </a:r>
                      <a:endParaRPr lang="vi-VN" b="0">
                        <a:solidFill>
                          <a:srgbClr val="002060"/>
                        </a:solidFill>
                        <a:effectLst>
                          <a:outerShdw blurRad="38100" dist="38100" dir="2700000" algn="tl">
                            <a:srgbClr val="000000">
                              <a:alpha val="43137"/>
                            </a:srgbClr>
                          </a:outerShdw>
                        </a:effectLst>
                      </a:endParaRPr>
                    </a:p>
                  </a:txBody>
                  <a:tcPr anchor="ctr">
                    <a:solidFill>
                      <a:srgbClr val="B0C1DA"/>
                    </a:solidFill>
                  </a:tcPr>
                </a:tc>
                <a:tc>
                  <a:txBody>
                    <a:bodyPr/>
                    <a:lstStyle/>
                    <a:p>
                      <a:pPr algn="ctr"/>
                      <a:r>
                        <a:rPr lang="en-US" b="0">
                          <a:solidFill>
                            <a:srgbClr val="002060"/>
                          </a:solidFill>
                          <a:effectLst>
                            <a:outerShdw blurRad="38100" dist="38100" dir="2700000" algn="tl">
                              <a:srgbClr val="000000">
                                <a:alpha val="43137"/>
                              </a:srgbClr>
                            </a:outerShdw>
                          </a:effectLst>
                        </a:rPr>
                        <a:t>0.828</a:t>
                      </a:r>
                      <a:endParaRPr lang="vi-VN" b="0">
                        <a:solidFill>
                          <a:srgbClr val="002060"/>
                        </a:solidFill>
                        <a:effectLst>
                          <a:outerShdw blurRad="38100" dist="38100" dir="2700000" algn="tl">
                            <a:srgbClr val="000000">
                              <a:alpha val="43137"/>
                            </a:srgbClr>
                          </a:outerShdw>
                        </a:effectLst>
                      </a:endParaRPr>
                    </a:p>
                  </a:txBody>
                  <a:tcPr anchor="ctr">
                    <a:solidFill>
                      <a:srgbClr val="B0C1DA"/>
                    </a:solidFill>
                  </a:tcPr>
                </a:tc>
                <a:extLst>
                  <a:ext uri="{0D108BD9-81ED-4DB2-BD59-A6C34878D82A}">
                    <a16:rowId xmlns:a16="http://schemas.microsoft.com/office/drawing/2014/main" val="4173559595"/>
                  </a:ext>
                </a:extLst>
              </a:tr>
              <a:tr h="641299">
                <a:tc>
                  <a:txBody>
                    <a:bodyPr/>
                    <a:lstStyle/>
                    <a:p>
                      <a:pPr algn="ctr"/>
                      <a:r>
                        <a:rPr lang="en-US" b="1">
                          <a:solidFill>
                            <a:schemeClr val="bg1"/>
                          </a:solidFill>
                        </a:rPr>
                        <a:t>Bi – LSTM</a:t>
                      </a:r>
                      <a:endParaRPr lang="vi-VN" b="1">
                        <a:solidFill>
                          <a:schemeClr val="bg1"/>
                        </a:solidFill>
                      </a:endParaRPr>
                    </a:p>
                  </a:txBody>
                  <a:tcPr anchor="ctr">
                    <a:solidFill>
                      <a:srgbClr val="002060"/>
                    </a:solidFill>
                  </a:tcPr>
                </a:tc>
                <a:tc>
                  <a:txBody>
                    <a:bodyPr/>
                    <a:lstStyle/>
                    <a:p>
                      <a:pPr algn="ctr"/>
                      <a:r>
                        <a:rPr lang="en-US" b="0">
                          <a:solidFill>
                            <a:srgbClr val="FF0000"/>
                          </a:solidFill>
                          <a:effectLst>
                            <a:outerShdw blurRad="38100" dist="38100" dir="2700000" algn="tl">
                              <a:srgbClr val="000000">
                                <a:alpha val="43137"/>
                              </a:srgbClr>
                            </a:outerShdw>
                          </a:effectLst>
                        </a:rPr>
                        <a:t>0.867</a:t>
                      </a:r>
                      <a:endParaRPr lang="vi-VN" b="0">
                        <a:solidFill>
                          <a:srgbClr val="FF0000"/>
                        </a:solidFill>
                        <a:effectLst>
                          <a:outerShdw blurRad="38100" dist="38100" dir="2700000" algn="tl">
                            <a:srgbClr val="000000">
                              <a:alpha val="43137"/>
                            </a:srgbClr>
                          </a:outerShdw>
                        </a:effectLst>
                      </a:endParaRPr>
                    </a:p>
                  </a:txBody>
                  <a:tcPr anchor="ctr">
                    <a:solidFill>
                      <a:srgbClr val="7C98C2"/>
                    </a:solidFill>
                  </a:tcPr>
                </a:tc>
                <a:tc>
                  <a:txBody>
                    <a:bodyPr/>
                    <a:lstStyle/>
                    <a:p>
                      <a:pPr algn="ctr"/>
                      <a:r>
                        <a:rPr lang="en-US" b="0">
                          <a:solidFill>
                            <a:srgbClr val="FF0000"/>
                          </a:solidFill>
                          <a:effectLst>
                            <a:outerShdw blurRad="38100" dist="38100" dir="2700000" algn="tl">
                              <a:srgbClr val="000000">
                                <a:alpha val="43137"/>
                              </a:srgbClr>
                            </a:outerShdw>
                          </a:effectLst>
                        </a:rPr>
                        <a:t>0.881</a:t>
                      </a:r>
                      <a:endParaRPr lang="vi-VN" b="0">
                        <a:solidFill>
                          <a:srgbClr val="FF0000"/>
                        </a:solidFill>
                        <a:effectLst>
                          <a:outerShdw blurRad="38100" dist="38100" dir="2700000" algn="tl">
                            <a:srgbClr val="000000">
                              <a:alpha val="43137"/>
                            </a:srgbClr>
                          </a:outerShdw>
                        </a:effectLst>
                      </a:endParaRPr>
                    </a:p>
                  </a:txBody>
                  <a:tcPr anchor="ctr">
                    <a:solidFill>
                      <a:srgbClr val="7C98C2"/>
                    </a:solidFill>
                  </a:tcPr>
                </a:tc>
                <a:tc>
                  <a:txBody>
                    <a:bodyPr/>
                    <a:lstStyle/>
                    <a:p>
                      <a:pPr algn="ctr"/>
                      <a:r>
                        <a:rPr lang="en-US" b="0">
                          <a:solidFill>
                            <a:srgbClr val="FF0000"/>
                          </a:solidFill>
                          <a:effectLst>
                            <a:outerShdw blurRad="38100" dist="38100" dir="2700000" algn="tl">
                              <a:srgbClr val="000000">
                                <a:alpha val="43137"/>
                              </a:srgbClr>
                            </a:outerShdw>
                          </a:effectLst>
                        </a:rPr>
                        <a:t>0.114</a:t>
                      </a:r>
                      <a:endParaRPr lang="vi-VN" b="0">
                        <a:solidFill>
                          <a:srgbClr val="FF0000"/>
                        </a:solidFill>
                        <a:effectLst>
                          <a:outerShdw blurRad="38100" dist="38100" dir="2700000" algn="tl">
                            <a:srgbClr val="000000">
                              <a:alpha val="43137"/>
                            </a:srgbClr>
                          </a:outerShdw>
                        </a:effectLst>
                      </a:endParaRPr>
                    </a:p>
                  </a:txBody>
                  <a:tcPr anchor="ctr">
                    <a:solidFill>
                      <a:srgbClr val="7C98C2"/>
                    </a:solidFill>
                  </a:tcPr>
                </a:tc>
                <a:tc>
                  <a:txBody>
                    <a:bodyPr/>
                    <a:lstStyle/>
                    <a:p>
                      <a:pPr algn="ctr"/>
                      <a:r>
                        <a:rPr lang="en-US" b="0">
                          <a:solidFill>
                            <a:srgbClr val="FF0000"/>
                          </a:solidFill>
                          <a:effectLst>
                            <a:outerShdw blurRad="38100" dist="38100" dir="2700000" algn="tl">
                              <a:srgbClr val="000000">
                                <a:alpha val="43137"/>
                              </a:srgbClr>
                            </a:outerShdw>
                          </a:effectLst>
                        </a:rPr>
                        <a:t>0.151</a:t>
                      </a:r>
                      <a:endParaRPr lang="vi-VN" b="0">
                        <a:solidFill>
                          <a:srgbClr val="FF0000"/>
                        </a:solidFill>
                        <a:effectLst>
                          <a:outerShdw blurRad="38100" dist="38100" dir="2700000" algn="tl">
                            <a:srgbClr val="000000">
                              <a:alpha val="43137"/>
                            </a:srgbClr>
                          </a:outerShdw>
                        </a:effectLst>
                      </a:endParaRPr>
                    </a:p>
                  </a:txBody>
                  <a:tcPr anchor="ctr">
                    <a:solidFill>
                      <a:srgbClr val="7C98C2"/>
                    </a:solidFill>
                  </a:tcPr>
                </a:tc>
                <a:tc>
                  <a:txBody>
                    <a:bodyPr/>
                    <a:lstStyle/>
                    <a:p>
                      <a:pPr algn="ctr"/>
                      <a:r>
                        <a:rPr lang="en-US" b="0">
                          <a:solidFill>
                            <a:srgbClr val="FF0000"/>
                          </a:solidFill>
                          <a:effectLst>
                            <a:outerShdw blurRad="38100" dist="38100" dir="2700000" algn="tl">
                              <a:srgbClr val="000000">
                                <a:alpha val="43137"/>
                              </a:srgbClr>
                            </a:outerShdw>
                          </a:effectLst>
                        </a:rPr>
                        <a:t>0.849</a:t>
                      </a:r>
                      <a:endParaRPr lang="vi-VN" b="0">
                        <a:solidFill>
                          <a:srgbClr val="FF0000"/>
                        </a:solidFill>
                        <a:effectLst>
                          <a:outerShdw blurRad="38100" dist="38100" dir="2700000" algn="tl">
                            <a:srgbClr val="000000">
                              <a:alpha val="43137"/>
                            </a:srgbClr>
                          </a:outerShdw>
                        </a:effectLst>
                      </a:endParaRPr>
                    </a:p>
                  </a:txBody>
                  <a:tcPr anchor="ctr">
                    <a:solidFill>
                      <a:srgbClr val="7C98C2"/>
                    </a:solidFill>
                  </a:tcPr>
                </a:tc>
                <a:extLst>
                  <a:ext uri="{0D108BD9-81ED-4DB2-BD59-A6C34878D82A}">
                    <a16:rowId xmlns:a16="http://schemas.microsoft.com/office/drawing/2014/main" val="1249052127"/>
                  </a:ext>
                </a:extLst>
              </a:tr>
              <a:tr h="641299">
                <a:tc>
                  <a:txBody>
                    <a:bodyPr/>
                    <a:lstStyle/>
                    <a:p>
                      <a:pPr algn="ctr"/>
                      <a:r>
                        <a:rPr lang="en-US" b="1">
                          <a:solidFill>
                            <a:schemeClr val="bg1"/>
                          </a:solidFill>
                        </a:rPr>
                        <a:t>Bi – LSTM - Attention</a:t>
                      </a:r>
                      <a:endParaRPr lang="vi-VN" b="1">
                        <a:solidFill>
                          <a:schemeClr val="bg1"/>
                        </a:solidFill>
                      </a:endParaRPr>
                    </a:p>
                  </a:txBody>
                  <a:tcPr anchor="ctr">
                    <a:solidFill>
                      <a:srgbClr val="002060"/>
                    </a:solidFill>
                  </a:tcPr>
                </a:tc>
                <a:tc>
                  <a:txBody>
                    <a:bodyPr/>
                    <a:lstStyle/>
                    <a:p>
                      <a:pPr algn="ctr"/>
                      <a:r>
                        <a:rPr lang="en-US" b="0">
                          <a:solidFill>
                            <a:srgbClr val="002060"/>
                          </a:solidFill>
                          <a:effectLst>
                            <a:outerShdw blurRad="38100" dist="38100" dir="2700000" algn="tl">
                              <a:srgbClr val="000000">
                                <a:alpha val="43137"/>
                              </a:srgbClr>
                            </a:outerShdw>
                          </a:effectLst>
                        </a:rPr>
                        <a:t>0.847</a:t>
                      </a:r>
                      <a:endParaRPr lang="vi-VN" b="0">
                        <a:solidFill>
                          <a:srgbClr val="002060"/>
                        </a:solidFill>
                        <a:effectLst>
                          <a:outerShdw blurRad="38100" dist="38100" dir="2700000" algn="tl">
                            <a:srgbClr val="000000">
                              <a:alpha val="43137"/>
                            </a:srgbClr>
                          </a:outerShdw>
                        </a:effectLst>
                      </a:endParaRPr>
                    </a:p>
                  </a:txBody>
                  <a:tcPr anchor="ctr">
                    <a:solidFill>
                      <a:srgbClr val="B0C1DA"/>
                    </a:solidFill>
                  </a:tcPr>
                </a:tc>
                <a:tc>
                  <a:txBody>
                    <a:bodyPr/>
                    <a:lstStyle/>
                    <a:p>
                      <a:pPr algn="ctr"/>
                      <a:r>
                        <a:rPr lang="en-US" b="0">
                          <a:solidFill>
                            <a:srgbClr val="002060"/>
                          </a:solidFill>
                          <a:effectLst>
                            <a:outerShdw blurRad="38100" dist="38100" dir="2700000" algn="tl">
                              <a:srgbClr val="000000">
                                <a:alpha val="43137"/>
                              </a:srgbClr>
                            </a:outerShdw>
                          </a:effectLst>
                        </a:rPr>
                        <a:t>0.865</a:t>
                      </a:r>
                      <a:endParaRPr lang="vi-VN" b="0">
                        <a:solidFill>
                          <a:srgbClr val="002060"/>
                        </a:solidFill>
                        <a:effectLst>
                          <a:outerShdw blurRad="38100" dist="38100" dir="2700000" algn="tl">
                            <a:srgbClr val="000000">
                              <a:alpha val="43137"/>
                            </a:srgbClr>
                          </a:outerShdw>
                        </a:effectLst>
                      </a:endParaRPr>
                    </a:p>
                  </a:txBody>
                  <a:tcPr anchor="ctr">
                    <a:solidFill>
                      <a:srgbClr val="B0C1DA"/>
                    </a:solidFill>
                  </a:tcPr>
                </a:tc>
                <a:tc>
                  <a:txBody>
                    <a:bodyPr/>
                    <a:lstStyle/>
                    <a:p>
                      <a:pPr algn="ctr"/>
                      <a:r>
                        <a:rPr lang="en-US" b="0">
                          <a:solidFill>
                            <a:srgbClr val="002060"/>
                          </a:solidFill>
                          <a:effectLst>
                            <a:outerShdw blurRad="38100" dist="38100" dir="2700000" algn="tl">
                              <a:srgbClr val="000000">
                                <a:alpha val="43137"/>
                              </a:srgbClr>
                            </a:outerShdw>
                          </a:effectLst>
                        </a:rPr>
                        <a:t>0.128</a:t>
                      </a:r>
                      <a:endParaRPr lang="vi-VN" b="0">
                        <a:solidFill>
                          <a:srgbClr val="002060"/>
                        </a:solidFill>
                        <a:effectLst>
                          <a:outerShdw blurRad="38100" dist="38100" dir="2700000" algn="tl">
                            <a:srgbClr val="000000">
                              <a:alpha val="43137"/>
                            </a:srgbClr>
                          </a:outerShdw>
                        </a:effectLst>
                      </a:endParaRPr>
                    </a:p>
                  </a:txBody>
                  <a:tcPr anchor="ctr">
                    <a:solidFill>
                      <a:srgbClr val="B0C1DA"/>
                    </a:solidFill>
                  </a:tcPr>
                </a:tc>
                <a:tc>
                  <a:txBody>
                    <a:bodyPr/>
                    <a:lstStyle/>
                    <a:p>
                      <a:pPr algn="ctr"/>
                      <a:r>
                        <a:rPr lang="en-US" b="0">
                          <a:solidFill>
                            <a:srgbClr val="002060"/>
                          </a:solidFill>
                          <a:effectLst>
                            <a:outerShdw blurRad="38100" dist="38100" dir="2700000" algn="tl">
                              <a:srgbClr val="000000">
                                <a:alpha val="43137"/>
                              </a:srgbClr>
                            </a:outerShdw>
                          </a:effectLst>
                        </a:rPr>
                        <a:t>0.178</a:t>
                      </a:r>
                      <a:endParaRPr lang="vi-VN" b="0">
                        <a:solidFill>
                          <a:srgbClr val="002060"/>
                        </a:solidFill>
                        <a:effectLst>
                          <a:outerShdw blurRad="38100" dist="38100" dir="2700000" algn="tl">
                            <a:srgbClr val="000000">
                              <a:alpha val="43137"/>
                            </a:srgbClr>
                          </a:outerShdw>
                        </a:effectLst>
                      </a:endParaRPr>
                    </a:p>
                  </a:txBody>
                  <a:tcPr anchor="ctr">
                    <a:solidFill>
                      <a:srgbClr val="B0C1DA"/>
                    </a:solidFill>
                  </a:tcPr>
                </a:tc>
                <a:tc>
                  <a:txBody>
                    <a:bodyPr/>
                    <a:lstStyle/>
                    <a:p>
                      <a:pPr algn="ctr"/>
                      <a:r>
                        <a:rPr lang="en-US" b="0">
                          <a:solidFill>
                            <a:srgbClr val="002060"/>
                          </a:solidFill>
                          <a:effectLst>
                            <a:outerShdw blurRad="38100" dist="38100" dir="2700000" algn="tl">
                              <a:srgbClr val="000000">
                                <a:alpha val="43137"/>
                              </a:srgbClr>
                            </a:outerShdw>
                          </a:effectLst>
                        </a:rPr>
                        <a:t>0.843</a:t>
                      </a:r>
                      <a:endParaRPr lang="vi-VN" b="0">
                        <a:solidFill>
                          <a:srgbClr val="002060"/>
                        </a:solidFill>
                        <a:effectLst>
                          <a:outerShdw blurRad="38100" dist="38100" dir="2700000" algn="tl">
                            <a:srgbClr val="000000">
                              <a:alpha val="43137"/>
                            </a:srgbClr>
                          </a:outerShdw>
                        </a:effectLst>
                      </a:endParaRPr>
                    </a:p>
                  </a:txBody>
                  <a:tcPr anchor="ctr">
                    <a:solidFill>
                      <a:srgbClr val="B0C1DA"/>
                    </a:solidFill>
                  </a:tcPr>
                </a:tc>
                <a:extLst>
                  <a:ext uri="{0D108BD9-81ED-4DB2-BD59-A6C34878D82A}">
                    <a16:rowId xmlns:a16="http://schemas.microsoft.com/office/drawing/2014/main" val="1068096957"/>
                  </a:ext>
                </a:extLst>
              </a:tr>
            </a:tbl>
          </a:graphicData>
        </a:graphic>
      </p:graphicFrame>
    </p:spTree>
    <p:extLst>
      <p:ext uri="{BB962C8B-B14F-4D97-AF65-F5344CB8AC3E}">
        <p14:creationId xmlns:p14="http://schemas.microsoft.com/office/powerpoint/2010/main" val="1822890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4"/>
          <p:cNvSpPr txBox="1">
            <a:spLocks noGrp="1"/>
          </p:cNvSpPr>
          <p:nvPr>
            <p:ph type="title"/>
          </p:nvPr>
        </p:nvSpPr>
        <p:spPr>
          <a:xfrm>
            <a:off x="306796" y="2419673"/>
            <a:ext cx="6054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400">
                <a:solidFill>
                  <a:srgbClr val="75A6E7"/>
                </a:solidFill>
                <a:latin typeface="Arial Black"/>
                <a:ea typeface="Arial Black"/>
                <a:cs typeface="Arial Black"/>
                <a:sym typeface="Arial Black"/>
              </a:rPr>
              <a:t>Motivation</a:t>
            </a:r>
            <a:endParaRPr sz="5400">
              <a:solidFill>
                <a:srgbClr val="75A6E7"/>
              </a:solidFill>
              <a:latin typeface="Arial Black"/>
              <a:ea typeface="Arial Black"/>
              <a:cs typeface="Arial Black"/>
              <a:sym typeface="Arial Black"/>
            </a:endParaRPr>
          </a:p>
        </p:txBody>
      </p:sp>
      <p:sp>
        <p:nvSpPr>
          <p:cNvPr id="319" name="Google Shape;319;p44"/>
          <p:cNvSpPr txBox="1">
            <a:spLocks noGrp="1"/>
          </p:cNvSpPr>
          <p:nvPr>
            <p:ph type="subTitle" idx="1"/>
          </p:nvPr>
        </p:nvSpPr>
        <p:spPr>
          <a:xfrm>
            <a:off x="306796" y="3145645"/>
            <a:ext cx="4922820" cy="841799"/>
          </a:xfrm>
          <a:prstGeom prst="rect">
            <a:avLst/>
          </a:prstGeom>
        </p:spPr>
        <p:txBody>
          <a:bodyPr spcFirstLastPara="1" wrap="square" lIns="91425" tIns="91425" rIns="91425" bIns="91425" anchor="t" anchorCtr="0">
            <a:noAutofit/>
          </a:bodyPr>
          <a:lstStyle/>
          <a:p>
            <a:pPr marL="0" indent="0">
              <a:spcAft>
                <a:spcPts val="1600"/>
              </a:spcAft>
            </a:pPr>
            <a:r>
              <a:rPr lang="en" sz="2000">
                <a:solidFill>
                  <a:schemeClr val="bg1"/>
                </a:solidFill>
                <a:latin typeface="Arial Black"/>
                <a:ea typeface="Arial Black"/>
                <a:cs typeface="Arial Black"/>
                <a:sym typeface="Arial Black"/>
              </a:rPr>
              <a:t>Context/Statistics</a:t>
            </a:r>
            <a:r>
              <a:rPr lang="en" sz="2000">
                <a:solidFill>
                  <a:srgbClr val="75A6E7"/>
                </a:solidFill>
                <a:latin typeface="Arial Black"/>
                <a:ea typeface="Arial Black"/>
                <a:cs typeface="Arial Black"/>
                <a:sym typeface="Arial Black"/>
              </a:rPr>
              <a:t> </a:t>
            </a:r>
            <a:r>
              <a:rPr lang="en" sz="2000">
                <a:solidFill>
                  <a:schemeClr val="bg1"/>
                </a:solidFill>
                <a:latin typeface="Arial Black"/>
                <a:ea typeface="Arial Black"/>
                <a:cs typeface="Arial Black"/>
                <a:sym typeface="Arial Black"/>
              </a:rPr>
              <a:t>about</a:t>
            </a:r>
            <a:r>
              <a:rPr lang="en" sz="2000">
                <a:solidFill>
                  <a:srgbClr val="75A6E7"/>
                </a:solidFill>
                <a:latin typeface="Arial Black"/>
                <a:ea typeface="Arial Black"/>
                <a:cs typeface="Arial Black"/>
                <a:sym typeface="Arial Black"/>
              </a:rPr>
              <a:t> </a:t>
            </a:r>
            <a:br>
              <a:rPr lang="en" sz="2000">
                <a:solidFill>
                  <a:srgbClr val="75A6E7"/>
                </a:solidFill>
                <a:latin typeface="Arial Black"/>
                <a:ea typeface="Arial Black"/>
                <a:cs typeface="Arial Black"/>
              </a:rPr>
            </a:br>
            <a:r>
              <a:rPr lang="en" sz="2000">
                <a:solidFill>
                  <a:srgbClr val="75A6E7"/>
                </a:solidFill>
                <a:latin typeface="Arial Black"/>
                <a:ea typeface="Arial Black"/>
                <a:cs typeface="Arial Black"/>
                <a:sym typeface="Arial Black"/>
              </a:rPr>
              <a:t>status quo </a:t>
            </a:r>
            <a:r>
              <a:rPr lang="en" sz="2000">
                <a:solidFill>
                  <a:schemeClr val="bg1"/>
                </a:solidFill>
                <a:latin typeface="Arial Black"/>
                <a:ea typeface="Arial Black"/>
                <a:cs typeface="Arial Black"/>
                <a:sym typeface="Arial Black"/>
              </a:rPr>
              <a:t>in</a:t>
            </a:r>
            <a:r>
              <a:rPr lang="en" sz="2000">
                <a:solidFill>
                  <a:srgbClr val="75A6E7"/>
                </a:solidFill>
                <a:latin typeface="Arial Black"/>
                <a:ea typeface="Arial Black"/>
                <a:cs typeface="Arial Black"/>
                <a:sym typeface="Arial Black"/>
              </a:rPr>
              <a:t> Blockchain </a:t>
            </a:r>
            <a:r>
              <a:rPr lang="en" sz="2000">
                <a:solidFill>
                  <a:schemeClr val="bg1"/>
                </a:solidFill>
                <a:latin typeface="Arial Black"/>
                <a:ea typeface="Arial Black"/>
                <a:cs typeface="Arial Black"/>
                <a:sym typeface="Arial Black"/>
              </a:rPr>
              <a:t>Security</a:t>
            </a:r>
            <a:endParaRPr sz="2000">
              <a:solidFill>
                <a:schemeClr val="bg1"/>
              </a:solidFill>
              <a:latin typeface="Arial Black"/>
              <a:ea typeface="Arial Black"/>
              <a:cs typeface="Arial Black"/>
              <a:sym typeface="Arial Black"/>
            </a:endParaRPr>
          </a:p>
        </p:txBody>
      </p:sp>
    </p:spTree>
    <p:extLst>
      <p:ext uri="{BB962C8B-B14F-4D97-AF65-F5344CB8AC3E}">
        <p14:creationId xmlns:p14="http://schemas.microsoft.com/office/powerpoint/2010/main" val="39067458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5" name="Arrow: Pentagon 4">
            <a:extLst>
              <a:ext uri="{FF2B5EF4-FFF2-40B4-BE49-F238E27FC236}">
                <a16:creationId xmlns:a16="http://schemas.microsoft.com/office/drawing/2014/main" id="{5823A183-F5DE-11E2-0839-C822AD1969C6}"/>
              </a:ext>
            </a:extLst>
          </p:cNvPr>
          <p:cNvSpPr/>
          <p:nvPr/>
        </p:nvSpPr>
        <p:spPr>
          <a:xfrm>
            <a:off x="370483" y="1395426"/>
            <a:ext cx="8582737" cy="2946302"/>
          </a:xfrm>
          <a:prstGeom prst="homePlate">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47" name="Google Shape;447;p52"/>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grpSp>
        <p:nvGrpSpPr>
          <p:cNvPr id="477" name="Google Shape;477;p52"/>
          <p:cNvGrpSpPr/>
          <p:nvPr/>
        </p:nvGrpSpPr>
        <p:grpSpPr>
          <a:xfrm rot="5400000">
            <a:off x="8641234" y="411193"/>
            <a:ext cx="278152" cy="345818"/>
            <a:chOff x="0" y="46600"/>
            <a:chExt cx="3121800" cy="5004600"/>
          </a:xfrm>
        </p:grpSpPr>
        <p:sp>
          <p:nvSpPr>
            <p:cNvPr id="478" name="Google Shape;478;p52"/>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2"/>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0" name="Google Shape;480;p52"/>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4" name="Google Shape;319;p44">
            <a:extLst>
              <a:ext uri="{FF2B5EF4-FFF2-40B4-BE49-F238E27FC236}">
                <a16:creationId xmlns:a16="http://schemas.microsoft.com/office/drawing/2014/main" id="{7A3CBA2A-315D-AB87-530F-E475B5AC6382}"/>
              </a:ext>
            </a:extLst>
          </p:cNvPr>
          <p:cNvSpPr txBox="1">
            <a:spLocks/>
          </p:cNvSpPr>
          <p:nvPr/>
        </p:nvSpPr>
        <p:spPr>
          <a:xfrm>
            <a:off x="431044" y="1394578"/>
            <a:ext cx="7600436" cy="23138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uli"/>
              <a:buChar char="●"/>
              <a:defRPr sz="1800" b="0" i="0" u="none" strike="noStrike" cap="none">
                <a:solidFill>
                  <a:schemeClr val="dk2"/>
                </a:solidFill>
                <a:latin typeface="Muli"/>
                <a:ea typeface="Muli"/>
                <a:cs typeface="Muli"/>
                <a:sym typeface="Muli"/>
              </a:defRPr>
            </a:lvl1pPr>
            <a:lvl2pPr marL="914400" marR="0" lvl="1" indent="-317500" algn="l" rtl="0">
              <a:lnSpc>
                <a:spcPct val="115000"/>
              </a:lnSpc>
              <a:spcBef>
                <a:spcPts val="1600"/>
              </a:spcBef>
              <a:spcAft>
                <a:spcPts val="0"/>
              </a:spcAft>
              <a:buClr>
                <a:schemeClr val="dk2"/>
              </a:buClr>
              <a:buSzPts val="1400"/>
              <a:buFont typeface="Muli"/>
              <a:buChar char="○"/>
              <a:defRPr sz="1400" b="0" i="0" u="none" strike="noStrike" cap="none">
                <a:solidFill>
                  <a:schemeClr val="dk2"/>
                </a:solidFill>
                <a:latin typeface="Muli"/>
                <a:ea typeface="Muli"/>
                <a:cs typeface="Muli"/>
                <a:sym typeface="Muli"/>
              </a:defRPr>
            </a:lvl2pPr>
            <a:lvl3pPr marL="1371600" marR="0" lvl="2" indent="-317500" algn="l" rtl="0">
              <a:lnSpc>
                <a:spcPct val="115000"/>
              </a:lnSpc>
              <a:spcBef>
                <a:spcPts val="1600"/>
              </a:spcBef>
              <a:spcAft>
                <a:spcPts val="0"/>
              </a:spcAft>
              <a:buClr>
                <a:schemeClr val="dk2"/>
              </a:buClr>
              <a:buSzPts val="1400"/>
              <a:buFont typeface="Muli"/>
              <a:buChar char="■"/>
              <a:defRPr sz="1400" b="0" i="0" u="none" strike="noStrike" cap="none">
                <a:solidFill>
                  <a:schemeClr val="dk2"/>
                </a:solidFill>
                <a:latin typeface="Muli"/>
                <a:ea typeface="Muli"/>
                <a:cs typeface="Muli"/>
                <a:sym typeface="Muli"/>
              </a:defRPr>
            </a:lvl3pPr>
            <a:lvl4pPr marL="1828800" marR="0" lvl="3" indent="-317500" algn="l" rtl="0">
              <a:lnSpc>
                <a:spcPct val="115000"/>
              </a:lnSpc>
              <a:spcBef>
                <a:spcPts val="1600"/>
              </a:spcBef>
              <a:spcAft>
                <a:spcPts val="0"/>
              </a:spcAft>
              <a:buClr>
                <a:schemeClr val="dk2"/>
              </a:buClr>
              <a:buSzPts val="1400"/>
              <a:buFont typeface="Muli"/>
              <a:buChar char="●"/>
              <a:defRPr sz="1400" b="0" i="0" u="none" strike="noStrike" cap="none">
                <a:solidFill>
                  <a:schemeClr val="dk2"/>
                </a:solidFill>
                <a:latin typeface="Muli"/>
                <a:ea typeface="Muli"/>
                <a:cs typeface="Muli"/>
                <a:sym typeface="Muli"/>
              </a:defRPr>
            </a:lvl4pPr>
            <a:lvl5pPr marL="2286000" marR="0" lvl="4" indent="-317500" algn="l" rtl="0">
              <a:lnSpc>
                <a:spcPct val="115000"/>
              </a:lnSpc>
              <a:spcBef>
                <a:spcPts val="1600"/>
              </a:spcBef>
              <a:spcAft>
                <a:spcPts val="0"/>
              </a:spcAft>
              <a:buClr>
                <a:schemeClr val="dk2"/>
              </a:buClr>
              <a:buSzPts val="1400"/>
              <a:buFont typeface="Muli"/>
              <a:buChar char="○"/>
              <a:defRPr sz="1400" b="0" i="0" u="none" strike="noStrike" cap="none">
                <a:solidFill>
                  <a:schemeClr val="dk2"/>
                </a:solidFill>
                <a:latin typeface="Muli"/>
                <a:ea typeface="Muli"/>
                <a:cs typeface="Muli"/>
                <a:sym typeface="Muli"/>
              </a:defRPr>
            </a:lvl5pPr>
            <a:lvl6pPr marL="2743200" marR="0" lvl="5" indent="-317500" algn="l" rtl="0">
              <a:lnSpc>
                <a:spcPct val="115000"/>
              </a:lnSpc>
              <a:spcBef>
                <a:spcPts val="1600"/>
              </a:spcBef>
              <a:spcAft>
                <a:spcPts val="0"/>
              </a:spcAft>
              <a:buClr>
                <a:schemeClr val="dk2"/>
              </a:buClr>
              <a:buSzPts val="1400"/>
              <a:buFont typeface="Muli"/>
              <a:buChar char="■"/>
              <a:defRPr sz="1400" b="0" i="0" u="none" strike="noStrike" cap="none">
                <a:solidFill>
                  <a:schemeClr val="dk2"/>
                </a:solidFill>
                <a:latin typeface="Muli"/>
                <a:ea typeface="Muli"/>
                <a:cs typeface="Muli"/>
                <a:sym typeface="Muli"/>
              </a:defRPr>
            </a:lvl6pPr>
            <a:lvl7pPr marL="3200400" marR="0" lvl="6" indent="-317500" algn="l" rtl="0">
              <a:lnSpc>
                <a:spcPct val="115000"/>
              </a:lnSpc>
              <a:spcBef>
                <a:spcPts val="1600"/>
              </a:spcBef>
              <a:spcAft>
                <a:spcPts val="0"/>
              </a:spcAft>
              <a:buClr>
                <a:schemeClr val="dk2"/>
              </a:buClr>
              <a:buSzPts val="1400"/>
              <a:buFont typeface="Muli"/>
              <a:buChar char="●"/>
              <a:defRPr sz="1400" b="0" i="0" u="none" strike="noStrike" cap="none">
                <a:solidFill>
                  <a:schemeClr val="dk2"/>
                </a:solidFill>
                <a:latin typeface="Muli"/>
                <a:ea typeface="Muli"/>
                <a:cs typeface="Muli"/>
                <a:sym typeface="Muli"/>
              </a:defRPr>
            </a:lvl7pPr>
            <a:lvl8pPr marL="3657600" marR="0" lvl="7" indent="-317500" algn="l" rtl="0">
              <a:lnSpc>
                <a:spcPct val="115000"/>
              </a:lnSpc>
              <a:spcBef>
                <a:spcPts val="1600"/>
              </a:spcBef>
              <a:spcAft>
                <a:spcPts val="0"/>
              </a:spcAft>
              <a:buClr>
                <a:schemeClr val="dk2"/>
              </a:buClr>
              <a:buSzPts val="1400"/>
              <a:buFont typeface="Muli"/>
              <a:buChar char="○"/>
              <a:defRPr sz="1400" b="0" i="0" u="none" strike="noStrike" cap="none">
                <a:solidFill>
                  <a:schemeClr val="dk2"/>
                </a:solidFill>
                <a:latin typeface="Muli"/>
                <a:ea typeface="Muli"/>
                <a:cs typeface="Muli"/>
                <a:sym typeface="Muli"/>
              </a:defRPr>
            </a:lvl8pPr>
            <a:lvl9pPr marL="4114800" marR="0" lvl="8" indent="-317500" algn="l" rtl="0">
              <a:lnSpc>
                <a:spcPct val="115000"/>
              </a:lnSpc>
              <a:spcBef>
                <a:spcPts val="1600"/>
              </a:spcBef>
              <a:spcAft>
                <a:spcPts val="1600"/>
              </a:spcAft>
              <a:buClr>
                <a:schemeClr val="dk2"/>
              </a:buClr>
              <a:buSzPts val="1400"/>
              <a:buFont typeface="Muli"/>
              <a:buChar char="■"/>
              <a:defRPr sz="1400" b="0" i="0" u="none" strike="noStrike" cap="none">
                <a:solidFill>
                  <a:schemeClr val="dk2"/>
                </a:solidFill>
                <a:latin typeface="Muli"/>
                <a:ea typeface="Muli"/>
                <a:cs typeface="Muli"/>
                <a:sym typeface="Muli"/>
              </a:defRPr>
            </a:lvl9pPr>
          </a:lstStyle>
          <a:p>
            <a:pPr marL="342900">
              <a:spcAft>
                <a:spcPts val="1600"/>
              </a:spcAft>
              <a:buClr>
                <a:schemeClr val="bg1"/>
              </a:buClr>
              <a:buSzPct val="100000"/>
              <a:buFont typeface="Wingdings" panose="05000000000000000000" pitchFamily="2" charset="2"/>
              <a:buChar char=""/>
            </a:pPr>
            <a:r>
              <a:rPr lang="en-US" sz="2000">
                <a:solidFill>
                  <a:schemeClr val="bg1"/>
                </a:solidFill>
                <a:latin typeface="+mj-lt"/>
                <a:sym typeface="Arial Black"/>
              </a:rPr>
              <a:t>On the tested dataset, </a:t>
            </a:r>
            <a:r>
              <a:rPr lang="en-US" sz="2000" b="1">
                <a:solidFill>
                  <a:srgbClr val="002060"/>
                </a:solidFill>
                <a:effectLst>
                  <a:outerShdw blurRad="38100" dist="38100" dir="2700000" algn="tl">
                    <a:srgbClr val="000000">
                      <a:alpha val="43137"/>
                    </a:srgbClr>
                  </a:outerShdw>
                </a:effectLst>
                <a:latin typeface="+mj-lt"/>
                <a:sym typeface="Arial Black"/>
              </a:rPr>
              <a:t>Bi-LSTM model </a:t>
            </a:r>
            <a:r>
              <a:rPr lang="en-US" sz="2000">
                <a:solidFill>
                  <a:schemeClr val="bg1"/>
                </a:solidFill>
                <a:latin typeface="+mj-lt"/>
                <a:sym typeface="Arial Black"/>
              </a:rPr>
              <a:t>has the best results with </a:t>
            </a:r>
            <a:br>
              <a:rPr lang="en-US" sz="2000">
                <a:solidFill>
                  <a:schemeClr val="bg1"/>
                </a:solidFill>
                <a:latin typeface="+mj-lt"/>
                <a:sym typeface="Arial Black"/>
              </a:rPr>
            </a:br>
            <a:r>
              <a:rPr lang="en-US" sz="2000">
                <a:solidFill>
                  <a:schemeClr val="bg1"/>
                </a:solidFill>
                <a:latin typeface="+mj-lt"/>
                <a:sym typeface="Arial Black"/>
              </a:rPr>
              <a:t>	</a:t>
            </a:r>
            <a:r>
              <a:rPr lang="en-US" sz="2000">
                <a:solidFill>
                  <a:schemeClr val="bg1"/>
                </a:solidFill>
                <a:latin typeface="+mj-lt"/>
                <a:sym typeface="Wingdings" panose="05000000000000000000" pitchFamily="2" charset="2"/>
              </a:rPr>
              <a:t> </a:t>
            </a:r>
            <a:r>
              <a:rPr lang="en-US" sz="2000" b="1">
                <a:solidFill>
                  <a:srgbClr val="002060"/>
                </a:solidFill>
                <a:effectLst>
                  <a:outerShdw blurRad="38100" dist="38100" dir="2700000" algn="tl">
                    <a:srgbClr val="000000">
                      <a:alpha val="43137"/>
                    </a:srgbClr>
                  </a:outerShdw>
                </a:effectLst>
                <a:latin typeface="+mj-lt"/>
                <a:sym typeface="Arial Black"/>
              </a:rPr>
              <a:t>Accuracy of 86.7%</a:t>
            </a:r>
            <a:br>
              <a:rPr lang="en-US" sz="2000" b="1">
                <a:solidFill>
                  <a:schemeClr val="bg1"/>
                </a:solidFill>
                <a:effectLst>
                  <a:outerShdw blurRad="38100" dist="38100" dir="2700000" algn="tl">
                    <a:srgbClr val="000000">
                      <a:alpha val="43137"/>
                    </a:srgbClr>
                  </a:outerShdw>
                </a:effectLst>
                <a:latin typeface="+mj-lt"/>
                <a:sym typeface="Arial Black"/>
              </a:rPr>
            </a:br>
            <a:r>
              <a:rPr lang="en-US" sz="2000" b="1">
                <a:solidFill>
                  <a:schemeClr val="bg1"/>
                </a:solidFill>
                <a:effectLst>
                  <a:outerShdw blurRad="38100" dist="38100" dir="2700000" algn="tl">
                    <a:srgbClr val="000000">
                      <a:alpha val="43137"/>
                    </a:srgbClr>
                  </a:outerShdw>
                </a:effectLst>
                <a:latin typeface="+mj-lt"/>
                <a:sym typeface="Arial Black"/>
              </a:rPr>
              <a:t>	</a:t>
            </a:r>
            <a:r>
              <a:rPr lang="en-US" sz="2000">
                <a:solidFill>
                  <a:schemeClr val="bg1"/>
                </a:solidFill>
                <a:latin typeface="+mj-lt"/>
                <a:sym typeface="Wingdings" panose="05000000000000000000" pitchFamily="2" charset="2"/>
              </a:rPr>
              <a:t> </a:t>
            </a:r>
            <a:r>
              <a:rPr lang="en-US" sz="2000" b="1">
                <a:solidFill>
                  <a:srgbClr val="002060"/>
                </a:solidFill>
                <a:effectLst>
                  <a:outerShdw blurRad="38100" dist="38100" dir="2700000" algn="tl">
                    <a:srgbClr val="000000">
                      <a:alpha val="43137"/>
                    </a:srgbClr>
                  </a:outerShdw>
                </a:effectLst>
                <a:latin typeface="+mj-lt"/>
                <a:sym typeface="Arial Black"/>
              </a:rPr>
              <a:t>F1 score of 84.9%</a:t>
            </a:r>
          </a:p>
          <a:p>
            <a:pPr marL="342900">
              <a:spcAft>
                <a:spcPts val="1600"/>
              </a:spcAft>
              <a:buClr>
                <a:schemeClr val="bg1"/>
              </a:buClr>
              <a:buSzPct val="100000"/>
              <a:buFont typeface="Wingdings" panose="05000000000000000000" pitchFamily="2" charset="2"/>
              <a:buChar char=""/>
            </a:pPr>
            <a:r>
              <a:rPr lang="en-US" sz="2000">
                <a:solidFill>
                  <a:schemeClr val="bg1"/>
                </a:solidFill>
                <a:latin typeface="+mj-lt"/>
                <a:sym typeface="Arial Black"/>
              </a:rPr>
              <a:t>The </a:t>
            </a:r>
            <a:r>
              <a:rPr lang="en-US" sz="2000" b="1">
                <a:solidFill>
                  <a:srgbClr val="002060"/>
                </a:solidFill>
                <a:effectLst>
                  <a:outerShdw blurRad="38100" dist="38100" dir="2700000" algn="tl">
                    <a:srgbClr val="000000">
                      <a:alpha val="43137"/>
                    </a:srgbClr>
                  </a:outerShdw>
                </a:effectLst>
                <a:latin typeface="+mj-lt"/>
                <a:sym typeface="Arial Black"/>
              </a:rPr>
              <a:t>incorrect prediction</a:t>
            </a:r>
            <a:r>
              <a:rPr lang="en-US" sz="2000">
                <a:solidFill>
                  <a:schemeClr val="bg1"/>
                </a:solidFill>
                <a:latin typeface="+mj-lt"/>
                <a:sym typeface="Arial Black"/>
              </a:rPr>
              <a:t> of Bi - LSTM model for Smart Contracts with Reentrancy vulnerability is </a:t>
            </a:r>
            <a:r>
              <a:rPr lang="en-US" sz="2000" b="1">
                <a:solidFill>
                  <a:srgbClr val="002060"/>
                </a:solidFill>
                <a:effectLst>
                  <a:outerShdw blurRad="38100" dist="38100" dir="2700000" algn="tl">
                    <a:srgbClr val="000000">
                      <a:alpha val="43137"/>
                    </a:srgbClr>
                  </a:outerShdw>
                </a:effectLst>
                <a:latin typeface="+mj-lt"/>
                <a:sym typeface="Arial Black"/>
              </a:rPr>
              <a:t>15.1%</a:t>
            </a:r>
            <a:r>
              <a:rPr lang="en-US" sz="2000">
                <a:solidFill>
                  <a:schemeClr val="bg1"/>
                </a:solidFill>
                <a:latin typeface="+mj-lt"/>
                <a:sym typeface="Arial Black"/>
              </a:rPr>
              <a:t>, </a:t>
            </a:r>
            <a:r>
              <a:rPr lang="en-US" sz="2000" b="1">
                <a:solidFill>
                  <a:srgbClr val="002060"/>
                </a:solidFill>
                <a:effectLst>
                  <a:outerShdw blurRad="38100" dist="38100" dir="2700000" algn="tl">
                    <a:srgbClr val="000000">
                      <a:alpha val="43137"/>
                    </a:srgbClr>
                  </a:outerShdw>
                </a:effectLst>
                <a:latin typeface="+mj-lt"/>
                <a:sym typeface="Arial Black"/>
              </a:rPr>
              <a:t>the lowest </a:t>
            </a:r>
            <a:r>
              <a:rPr lang="en-US" sz="2000">
                <a:solidFill>
                  <a:schemeClr val="bg1"/>
                </a:solidFill>
                <a:latin typeface="+mj-lt"/>
                <a:sym typeface="Arial Black"/>
              </a:rPr>
              <a:t>among the above models.</a:t>
            </a:r>
            <a:endParaRPr lang="en-US" sz="2000">
              <a:solidFill>
                <a:srgbClr val="75A6E7"/>
              </a:solidFill>
              <a:latin typeface="+mj-lt"/>
              <a:sym typeface="Arial Black"/>
            </a:endParaRPr>
          </a:p>
        </p:txBody>
      </p:sp>
    </p:spTree>
    <p:extLst>
      <p:ext uri="{BB962C8B-B14F-4D97-AF65-F5344CB8AC3E}">
        <p14:creationId xmlns:p14="http://schemas.microsoft.com/office/powerpoint/2010/main" val="6386624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pic>
        <p:nvPicPr>
          <p:cNvPr id="341" name="Google Shape;341;p20" descr="photo-1434030216411-0b793f4b4173.jpg"/>
          <p:cNvPicPr preferRelativeResize="0"/>
          <p:nvPr/>
        </p:nvPicPr>
        <p:blipFill rotWithShape="1">
          <a:blip r:embed="rId3">
            <a:alphaModFix/>
          </a:blip>
          <a:srcRect l="28831" r="30600"/>
          <a:stretch/>
        </p:blipFill>
        <p:spPr>
          <a:xfrm>
            <a:off x="0" y="0"/>
            <a:ext cx="2086625" cy="5143500"/>
          </a:xfrm>
          <a:prstGeom prst="rect">
            <a:avLst/>
          </a:prstGeom>
          <a:noFill/>
          <a:ln>
            <a:noFill/>
          </a:ln>
        </p:spPr>
      </p:pic>
      <p:sp>
        <p:nvSpPr>
          <p:cNvPr id="343" name="Google Shape;343;p20"/>
          <p:cNvSpPr txBox="1">
            <a:spLocks noGrp="1"/>
          </p:cNvSpPr>
          <p:nvPr>
            <p:ph type="ctrTitle" idx="4294967295"/>
          </p:nvPr>
        </p:nvSpPr>
        <p:spPr>
          <a:xfrm>
            <a:off x="2464616" y="409034"/>
            <a:ext cx="5571300" cy="137900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1800"/>
              <a:buFont typeface="Montserrat"/>
              <a:buNone/>
            </a:pPr>
            <a:r>
              <a:rPr lang="en-US" sz="9000" b="1" i="0" u="none" strike="noStrike" cap="none">
                <a:solidFill>
                  <a:srgbClr val="3A9AF0"/>
                </a:solidFill>
                <a:latin typeface="Montserrat"/>
                <a:ea typeface="Montserrat"/>
                <a:cs typeface="Montserrat"/>
                <a:sym typeface="Montserrat"/>
              </a:rPr>
              <a:t>THANKS!</a:t>
            </a:r>
            <a:endParaRPr sz="9000" b="1" i="0" u="none" strike="noStrike" cap="none">
              <a:solidFill>
                <a:srgbClr val="3A9AF0"/>
              </a:solidFill>
              <a:latin typeface="Montserrat"/>
              <a:ea typeface="Montserrat"/>
              <a:cs typeface="Montserrat"/>
              <a:sym typeface="Montserrat"/>
            </a:endParaRPr>
          </a:p>
        </p:txBody>
      </p:sp>
      <p:sp>
        <p:nvSpPr>
          <p:cNvPr id="344" name="Google Shape;344;p20"/>
          <p:cNvSpPr txBox="1">
            <a:spLocks noGrp="1"/>
          </p:cNvSpPr>
          <p:nvPr>
            <p:ph type="subTitle" idx="4294967295"/>
          </p:nvPr>
        </p:nvSpPr>
        <p:spPr>
          <a:xfrm>
            <a:off x="2662961" y="1880902"/>
            <a:ext cx="6292200" cy="298055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chemeClr val="accent3"/>
              </a:buClr>
              <a:buSzPts val="3000"/>
              <a:buFont typeface="Roboto"/>
              <a:buNone/>
            </a:pPr>
            <a:r>
              <a:rPr lang="en-US" sz="2400" b="1" i="0" u="none" strike="noStrike" cap="none">
                <a:latin typeface="Roboto"/>
                <a:ea typeface="Roboto"/>
                <a:cs typeface="Roboto"/>
                <a:sym typeface="Roboto"/>
              </a:rPr>
              <a:t>Any questions? &lt;3</a:t>
            </a:r>
            <a:endParaRPr sz="2400" b="0" i="0" u="none" strike="noStrike" cap="none">
              <a:latin typeface="Roboto"/>
              <a:ea typeface="Roboto"/>
              <a:cs typeface="Roboto"/>
              <a:sym typeface="Roboto"/>
            </a:endParaRPr>
          </a:p>
          <a:p>
            <a:pPr marL="0" marR="0" lvl="0" indent="0" algn="l" rtl="0">
              <a:lnSpc>
                <a:spcPct val="100000"/>
              </a:lnSpc>
              <a:spcBef>
                <a:spcPts val="1000"/>
              </a:spcBef>
              <a:spcAft>
                <a:spcPts val="0"/>
              </a:spcAft>
              <a:buClr>
                <a:schemeClr val="dk1"/>
              </a:buClr>
              <a:buSzPts val="1100"/>
              <a:buFont typeface="Arial"/>
              <a:buNone/>
            </a:pPr>
            <a:r>
              <a:rPr lang="en-US" sz="2400" b="0" i="0" u="none" strike="noStrike" cap="none">
                <a:latin typeface="Roboto"/>
                <a:ea typeface="Roboto"/>
                <a:cs typeface="Roboto"/>
                <a:sym typeface="Roboto"/>
              </a:rPr>
              <a:t>You can find me at:</a:t>
            </a:r>
            <a:endParaRPr sz="2400" b="0" i="0" u="none" strike="noStrike" cap="none">
              <a:latin typeface="Roboto"/>
              <a:ea typeface="Roboto"/>
              <a:cs typeface="Roboto"/>
              <a:sym typeface="Roboto"/>
            </a:endParaRPr>
          </a:p>
          <a:p>
            <a:pPr marR="0" lvl="0" indent="-381000" algn="l" rtl="0">
              <a:lnSpc>
                <a:spcPct val="100000"/>
              </a:lnSpc>
              <a:spcBef>
                <a:spcPts val="1000"/>
              </a:spcBef>
              <a:spcAft>
                <a:spcPts val="0"/>
              </a:spcAft>
              <a:buClr>
                <a:schemeClr val="accent3"/>
              </a:buClr>
              <a:buSzPts val="2400"/>
            </a:pPr>
            <a:r>
              <a:rPr lang="en-US" sz="2400">
                <a:hlinkClick r:id="rId4"/>
              </a:rPr>
              <a:t>19521671@gm.uit.edu.vn</a:t>
            </a:r>
            <a:endParaRPr lang="en-US" sz="2400"/>
          </a:p>
          <a:p>
            <a:pPr marR="0" lvl="0" indent="-381000" algn="l">
              <a:lnSpc>
                <a:spcPct val="100000"/>
              </a:lnSpc>
              <a:spcBef>
                <a:spcPts val="1000"/>
              </a:spcBef>
              <a:spcAft>
                <a:spcPts val="0"/>
              </a:spcAft>
              <a:buSzPts val="2400"/>
            </a:pPr>
            <a:r>
              <a:rPr lang="en-US" sz="2400">
                <a:hlinkClick r:id="rId5"/>
              </a:rPr>
              <a:t>19520396@gm.uit.edu.vn</a:t>
            </a:r>
            <a:endParaRPr lang="en-US" sz="2400" b="0" i="0" u="none" strike="noStrike" cap="none">
              <a:solidFill>
                <a:schemeClr val="dk1"/>
              </a:solidFill>
              <a:latin typeface="Roboto"/>
              <a:ea typeface="Roboto"/>
              <a:cs typeface="Roboto"/>
            </a:endParaRPr>
          </a:p>
          <a:p>
            <a:pPr indent="-381000">
              <a:spcBef>
                <a:spcPts val="1000"/>
              </a:spcBef>
              <a:buSzPts val="2400"/>
            </a:pPr>
            <a:r>
              <a:rPr lang="en-US" sz="2400">
                <a:hlinkClick r:id="rId6"/>
              </a:rPr>
              <a:t>20521665@gm.uit.edu.vn</a:t>
            </a:r>
            <a:endParaRPr lang="en-US" sz="2400"/>
          </a:p>
          <a:p>
            <a:pPr marL="0" indent="0">
              <a:spcBef>
                <a:spcPts val="0"/>
              </a:spcBef>
              <a:buNone/>
            </a:pPr>
            <a:endParaRPr lang="vi-VN" sz="2400"/>
          </a:p>
        </p:txBody>
      </p:sp>
    </p:spTree>
    <p:extLst>
      <p:ext uri="{BB962C8B-B14F-4D97-AF65-F5344CB8AC3E}">
        <p14:creationId xmlns:p14="http://schemas.microsoft.com/office/powerpoint/2010/main" val="1495070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2"/>
          <p:cNvSpPr txBox="1">
            <a:spLocks noGrp="1"/>
          </p:cNvSpPr>
          <p:nvPr>
            <p:ph type="title"/>
          </p:nvPr>
        </p:nvSpPr>
        <p:spPr>
          <a:xfrm>
            <a:off x="342000" y="43693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Blockchain Technology</a:t>
            </a:r>
            <a:endParaRPr/>
          </a:p>
        </p:txBody>
      </p:sp>
      <p:grpSp>
        <p:nvGrpSpPr>
          <p:cNvPr id="477" name="Google Shape;477;p52"/>
          <p:cNvGrpSpPr/>
          <p:nvPr/>
        </p:nvGrpSpPr>
        <p:grpSpPr>
          <a:xfrm rot="5400000">
            <a:off x="8641234" y="411193"/>
            <a:ext cx="278152" cy="345818"/>
            <a:chOff x="0" y="46600"/>
            <a:chExt cx="3121800" cy="5004600"/>
          </a:xfrm>
        </p:grpSpPr>
        <p:sp>
          <p:nvSpPr>
            <p:cNvPr id="478" name="Google Shape;478;p52"/>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2"/>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0" name="Google Shape;480;p52"/>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8" name="TextBox 17">
            <a:extLst>
              <a:ext uri="{FF2B5EF4-FFF2-40B4-BE49-F238E27FC236}">
                <a16:creationId xmlns:a16="http://schemas.microsoft.com/office/drawing/2014/main" id="{CE025687-FF82-5DFC-92CA-340F34672C9D}"/>
              </a:ext>
            </a:extLst>
          </p:cNvPr>
          <p:cNvSpPr txBox="1"/>
          <p:nvPr/>
        </p:nvSpPr>
        <p:spPr>
          <a:xfrm>
            <a:off x="4086140" y="1398532"/>
            <a:ext cx="4919606" cy="2811154"/>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000">
                <a:latin typeface="Abadi Extra Light" panose="020B0204020104020204" pitchFamily="34" charset="0"/>
              </a:rPr>
              <a:t>A type of shared database which stores data in blocks that are linked together via cryptography</a:t>
            </a:r>
          </a:p>
          <a:p>
            <a:pPr marL="342900" indent="-342900">
              <a:lnSpc>
                <a:spcPct val="150000"/>
              </a:lnSpc>
              <a:buFont typeface="Wingdings" panose="05000000000000000000" pitchFamily="2" charset="2"/>
              <a:buChar char="Ø"/>
            </a:pPr>
            <a:endParaRPr lang="en-US" sz="2000">
              <a:latin typeface="Abadi Extra Light" panose="020B0204020104020204" pitchFamily="34" charset="0"/>
            </a:endParaRPr>
          </a:p>
          <a:p>
            <a:pPr marL="342900" indent="-342900">
              <a:lnSpc>
                <a:spcPct val="150000"/>
              </a:lnSpc>
              <a:buFont typeface="Wingdings" panose="05000000000000000000" pitchFamily="2" charset="2"/>
              <a:buChar char="Ø"/>
            </a:pPr>
            <a:r>
              <a:rPr lang="en-US" sz="2000">
                <a:latin typeface="Abadi Extra Light" panose="020B0204020104020204" pitchFamily="34" charset="0"/>
              </a:rPr>
              <a:t>Data is shared among the nodes of a computer network and is irreversible.</a:t>
            </a:r>
          </a:p>
        </p:txBody>
      </p:sp>
      <p:pic>
        <p:nvPicPr>
          <p:cNvPr id="5" name="Picture 4" descr="Diagram, engineering drawing&#10;&#10;Description automatically generated">
            <a:extLst>
              <a:ext uri="{FF2B5EF4-FFF2-40B4-BE49-F238E27FC236}">
                <a16:creationId xmlns:a16="http://schemas.microsoft.com/office/drawing/2014/main" id="{71FC499D-DC8D-B5E2-F1AD-66E0975C0D3C}"/>
              </a:ext>
            </a:extLst>
          </p:cNvPr>
          <p:cNvPicPr>
            <a:picLocks noChangeAspect="1"/>
          </p:cNvPicPr>
          <p:nvPr/>
        </p:nvPicPr>
        <p:blipFill>
          <a:blip r:embed="rId3"/>
          <a:stretch>
            <a:fillRect/>
          </a:stretch>
        </p:blipFill>
        <p:spPr>
          <a:xfrm>
            <a:off x="69020" y="1155548"/>
            <a:ext cx="3711952" cy="3054138"/>
          </a:xfrm>
          <a:prstGeom prst="rect">
            <a:avLst/>
          </a:prstGeom>
        </p:spPr>
      </p:pic>
    </p:spTree>
    <p:extLst>
      <p:ext uri="{BB962C8B-B14F-4D97-AF65-F5344CB8AC3E}">
        <p14:creationId xmlns:p14="http://schemas.microsoft.com/office/powerpoint/2010/main" val="583621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pic>
        <p:nvPicPr>
          <p:cNvPr id="14" name="Picture 13" descr="Chart, radar chart&#10;&#10;Description automatically generated">
            <a:extLst>
              <a:ext uri="{FF2B5EF4-FFF2-40B4-BE49-F238E27FC236}">
                <a16:creationId xmlns:a16="http://schemas.microsoft.com/office/drawing/2014/main" id="{86C1EFDE-36A5-53D2-DBF2-927D043D4BAB}"/>
              </a:ext>
            </a:extLst>
          </p:cNvPr>
          <p:cNvPicPr>
            <a:picLocks noChangeAspect="1"/>
          </p:cNvPicPr>
          <p:nvPr/>
        </p:nvPicPr>
        <p:blipFill>
          <a:blip r:embed="rId3"/>
          <a:stretch>
            <a:fillRect/>
          </a:stretch>
        </p:blipFill>
        <p:spPr>
          <a:xfrm>
            <a:off x="4821531" y="1755074"/>
            <a:ext cx="4322469" cy="2256972"/>
          </a:xfrm>
          <a:prstGeom prst="rect">
            <a:avLst/>
          </a:prstGeom>
        </p:spPr>
      </p:pic>
      <p:sp>
        <p:nvSpPr>
          <p:cNvPr id="447" name="Google Shape;447;p52"/>
          <p:cNvSpPr txBox="1">
            <a:spLocks noGrp="1"/>
          </p:cNvSpPr>
          <p:nvPr>
            <p:ph type="title"/>
          </p:nvPr>
        </p:nvSpPr>
        <p:spPr>
          <a:xfrm>
            <a:off x="342000" y="43693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Ethereum</a:t>
            </a:r>
            <a:r>
              <a:rPr lang="en-US"/>
              <a:t> </a:t>
            </a:r>
            <a:endParaRPr/>
          </a:p>
        </p:txBody>
      </p:sp>
      <p:grpSp>
        <p:nvGrpSpPr>
          <p:cNvPr id="477" name="Google Shape;477;p52"/>
          <p:cNvGrpSpPr/>
          <p:nvPr/>
        </p:nvGrpSpPr>
        <p:grpSpPr>
          <a:xfrm rot="5400000">
            <a:off x="8641234" y="411193"/>
            <a:ext cx="278152" cy="345818"/>
            <a:chOff x="0" y="46600"/>
            <a:chExt cx="3121800" cy="5004600"/>
          </a:xfrm>
        </p:grpSpPr>
        <p:sp>
          <p:nvSpPr>
            <p:cNvPr id="478" name="Google Shape;478;p52"/>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2"/>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0" name="Google Shape;480;p52"/>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8" name="TextBox 17">
            <a:extLst>
              <a:ext uri="{FF2B5EF4-FFF2-40B4-BE49-F238E27FC236}">
                <a16:creationId xmlns:a16="http://schemas.microsoft.com/office/drawing/2014/main" id="{CE025687-FF82-5DFC-92CA-340F34672C9D}"/>
              </a:ext>
            </a:extLst>
          </p:cNvPr>
          <p:cNvSpPr txBox="1"/>
          <p:nvPr/>
        </p:nvSpPr>
        <p:spPr>
          <a:xfrm>
            <a:off x="254914" y="1073574"/>
            <a:ext cx="4919606" cy="2349489"/>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000">
                <a:latin typeface="Abadi Extra Light" panose="020B0204020104020204" pitchFamily="34" charset="0"/>
              </a:rPr>
              <a:t>An open-source, decentralized blockchain which can execute Smart Contracts </a:t>
            </a:r>
          </a:p>
          <a:p>
            <a:pPr marL="342900" indent="-342900">
              <a:lnSpc>
                <a:spcPct val="150000"/>
              </a:lnSpc>
              <a:buFont typeface="Wingdings" panose="05000000000000000000" pitchFamily="2" charset="2"/>
              <a:buChar char="Ø"/>
            </a:pPr>
            <a:r>
              <a:rPr lang="en-US" sz="2000">
                <a:latin typeface="Abadi Extra Light" panose="020B0204020104020204" pitchFamily="34" charset="0"/>
              </a:rPr>
              <a:t>Smart Contracts are written in programming languages that have some security limitations as Solidity</a:t>
            </a:r>
          </a:p>
        </p:txBody>
      </p:sp>
      <p:pic>
        <p:nvPicPr>
          <p:cNvPr id="16" name="Picture 15" descr="A picture containing shape&#10;&#10;Description automatically generated">
            <a:extLst>
              <a:ext uri="{FF2B5EF4-FFF2-40B4-BE49-F238E27FC236}">
                <a16:creationId xmlns:a16="http://schemas.microsoft.com/office/drawing/2014/main" id="{F756C3DB-45A9-E0AE-A122-DFEDAA495B47}"/>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84722" y1="36667" x2="84722" y2="36667"/>
                      </a14:backgroundRemoval>
                    </a14:imgEffect>
                  </a14:imgLayer>
                </a14:imgProps>
              </a:ext>
            </a:extLst>
          </a:blip>
          <a:stretch>
            <a:fillRect/>
          </a:stretch>
        </p:blipFill>
        <p:spPr>
          <a:xfrm rot="16200000" flipH="1" flipV="1">
            <a:off x="-146957" y="3307443"/>
            <a:ext cx="1293586" cy="1293586"/>
          </a:xfrm>
          <a:prstGeom prst="rect">
            <a:avLst/>
          </a:prstGeom>
        </p:spPr>
      </p:pic>
      <p:sp>
        <p:nvSpPr>
          <p:cNvPr id="17" name="TextBox 16">
            <a:extLst>
              <a:ext uri="{FF2B5EF4-FFF2-40B4-BE49-F238E27FC236}">
                <a16:creationId xmlns:a16="http://schemas.microsoft.com/office/drawing/2014/main" id="{54175555-BC7F-CC18-A7AE-9165D89D69FA}"/>
              </a:ext>
            </a:extLst>
          </p:cNvPr>
          <p:cNvSpPr txBox="1"/>
          <p:nvPr/>
        </p:nvSpPr>
        <p:spPr>
          <a:xfrm>
            <a:off x="910158" y="4231931"/>
            <a:ext cx="7709837" cy="510920"/>
          </a:xfrm>
          <a:prstGeom prst="round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lnSpc>
                <a:spcPct val="150000"/>
              </a:lnSpc>
            </a:pPr>
            <a:r>
              <a:rPr lang="en-US" sz="1800" b="1" i="0">
                <a:ln w="22225">
                  <a:solidFill>
                    <a:schemeClr val="tx1"/>
                  </a:solidFill>
                  <a:prstDash val="solid"/>
                </a:ln>
                <a:solidFill>
                  <a:schemeClr val="bg1"/>
                </a:solidFill>
                <a:latin typeface="Abadi Extra Light" panose="020B0204020104020204" pitchFamily="34" charset="0"/>
                <a:ea typeface="Arial" panose="020B0604020202020204" pitchFamily="34" charset="0"/>
                <a:cs typeface="Arial" panose="020B0604020202020204" pitchFamily="34" charset="0"/>
              </a:rPr>
              <a:t>Therefore, in Smart Contracts, many vulnerabilities can be exploited by attackers. </a:t>
            </a:r>
            <a:endParaRPr lang="en-US" sz="2000" b="1">
              <a:ln w="22225">
                <a:solidFill>
                  <a:schemeClr val="tx1"/>
                </a:solidFill>
                <a:prstDash val="solid"/>
              </a:ln>
              <a:solidFill>
                <a:schemeClr val="bg1"/>
              </a:solidFill>
              <a:latin typeface="Abadi Extra Light" panose="020B0204020104020204" pitchFamily="34" charset="0"/>
            </a:endParaRPr>
          </a:p>
        </p:txBody>
      </p:sp>
    </p:spTree>
    <p:extLst>
      <p:ext uri="{BB962C8B-B14F-4D97-AF65-F5344CB8AC3E}">
        <p14:creationId xmlns:p14="http://schemas.microsoft.com/office/powerpoint/2010/main" val="631025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pic>
        <p:nvPicPr>
          <p:cNvPr id="20" name="Picture 19">
            <a:extLst>
              <a:ext uri="{FF2B5EF4-FFF2-40B4-BE49-F238E27FC236}">
                <a16:creationId xmlns:a16="http://schemas.microsoft.com/office/drawing/2014/main" id="{7F3E69BB-C061-5EEB-E44E-AB2D9DD7A34B}"/>
              </a:ext>
            </a:extLst>
          </p:cNvPr>
          <p:cNvPicPr>
            <a:picLocks noChangeAspect="1"/>
          </p:cNvPicPr>
          <p:nvPr/>
        </p:nvPicPr>
        <p:blipFill>
          <a:blip r:embed="rId3"/>
          <a:stretch>
            <a:fillRect/>
          </a:stretch>
        </p:blipFill>
        <p:spPr>
          <a:xfrm>
            <a:off x="1143000" y="874884"/>
            <a:ext cx="6812280" cy="4154316"/>
          </a:xfrm>
          <a:prstGeom prst="rect">
            <a:avLst/>
          </a:prstGeom>
        </p:spPr>
      </p:pic>
      <p:sp>
        <p:nvSpPr>
          <p:cNvPr id="447" name="Google Shape;447;p52"/>
          <p:cNvSpPr txBox="1">
            <a:spLocks noGrp="1"/>
          </p:cNvSpPr>
          <p:nvPr>
            <p:ph type="title"/>
          </p:nvPr>
        </p:nvSpPr>
        <p:spPr>
          <a:xfrm>
            <a:off x="342000" y="43693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R</a:t>
            </a:r>
            <a:r>
              <a:rPr lang="en-US"/>
              <a:t>eentrancy </a:t>
            </a:r>
            <a:endParaRPr/>
          </a:p>
        </p:txBody>
      </p:sp>
      <p:grpSp>
        <p:nvGrpSpPr>
          <p:cNvPr id="477" name="Google Shape;477;p52"/>
          <p:cNvGrpSpPr/>
          <p:nvPr/>
        </p:nvGrpSpPr>
        <p:grpSpPr>
          <a:xfrm rot="5400000">
            <a:off x="8641234" y="411193"/>
            <a:ext cx="278152" cy="345818"/>
            <a:chOff x="0" y="46600"/>
            <a:chExt cx="3121800" cy="5004600"/>
          </a:xfrm>
        </p:grpSpPr>
        <p:sp>
          <p:nvSpPr>
            <p:cNvPr id="478" name="Google Shape;478;p52"/>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2"/>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0" name="Google Shape;480;p52"/>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Tree>
    <p:extLst>
      <p:ext uri="{BB962C8B-B14F-4D97-AF65-F5344CB8AC3E}">
        <p14:creationId xmlns:p14="http://schemas.microsoft.com/office/powerpoint/2010/main" val="2376421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pic>
        <p:nvPicPr>
          <p:cNvPr id="13" name="Picture 12">
            <a:extLst>
              <a:ext uri="{FF2B5EF4-FFF2-40B4-BE49-F238E27FC236}">
                <a16:creationId xmlns:a16="http://schemas.microsoft.com/office/drawing/2014/main" id="{FFAD4685-05A7-6733-8CBE-17B642AD08FC}"/>
              </a:ext>
            </a:extLst>
          </p:cNvPr>
          <p:cNvPicPr>
            <a:picLocks noChangeAspect="1"/>
          </p:cNvPicPr>
          <p:nvPr/>
        </p:nvPicPr>
        <p:blipFill>
          <a:blip r:embed="rId3"/>
          <a:stretch>
            <a:fillRect/>
          </a:stretch>
        </p:blipFill>
        <p:spPr>
          <a:xfrm>
            <a:off x="4572000" y="0"/>
            <a:ext cx="4572000" cy="5143500"/>
          </a:xfrm>
          <a:prstGeom prst="rect">
            <a:avLst/>
          </a:prstGeom>
        </p:spPr>
      </p:pic>
      <p:sp>
        <p:nvSpPr>
          <p:cNvPr id="4" name="Title 3">
            <a:extLst>
              <a:ext uri="{FF2B5EF4-FFF2-40B4-BE49-F238E27FC236}">
                <a16:creationId xmlns:a16="http://schemas.microsoft.com/office/drawing/2014/main" id="{22011E86-F692-AE04-ECF9-150852B50122}"/>
              </a:ext>
            </a:extLst>
          </p:cNvPr>
          <p:cNvSpPr>
            <a:spLocks noGrp="1"/>
          </p:cNvSpPr>
          <p:nvPr>
            <p:ph type="title"/>
          </p:nvPr>
        </p:nvSpPr>
        <p:spPr/>
        <p:txBody>
          <a:bodyPr/>
          <a:lstStyle/>
          <a:p>
            <a:r>
              <a:rPr lang="en-US"/>
              <a:t>Solutions</a:t>
            </a:r>
            <a:endParaRPr lang="vi-VN"/>
          </a:p>
        </p:txBody>
      </p:sp>
      <p:sp>
        <p:nvSpPr>
          <p:cNvPr id="10" name="Google Shape;355;p46">
            <a:extLst>
              <a:ext uri="{FF2B5EF4-FFF2-40B4-BE49-F238E27FC236}">
                <a16:creationId xmlns:a16="http://schemas.microsoft.com/office/drawing/2014/main" id="{F9BBD94A-3199-7FD6-3225-463EC14E490D}"/>
              </a:ext>
            </a:extLst>
          </p:cNvPr>
          <p:cNvSpPr txBox="1">
            <a:spLocks/>
          </p:cNvSpPr>
          <p:nvPr/>
        </p:nvSpPr>
        <p:spPr>
          <a:xfrm>
            <a:off x="43412" y="3748445"/>
            <a:ext cx="4494800" cy="1162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uli"/>
              <a:buChar char="●"/>
              <a:defRPr sz="1800" b="0" i="0" u="none" strike="noStrike" cap="none">
                <a:solidFill>
                  <a:schemeClr val="dk2"/>
                </a:solidFill>
                <a:latin typeface="Muli"/>
                <a:ea typeface="Muli"/>
                <a:cs typeface="Muli"/>
                <a:sym typeface="Muli"/>
              </a:defRPr>
            </a:lvl1pPr>
            <a:lvl2pPr marL="914400" marR="0" lvl="1" indent="-317500" algn="l" rtl="0">
              <a:lnSpc>
                <a:spcPct val="115000"/>
              </a:lnSpc>
              <a:spcBef>
                <a:spcPts val="1600"/>
              </a:spcBef>
              <a:spcAft>
                <a:spcPts val="0"/>
              </a:spcAft>
              <a:buClr>
                <a:schemeClr val="dk2"/>
              </a:buClr>
              <a:buSzPts val="1400"/>
              <a:buFont typeface="Muli"/>
              <a:buChar char="○"/>
              <a:defRPr sz="1400" b="0" i="0" u="none" strike="noStrike" cap="none">
                <a:solidFill>
                  <a:schemeClr val="dk2"/>
                </a:solidFill>
                <a:latin typeface="Muli"/>
                <a:ea typeface="Muli"/>
                <a:cs typeface="Muli"/>
                <a:sym typeface="Muli"/>
              </a:defRPr>
            </a:lvl2pPr>
            <a:lvl3pPr marL="1371600" marR="0" lvl="2" indent="-317500" algn="l" rtl="0">
              <a:lnSpc>
                <a:spcPct val="115000"/>
              </a:lnSpc>
              <a:spcBef>
                <a:spcPts val="1600"/>
              </a:spcBef>
              <a:spcAft>
                <a:spcPts val="0"/>
              </a:spcAft>
              <a:buClr>
                <a:schemeClr val="dk2"/>
              </a:buClr>
              <a:buSzPts val="1400"/>
              <a:buFont typeface="Muli"/>
              <a:buChar char="■"/>
              <a:defRPr sz="1400" b="0" i="0" u="none" strike="noStrike" cap="none">
                <a:solidFill>
                  <a:schemeClr val="dk2"/>
                </a:solidFill>
                <a:latin typeface="Muli"/>
                <a:ea typeface="Muli"/>
                <a:cs typeface="Muli"/>
                <a:sym typeface="Muli"/>
              </a:defRPr>
            </a:lvl3pPr>
            <a:lvl4pPr marL="1828800" marR="0" lvl="3" indent="-317500" algn="l" rtl="0">
              <a:lnSpc>
                <a:spcPct val="115000"/>
              </a:lnSpc>
              <a:spcBef>
                <a:spcPts val="1600"/>
              </a:spcBef>
              <a:spcAft>
                <a:spcPts val="0"/>
              </a:spcAft>
              <a:buClr>
                <a:schemeClr val="dk2"/>
              </a:buClr>
              <a:buSzPts val="1400"/>
              <a:buFont typeface="Muli"/>
              <a:buChar char="●"/>
              <a:defRPr sz="1400" b="0" i="0" u="none" strike="noStrike" cap="none">
                <a:solidFill>
                  <a:schemeClr val="dk2"/>
                </a:solidFill>
                <a:latin typeface="Muli"/>
                <a:ea typeface="Muli"/>
                <a:cs typeface="Muli"/>
                <a:sym typeface="Muli"/>
              </a:defRPr>
            </a:lvl4pPr>
            <a:lvl5pPr marL="2286000" marR="0" lvl="4" indent="-317500" algn="l" rtl="0">
              <a:lnSpc>
                <a:spcPct val="115000"/>
              </a:lnSpc>
              <a:spcBef>
                <a:spcPts val="1600"/>
              </a:spcBef>
              <a:spcAft>
                <a:spcPts val="0"/>
              </a:spcAft>
              <a:buClr>
                <a:schemeClr val="dk2"/>
              </a:buClr>
              <a:buSzPts val="1400"/>
              <a:buFont typeface="Muli"/>
              <a:buChar char="○"/>
              <a:defRPr sz="1400" b="0" i="0" u="none" strike="noStrike" cap="none">
                <a:solidFill>
                  <a:schemeClr val="dk2"/>
                </a:solidFill>
                <a:latin typeface="Muli"/>
                <a:ea typeface="Muli"/>
                <a:cs typeface="Muli"/>
                <a:sym typeface="Muli"/>
              </a:defRPr>
            </a:lvl5pPr>
            <a:lvl6pPr marL="2743200" marR="0" lvl="5" indent="-317500" algn="l" rtl="0">
              <a:lnSpc>
                <a:spcPct val="115000"/>
              </a:lnSpc>
              <a:spcBef>
                <a:spcPts val="1600"/>
              </a:spcBef>
              <a:spcAft>
                <a:spcPts val="0"/>
              </a:spcAft>
              <a:buClr>
                <a:schemeClr val="dk2"/>
              </a:buClr>
              <a:buSzPts val="1400"/>
              <a:buFont typeface="Muli"/>
              <a:buChar char="■"/>
              <a:defRPr sz="1400" b="0" i="0" u="none" strike="noStrike" cap="none">
                <a:solidFill>
                  <a:schemeClr val="dk2"/>
                </a:solidFill>
                <a:latin typeface="Muli"/>
                <a:ea typeface="Muli"/>
                <a:cs typeface="Muli"/>
                <a:sym typeface="Muli"/>
              </a:defRPr>
            </a:lvl6pPr>
            <a:lvl7pPr marL="3200400" marR="0" lvl="6" indent="-317500" algn="l" rtl="0">
              <a:lnSpc>
                <a:spcPct val="115000"/>
              </a:lnSpc>
              <a:spcBef>
                <a:spcPts val="1600"/>
              </a:spcBef>
              <a:spcAft>
                <a:spcPts val="0"/>
              </a:spcAft>
              <a:buClr>
                <a:schemeClr val="dk2"/>
              </a:buClr>
              <a:buSzPts val="1400"/>
              <a:buFont typeface="Muli"/>
              <a:buChar char="●"/>
              <a:defRPr sz="1400" b="0" i="0" u="none" strike="noStrike" cap="none">
                <a:solidFill>
                  <a:schemeClr val="dk2"/>
                </a:solidFill>
                <a:latin typeface="Muli"/>
                <a:ea typeface="Muli"/>
                <a:cs typeface="Muli"/>
                <a:sym typeface="Muli"/>
              </a:defRPr>
            </a:lvl7pPr>
            <a:lvl8pPr marL="3657600" marR="0" lvl="7" indent="-317500" algn="l" rtl="0">
              <a:lnSpc>
                <a:spcPct val="115000"/>
              </a:lnSpc>
              <a:spcBef>
                <a:spcPts val="1600"/>
              </a:spcBef>
              <a:spcAft>
                <a:spcPts val="0"/>
              </a:spcAft>
              <a:buClr>
                <a:schemeClr val="dk2"/>
              </a:buClr>
              <a:buSzPts val="1400"/>
              <a:buFont typeface="Muli"/>
              <a:buChar char="○"/>
              <a:defRPr sz="1400" b="0" i="0" u="none" strike="noStrike" cap="none">
                <a:solidFill>
                  <a:schemeClr val="dk2"/>
                </a:solidFill>
                <a:latin typeface="Muli"/>
                <a:ea typeface="Muli"/>
                <a:cs typeface="Muli"/>
                <a:sym typeface="Muli"/>
              </a:defRPr>
            </a:lvl8pPr>
            <a:lvl9pPr marL="4114800" marR="0" lvl="8" indent="-317500" algn="l" rtl="0">
              <a:lnSpc>
                <a:spcPct val="115000"/>
              </a:lnSpc>
              <a:spcBef>
                <a:spcPts val="1600"/>
              </a:spcBef>
              <a:spcAft>
                <a:spcPts val="1600"/>
              </a:spcAft>
              <a:buClr>
                <a:schemeClr val="dk2"/>
              </a:buClr>
              <a:buSzPts val="1400"/>
              <a:buFont typeface="Muli"/>
              <a:buChar char="■"/>
              <a:defRPr sz="1400" b="0" i="0" u="none" strike="noStrike" cap="none">
                <a:solidFill>
                  <a:schemeClr val="dk2"/>
                </a:solidFill>
                <a:latin typeface="Muli"/>
                <a:ea typeface="Muli"/>
                <a:cs typeface="Muli"/>
                <a:sym typeface="Muli"/>
              </a:defRPr>
            </a:lvl9pPr>
          </a:lstStyle>
          <a:p>
            <a:pPr marL="0" marR="0" lvl="0" indent="0" algn="ctr" defTabSz="914400" rtl="0" eaLnBrk="1" fontAlgn="auto" latinLnBrk="0" hangingPunct="1">
              <a:lnSpc>
                <a:spcPct val="115000"/>
              </a:lnSpc>
              <a:spcBef>
                <a:spcPts val="0"/>
              </a:spcBef>
              <a:spcAft>
                <a:spcPts val="1600"/>
              </a:spcAft>
              <a:buClr>
                <a:srgbClr val="595959"/>
              </a:buClr>
              <a:buSzPts val="1800"/>
              <a:buFont typeface="Arial"/>
              <a:buNone/>
              <a:tabLst/>
              <a:defRPr/>
            </a:pPr>
            <a:r>
              <a:rPr kumimoji="0" lang="vi-VN" sz="2800" b="1" i="0" u="none" strike="noStrike" kern="0" cap="none" spc="0" normalizeH="0" baseline="0" noProof="0">
                <a:ln>
                  <a:noFill/>
                </a:ln>
                <a:solidFill>
                  <a:srgbClr val="5E85B9"/>
                </a:solidFill>
                <a:effectLst/>
                <a:uLnTx/>
                <a:uFillTx/>
                <a:latin typeface="Muli"/>
                <a:sym typeface="Muli"/>
              </a:rPr>
              <a:t>Attention Mechanism</a:t>
            </a:r>
          </a:p>
        </p:txBody>
      </p:sp>
      <p:sp>
        <p:nvSpPr>
          <p:cNvPr id="11" name="Google Shape;355;p46">
            <a:extLst>
              <a:ext uri="{FF2B5EF4-FFF2-40B4-BE49-F238E27FC236}">
                <a16:creationId xmlns:a16="http://schemas.microsoft.com/office/drawing/2014/main" id="{05E11D43-FA48-8D76-641F-A8D4F2C741A0}"/>
              </a:ext>
            </a:extLst>
          </p:cNvPr>
          <p:cNvSpPr txBox="1">
            <a:spLocks/>
          </p:cNvSpPr>
          <p:nvPr/>
        </p:nvSpPr>
        <p:spPr>
          <a:xfrm>
            <a:off x="4572000" y="3748445"/>
            <a:ext cx="4572000" cy="1162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uli"/>
              <a:buChar char="●"/>
              <a:defRPr sz="1800" b="0" i="0" u="none" strike="noStrike" cap="none">
                <a:solidFill>
                  <a:schemeClr val="dk2"/>
                </a:solidFill>
                <a:latin typeface="Muli"/>
                <a:ea typeface="Muli"/>
                <a:cs typeface="Muli"/>
                <a:sym typeface="Muli"/>
              </a:defRPr>
            </a:lvl1pPr>
            <a:lvl2pPr marL="914400" marR="0" lvl="1" indent="-317500" algn="l" rtl="0">
              <a:lnSpc>
                <a:spcPct val="115000"/>
              </a:lnSpc>
              <a:spcBef>
                <a:spcPts val="1600"/>
              </a:spcBef>
              <a:spcAft>
                <a:spcPts val="0"/>
              </a:spcAft>
              <a:buClr>
                <a:schemeClr val="dk2"/>
              </a:buClr>
              <a:buSzPts val="1400"/>
              <a:buFont typeface="Muli"/>
              <a:buChar char="○"/>
              <a:defRPr sz="1400" b="0" i="0" u="none" strike="noStrike" cap="none">
                <a:solidFill>
                  <a:schemeClr val="dk2"/>
                </a:solidFill>
                <a:latin typeface="Muli"/>
                <a:ea typeface="Muli"/>
                <a:cs typeface="Muli"/>
                <a:sym typeface="Muli"/>
              </a:defRPr>
            </a:lvl2pPr>
            <a:lvl3pPr marL="1371600" marR="0" lvl="2" indent="-317500" algn="l" rtl="0">
              <a:lnSpc>
                <a:spcPct val="115000"/>
              </a:lnSpc>
              <a:spcBef>
                <a:spcPts val="1600"/>
              </a:spcBef>
              <a:spcAft>
                <a:spcPts val="0"/>
              </a:spcAft>
              <a:buClr>
                <a:schemeClr val="dk2"/>
              </a:buClr>
              <a:buSzPts val="1400"/>
              <a:buFont typeface="Muli"/>
              <a:buChar char="■"/>
              <a:defRPr sz="1400" b="0" i="0" u="none" strike="noStrike" cap="none">
                <a:solidFill>
                  <a:schemeClr val="dk2"/>
                </a:solidFill>
                <a:latin typeface="Muli"/>
                <a:ea typeface="Muli"/>
                <a:cs typeface="Muli"/>
                <a:sym typeface="Muli"/>
              </a:defRPr>
            </a:lvl3pPr>
            <a:lvl4pPr marL="1828800" marR="0" lvl="3" indent="-317500" algn="l" rtl="0">
              <a:lnSpc>
                <a:spcPct val="115000"/>
              </a:lnSpc>
              <a:spcBef>
                <a:spcPts val="1600"/>
              </a:spcBef>
              <a:spcAft>
                <a:spcPts val="0"/>
              </a:spcAft>
              <a:buClr>
                <a:schemeClr val="dk2"/>
              </a:buClr>
              <a:buSzPts val="1400"/>
              <a:buFont typeface="Muli"/>
              <a:buChar char="●"/>
              <a:defRPr sz="1400" b="0" i="0" u="none" strike="noStrike" cap="none">
                <a:solidFill>
                  <a:schemeClr val="dk2"/>
                </a:solidFill>
                <a:latin typeface="Muli"/>
                <a:ea typeface="Muli"/>
                <a:cs typeface="Muli"/>
                <a:sym typeface="Muli"/>
              </a:defRPr>
            </a:lvl4pPr>
            <a:lvl5pPr marL="2286000" marR="0" lvl="4" indent="-317500" algn="l" rtl="0">
              <a:lnSpc>
                <a:spcPct val="115000"/>
              </a:lnSpc>
              <a:spcBef>
                <a:spcPts val="1600"/>
              </a:spcBef>
              <a:spcAft>
                <a:spcPts val="0"/>
              </a:spcAft>
              <a:buClr>
                <a:schemeClr val="dk2"/>
              </a:buClr>
              <a:buSzPts val="1400"/>
              <a:buFont typeface="Muli"/>
              <a:buChar char="○"/>
              <a:defRPr sz="1400" b="0" i="0" u="none" strike="noStrike" cap="none">
                <a:solidFill>
                  <a:schemeClr val="dk2"/>
                </a:solidFill>
                <a:latin typeface="Muli"/>
                <a:ea typeface="Muli"/>
                <a:cs typeface="Muli"/>
                <a:sym typeface="Muli"/>
              </a:defRPr>
            </a:lvl5pPr>
            <a:lvl6pPr marL="2743200" marR="0" lvl="5" indent="-317500" algn="l" rtl="0">
              <a:lnSpc>
                <a:spcPct val="115000"/>
              </a:lnSpc>
              <a:spcBef>
                <a:spcPts val="1600"/>
              </a:spcBef>
              <a:spcAft>
                <a:spcPts val="0"/>
              </a:spcAft>
              <a:buClr>
                <a:schemeClr val="dk2"/>
              </a:buClr>
              <a:buSzPts val="1400"/>
              <a:buFont typeface="Muli"/>
              <a:buChar char="■"/>
              <a:defRPr sz="1400" b="0" i="0" u="none" strike="noStrike" cap="none">
                <a:solidFill>
                  <a:schemeClr val="dk2"/>
                </a:solidFill>
                <a:latin typeface="Muli"/>
                <a:ea typeface="Muli"/>
                <a:cs typeface="Muli"/>
                <a:sym typeface="Muli"/>
              </a:defRPr>
            </a:lvl6pPr>
            <a:lvl7pPr marL="3200400" marR="0" lvl="6" indent="-317500" algn="l" rtl="0">
              <a:lnSpc>
                <a:spcPct val="115000"/>
              </a:lnSpc>
              <a:spcBef>
                <a:spcPts val="1600"/>
              </a:spcBef>
              <a:spcAft>
                <a:spcPts val="0"/>
              </a:spcAft>
              <a:buClr>
                <a:schemeClr val="dk2"/>
              </a:buClr>
              <a:buSzPts val="1400"/>
              <a:buFont typeface="Muli"/>
              <a:buChar char="●"/>
              <a:defRPr sz="1400" b="0" i="0" u="none" strike="noStrike" cap="none">
                <a:solidFill>
                  <a:schemeClr val="dk2"/>
                </a:solidFill>
                <a:latin typeface="Muli"/>
                <a:ea typeface="Muli"/>
                <a:cs typeface="Muli"/>
                <a:sym typeface="Muli"/>
              </a:defRPr>
            </a:lvl7pPr>
            <a:lvl8pPr marL="3657600" marR="0" lvl="7" indent="-317500" algn="l" rtl="0">
              <a:lnSpc>
                <a:spcPct val="115000"/>
              </a:lnSpc>
              <a:spcBef>
                <a:spcPts val="1600"/>
              </a:spcBef>
              <a:spcAft>
                <a:spcPts val="0"/>
              </a:spcAft>
              <a:buClr>
                <a:schemeClr val="dk2"/>
              </a:buClr>
              <a:buSzPts val="1400"/>
              <a:buFont typeface="Muli"/>
              <a:buChar char="○"/>
              <a:defRPr sz="1400" b="0" i="0" u="none" strike="noStrike" cap="none">
                <a:solidFill>
                  <a:schemeClr val="dk2"/>
                </a:solidFill>
                <a:latin typeface="Muli"/>
                <a:ea typeface="Muli"/>
                <a:cs typeface="Muli"/>
                <a:sym typeface="Muli"/>
              </a:defRPr>
            </a:lvl8pPr>
            <a:lvl9pPr marL="4114800" marR="0" lvl="8" indent="-317500" algn="l" rtl="0">
              <a:lnSpc>
                <a:spcPct val="115000"/>
              </a:lnSpc>
              <a:spcBef>
                <a:spcPts val="1600"/>
              </a:spcBef>
              <a:spcAft>
                <a:spcPts val="1600"/>
              </a:spcAft>
              <a:buClr>
                <a:schemeClr val="dk2"/>
              </a:buClr>
              <a:buSzPts val="1400"/>
              <a:buFont typeface="Muli"/>
              <a:buChar char="■"/>
              <a:defRPr sz="1400" b="0" i="0" u="none" strike="noStrike" cap="none">
                <a:solidFill>
                  <a:schemeClr val="dk2"/>
                </a:solidFill>
                <a:latin typeface="Muli"/>
                <a:ea typeface="Muli"/>
                <a:cs typeface="Muli"/>
                <a:sym typeface="Muli"/>
              </a:defRPr>
            </a:lvl9pPr>
          </a:lstStyle>
          <a:p>
            <a:pPr marL="0" marR="0" lvl="0" indent="0" algn="ctr" defTabSz="914400" rtl="0" eaLnBrk="1" fontAlgn="auto" latinLnBrk="0" hangingPunct="1">
              <a:lnSpc>
                <a:spcPct val="115000"/>
              </a:lnSpc>
              <a:spcBef>
                <a:spcPts val="0"/>
              </a:spcBef>
              <a:spcAft>
                <a:spcPts val="1600"/>
              </a:spcAft>
              <a:buClr>
                <a:srgbClr val="595959"/>
              </a:buClr>
              <a:buSzPts val="1800"/>
              <a:buFont typeface="Arial"/>
              <a:buNone/>
              <a:tabLst/>
              <a:defRPr/>
            </a:pPr>
            <a:r>
              <a:rPr kumimoji="0" lang="vi-VN" sz="2800" b="1" i="0" u="none" strike="noStrike" kern="0" cap="none" spc="0" normalizeH="0" baseline="0" noProof="0">
                <a:ln>
                  <a:noFill/>
                </a:ln>
                <a:solidFill>
                  <a:schemeClr val="bg1"/>
                </a:solidFill>
                <a:effectLst/>
                <a:uLnTx/>
                <a:uFillTx/>
                <a:latin typeface="Muli"/>
                <a:sym typeface="Muli"/>
              </a:rPr>
              <a:t>Deep Learning</a:t>
            </a:r>
          </a:p>
        </p:txBody>
      </p:sp>
      <p:pic>
        <p:nvPicPr>
          <p:cNvPr id="15" name="Picture 14" descr="A picture containing icon&#10;&#10;Description automatically generated">
            <a:extLst>
              <a:ext uri="{FF2B5EF4-FFF2-40B4-BE49-F238E27FC236}">
                <a16:creationId xmlns:a16="http://schemas.microsoft.com/office/drawing/2014/main" id="{1874FE4A-2C49-33A7-D1E0-F3AD60CBD3FD}"/>
              </a:ext>
            </a:extLst>
          </p:cNvPr>
          <p:cNvPicPr>
            <a:picLocks noChangeAspect="1"/>
          </p:cNvPicPr>
          <p:nvPr/>
        </p:nvPicPr>
        <p:blipFill>
          <a:blip r:embed="rId4"/>
          <a:stretch>
            <a:fillRect/>
          </a:stretch>
        </p:blipFill>
        <p:spPr>
          <a:xfrm>
            <a:off x="5615940" y="1139738"/>
            <a:ext cx="2670461" cy="2670461"/>
          </a:xfrm>
          <a:prstGeom prst="rect">
            <a:avLst/>
          </a:prstGeom>
        </p:spPr>
      </p:pic>
      <p:pic>
        <p:nvPicPr>
          <p:cNvPr id="17" name="Picture 16" descr="A picture containing diagram&#10;&#10;Description automatically generated">
            <a:extLst>
              <a:ext uri="{FF2B5EF4-FFF2-40B4-BE49-F238E27FC236}">
                <a16:creationId xmlns:a16="http://schemas.microsoft.com/office/drawing/2014/main" id="{2B757509-2564-D754-0229-A4C87045750D}"/>
              </a:ext>
            </a:extLst>
          </p:cNvPr>
          <p:cNvPicPr>
            <a:picLocks noChangeAspect="1"/>
          </p:cNvPicPr>
          <p:nvPr/>
        </p:nvPicPr>
        <p:blipFill>
          <a:blip r:embed="rId5"/>
          <a:stretch>
            <a:fillRect/>
          </a:stretch>
        </p:blipFill>
        <p:spPr>
          <a:xfrm>
            <a:off x="370483" y="1325880"/>
            <a:ext cx="3934817" cy="2291937"/>
          </a:xfrm>
          <a:prstGeom prst="rect">
            <a:avLst/>
          </a:prstGeom>
        </p:spPr>
      </p:pic>
    </p:spTree>
    <p:extLst>
      <p:ext uri="{BB962C8B-B14F-4D97-AF65-F5344CB8AC3E}">
        <p14:creationId xmlns:p14="http://schemas.microsoft.com/office/powerpoint/2010/main" val="3845771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4"/>
          <p:cNvSpPr txBox="1">
            <a:spLocks noGrp="1"/>
          </p:cNvSpPr>
          <p:nvPr>
            <p:ph type="title"/>
          </p:nvPr>
        </p:nvSpPr>
        <p:spPr>
          <a:xfrm>
            <a:off x="134572" y="2463391"/>
            <a:ext cx="6463941"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5A6E7"/>
                </a:solidFill>
                <a:latin typeface="Arial Black"/>
                <a:ea typeface="Arial Black"/>
                <a:cs typeface="Arial Black"/>
                <a:sym typeface="Arial Black"/>
              </a:rPr>
              <a:t>Reentrancy Attack</a:t>
            </a:r>
            <a:endParaRPr>
              <a:solidFill>
                <a:srgbClr val="75A6E7"/>
              </a:solidFill>
              <a:latin typeface="Arial Black"/>
              <a:ea typeface="Arial Black"/>
              <a:cs typeface="Arial Black"/>
              <a:sym typeface="Arial Black"/>
            </a:endParaRPr>
          </a:p>
        </p:txBody>
      </p:sp>
      <p:sp>
        <p:nvSpPr>
          <p:cNvPr id="319" name="Google Shape;319;p44"/>
          <p:cNvSpPr txBox="1">
            <a:spLocks noGrp="1"/>
          </p:cNvSpPr>
          <p:nvPr>
            <p:ph type="subTitle" idx="1"/>
          </p:nvPr>
        </p:nvSpPr>
        <p:spPr>
          <a:xfrm>
            <a:off x="191813" y="3189364"/>
            <a:ext cx="4532588" cy="42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000">
                <a:solidFill>
                  <a:schemeClr val="bg1"/>
                </a:solidFill>
                <a:latin typeface="Arial Black"/>
                <a:sym typeface="Arial Black"/>
              </a:rPr>
              <a:t>What ?</a:t>
            </a:r>
            <a:r>
              <a:rPr lang="en" sz="2000">
                <a:solidFill>
                  <a:schemeClr val="bg1"/>
                </a:solidFill>
                <a:latin typeface="Arial Black"/>
                <a:ea typeface="Arial Black"/>
                <a:cs typeface="Arial Black"/>
                <a:sym typeface="Arial Black"/>
              </a:rPr>
              <a:t> </a:t>
            </a:r>
            <a:r>
              <a:rPr lang="en" sz="2000">
                <a:solidFill>
                  <a:schemeClr val="bg1"/>
                </a:solidFill>
                <a:latin typeface="Arial Black"/>
                <a:sym typeface="Arial Black"/>
              </a:rPr>
              <a:t>Impact</a:t>
            </a:r>
            <a:r>
              <a:rPr lang="en" sz="2000">
                <a:solidFill>
                  <a:schemeClr val="bg1"/>
                </a:solidFill>
                <a:latin typeface="Arial Black"/>
                <a:ea typeface="Arial Black"/>
                <a:cs typeface="Arial Black"/>
                <a:sym typeface="Arial Black"/>
              </a:rPr>
              <a:t> </a:t>
            </a:r>
            <a:r>
              <a:rPr lang="en" sz="2000">
                <a:solidFill>
                  <a:schemeClr val="bg1"/>
                </a:solidFill>
                <a:latin typeface="Arial Black"/>
                <a:sym typeface="Arial Black"/>
              </a:rPr>
              <a:t>?</a:t>
            </a:r>
            <a:r>
              <a:rPr lang="en" sz="2000">
                <a:solidFill>
                  <a:schemeClr val="bg1"/>
                </a:solidFill>
                <a:latin typeface="Arial Black"/>
                <a:ea typeface="Arial Black"/>
                <a:cs typeface="Arial Black"/>
                <a:sym typeface="Arial Black"/>
              </a:rPr>
              <a:t> </a:t>
            </a:r>
            <a:r>
              <a:rPr lang="en" sz="2000">
                <a:solidFill>
                  <a:schemeClr val="bg1"/>
                </a:solidFill>
                <a:latin typeface="Arial Black"/>
                <a:sym typeface="Arial Black"/>
              </a:rPr>
              <a:t>Solution?</a:t>
            </a:r>
            <a:r>
              <a:rPr lang="en" sz="2000">
                <a:solidFill>
                  <a:schemeClr val="bg1"/>
                </a:solidFill>
                <a:latin typeface="Arial Black"/>
                <a:ea typeface="Arial Black"/>
                <a:cs typeface="Arial Black"/>
                <a:sym typeface="Arial Black"/>
              </a:rPr>
              <a:t> </a:t>
            </a:r>
            <a:endParaRPr sz="2000">
              <a:solidFill>
                <a:schemeClr val="bg1"/>
              </a:solidFill>
              <a:latin typeface="Arial Black"/>
              <a:ea typeface="Arial Black"/>
              <a:cs typeface="Arial Black"/>
              <a:sym typeface="Arial Black"/>
            </a:endParaRPr>
          </a:p>
        </p:txBody>
      </p:sp>
    </p:spTree>
    <p:extLst>
      <p:ext uri="{BB962C8B-B14F-4D97-AF65-F5344CB8AC3E}">
        <p14:creationId xmlns:p14="http://schemas.microsoft.com/office/powerpoint/2010/main" val="1465179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2"/>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Reentrancy Attack</a:t>
            </a:r>
            <a:endParaRPr/>
          </a:p>
        </p:txBody>
      </p:sp>
      <p:grpSp>
        <p:nvGrpSpPr>
          <p:cNvPr id="477" name="Google Shape;477;p52"/>
          <p:cNvGrpSpPr/>
          <p:nvPr/>
        </p:nvGrpSpPr>
        <p:grpSpPr>
          <a:xfrm rot="5400000">
            <a:off x="8641234" y="411193"/>
            <a:ext cx="278152" cy="345818"/>
            <a:chOff x="0" y="46600"/>
            <a:chExt cx="3121800" cy="5004600"/>
          </a:xfrm>
        </p:grpSpPr>
        <p:sp>
          <p:nvSpPr>
            <p:cNvPr id="478" name="Google Shape;478;p52"/>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2"/>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0" name="Google Shape;480;p52"/>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pic>
        <p:nvPicPr>
          <p:cNvPr id="13" name="Picture 12">
            <a:extLst>
              <a:ext uri="{FF2B5EF4-FFF2-40B4-BE49-F238E27FC236}">
                <a16:creationId xmlns:a16="http://schemas.microsoft.com/office/drawing/2014/main" id="{A55ADEB2-7C91-3427-5AE8-C32287DC9D17}"/>
              </a:ext>
            </a:extLst>
          </p:cNvPr>
          <p:cNvPicPr>
            <a:picLocks noChangeAspect="1"/>
          </p:cNvPicPr>
          <p:nvPr/>
        </p:nvPicPr>
        <p:blipFill>
          <a:blip r:embed="rId3"/>
          <a:stretch>
            <a:fillRect/>
          </a:stretch>
        </p:blipFill>
        <p:spPr>
          <a:xfrm>
            <a:off x="1286152" y="1842276"/>
            <a:ext cx="5927094" cy="829474"/>
          </a:xfrm>
          <a:prstGeom prst="rect">
            <a:avLst/>
          </a:prstGeom>
        </p:spPr>
      </p:pic>
      <p:pic>
        <p:nvPicPr>
          <p:cNvPr id="15" name="Picture 14">
            <a:extLst>
              <a:ext uri="{FF2B5EF4-FFF2-40B4-BE49-F238E27FC236}">
                <a16:creationId xmlns:a16="http://schemas.microsoft.com/office/drawing/2014/main" id="{B22680D6-E531-2DEB-EEB4-FCA2DB0A52C7}"/>
              </a:ext>
            </a:extLst>
          </p:cNvPr>
          <p:cNvPicPr>
            <a:picLocks noChangeAspect="1"/>
          </p:cNvPicPr>
          <p:nvPr/>
        </p:nvPicPr>
        <p:blipFill>
          <a:blip r:embed="rId4"/>
          <a:stretch>
            <a:fillRect/>
          </a:stretch>
        </p:blipFill>
        <p:spPr>
          <a:xfrm>
            <a:off x="1286151" y="3189449"/>
            <a:ext cx="5927095" cy="1509026"/>
          </a:xfrm>
          <a:prstGeom prst="rect">
            <a:avLst/>
          </a:prstGeom>
        </p:spPr>
      </p:pic>
      <p:sp>
        <p:nvSpPr>
          <p:cNvPr id="16" name="TextBox 15">
            <a:extLst>
              <a:ext uri="{FF2B5EF4-FFF2-40B4-BE49-F238E27FC236}">
                <a16:creationId xmlns:a16="http://schemas.microsoft.com/office/drawing/2014/main" id="{58870E7E-F337-912F-0321-7EE45843EFB5}"/>
              </a:ext>
            </a:extLst>
          </p:cNvPr>
          <p:cNvSpPr txBox="1"/>
          <p:nvPr/>
        </p:nvSpPr>
        <p:spPr>
          <a:xfrm>
            <a:off x="7276414" y="2103124"/>
            <a:ext cx="887690" cy="307777"/>
          </a:xfrm>
          <a:prstGeom prst="rect">
            <a:avLst/>
          </a:prstGeom>
          <a:noFill/>
        </p:spPr>
        <p:txBody>
          <a:bodyPr wrap="square" rtlCol="0">
            <a:spAutoFit/>
          </a:bodyPr>
          <a:lstStyle/>
          <a:p>
            <a:r>
              <a:rPr lang="en-US" b="1"/>
              <a:t>Deposit</a:t>
            </a:r>
          </a:p>
        </p:txBody>
      </p:sp>
      <p:sp>
        <p:nvSpPr>
          <p:cNvPr id="17" name="TextBox 16">
            <a:extLst>
              <a:ext uri="{FF2B5EF4-FFF2-40B4-BE49-F238E27FC236}">
                <a16:creationId xmlns:a16="http://schemas.microsoft.com/office/drawing/2014/main" id="{9077BCEB-0D73-7D98-9FCD-7AB798A2E976}"/>
              </a:ext>
            </a:extLst>
          </p:cNvPr>
          <p:cNvSpPr txBox="1"/>
          <p:nvPr/>
        </p:nvSpPr>
        <p:spPr>
          <a:xfrm>
            <a:off x="7276414" y="3790073"/>
            <a:ext cx="1046871" cy="307777"/>
          </a:xfrm>
          <a:prstGeom prst="rect">
            <a:avLst/>
          </a:prstGeom>
          <a:noFill/>
        </p:spPr>
        <p:txBody>
          <a:bodyPr wrap="square" rtlCol="0">
            <a:spAutoFit/>
          </a:bodyPr>
          <a:lstStyle/>
          <a:p>
            <a:r>
              <a:rPr lang="en-US" b="1"/>
              <a:t>Withdraw</a:t>
            </a:r>
          </a:p>
        </p:txBody>
      </p:sp>
      <p:sp>
        <p:nvSpPr>
          <p:cNvPr id="18" name="TextBox 17">
            <a:extLst>
              <a:ext uri="{FF2B5EF4-FFF2-40B4-BE49-F238E27FC236}">
                <a16:creationId xmlns:a16="http://schemas.microsoft.com/office/drawing/2014/main" id="{CE025687-FF82-5DFC-92CA-340F34672C9D}"/>
              </a:ext>
            </a:extLst>
          </p:cNvPr>
          <p:cNvSpPr txBox="1"/>
          <p:nvPr/>
        </p:nvSpPr>
        <p:spPr>
          <a:xfrm>
            <a:off x="370483" y="1135314"/>
            <a:ext cx="1699504" cy="400110"/>
          </a:xfrm>
          <a:prstGeom prst="rect">
            <a:avLst/>
          </a:prstGeom>
          <a:noFill/>
        </p:spPr>
        <p:txBody>
          <a:bodyPr wrap="none" rtlCol="0">
            <a:spAutoFit/>
          </a:bodyPr>
          <a:lstStyle/>
          <a:p>
            <a:pPr marL="342900" indent="-342900">
              <a:buFont typeface="Wingdings" panose="05000000000000000000" pitchFamily="2" charset="2"/>
              <a:buChar char="q"/>
            </a:pPr>
            <a:r>
              <a:rPr lang="en-US" sz="2000">
                <a:latin typeface="Abadi Extra Light" panose="020B0204020104020204" pitchFamily="34" charset="0"/>
              </a:rPr>
              <a:t>Initialization</a:t>
            </a:r>
          </a:p>
        </p:txBody>
      </p:sp>
    </p:spTree>
    <p:extLst>
      <p:ext uri="{BB962C8B-B14F-4D97-AF65-F5344CB8AC3E}">
        <p14:creationId xmlns:p14="http://schemas.microsoft.com/office/powerpoint/2010/main" val="296787184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emelia template">
  <a:themeElements>
    <a:clrScheme name="Custom 347">
      <a:dk1>
        <a:srgbClr val="073763"/>
      </a:dk1>
      <a:lt1>
        <a:srgbClr val="FFFFFF"/>
      </a:lt1>
      <a:dk2>
        <a:srgbClr val="3F4247"/>
      </a:dk2>
      <a:lt2>
        <a:srgbClr val="CFD9E1"/>
      </a:lt2>
      <a:accent1>
        <a:srgbClr val="6FA8DC"/>
      </a:accent1>
      <a:accent2>
        <a:srgbClr val="0B5394"/>
      </a:accent2>
      <a:accent3>
        <a:srgbClr val="9FC5E8"/>
      </a:accent3>
      <a:accent4>
        <a:srgbClr val="CFD9E1"/>
      </a:accent4>
      <a:accent5>
        <a:srgbClr val="A1EFFF"/>
      </a:accent5>
      <a:accent6>
        <a:srgbClr val="5AB1C9"/>
      </a:accent6>
      <a:hlink>
        <a:srgbClr val="0B539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31</Slides>
  <Notes>30</Notes>
  <HiddenSlides>0</HiddenSlides>
  <ScaleCrop>false</ScaleCrop>
  <HeadingPairs>
    <vt:vector size="4" baseType="variant">
      <vt:variant>
        <vt:lpstr>Theme</vt:lpstr>
      </vt:variant>
      <vt:variant>
        <vt:i4>2</vt:i4>
      </vt:variant>
      <vt:variant>
        <vt:lpstr>Slide Titles</vt:lpstr>
      </vt:variant>
      <vt:variant>
        <vt:i4>31</vt:i4>
      </vt:variant>
    </vt:vector>
  </HeadingPairs>
  <TitlesOfParts>
    <vt:vector size="33" baseType="lpstr">
      <vt:lpstr>Simple Light</vt:lpstr>
      <vt:lpstr>Aemelia template</vt:lpstr>
      <vt:lpstr>MACHINE LEARNING FOR SECURITY  VULNERABILITY DETECTION  IN BLOCKCHAIN PROGRAM</vt:lpstr>
      <vt:lpstr>Agenda</vt:lpstr>
      <vt:lpstr>Motivation</vt:lpstr>
      <vt:lpstr>Blockchain Technology</vt:lpstr>
      <vt:lpstr>Ethereum </vt:lpstr>
      <vt:lpstr>Reentrancy </vt:lpstr>
      <vt:lpstr>Solutions</vt:lpstr>
      <vt:lpstr>Reentrancy Attack</vt:lpstr>
      <vt:lpstr>Reentrancy Attack</vt:lpstr>
      <vt:lpstr>Reentrancy Attack</vt:lpstr>
      <vt:lpstr>Solution</vt:lpstr>
      <vt:lpstr>Research Method</vt:lpstr>
      <vt:lpstr>Research Method</vt:lpstr>
      <vt:lpstr>Research Method</vt:lpstr>
      <vt:lpstr>Research Method</vt:lpstr>
      <vt:lpstr>Research Method</vt:lpstr>
      <vt:lpstr>Research Method</vt:lpstr>
      <vt:lpstr>Research Method</vt:lpstr>
      <vt:lpstr>Experiment Implementation</vt:lpstr>
      <vt:lpstr>Our Process</vt:lpstr>
      <vt:lpstr>Our Process</vt:lpstr>
      <vt:lpstr>Preparing the data</vt:lpstr>
      <vt:lpstr>Preparing the data</vt:lpstr>
      <vt:lpstr>Choosing neural network </vt:lpstr>
      <vt:lpstr>Running mode</vt:lpstr>
      <vt:lpstr>Running mode</vt:lpstr>
      <vt:lpstr>Analyzing Results </vt:lpstr>
      <vt:lpstr>Evaluation &amp; Conclusion </vt:lpstr>
      <vt:lpstr>Result Data</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SECURITY  VULNERABILITY DETECTION  IN BLOCKCHAIN PROGRAM</dc:title>
  <cp:revision>1</cp:revision>
  <dcterms:modified xsi:type="dcterms:W3CDTF">2022-12-26T03:31:30Z</dcterms:modified>
</cp:coreProperties>
</file>