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40288"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969696"/>
    <a:srgbClr val="FFFFFF"/>
    <a:srgbClr val="D79831"/>
    <a:srgbClr val="E7C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9ABCE-F820-428E-B8DA-63982EC864B6}" v="9" dt="2022-11-28T06:57:11.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6" d="100"/>
          <a:sy n="36" d="100"/>
        </p:scale>
        <p:origin x="413"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ế Duy" userId="5e9b9ff8-8bfd-40c4-a934-0fae842c79b4" providerId="ADAL" clId="{F4F9ABCE-F820-428E-B8DA-63982EC864B6}"/>
    <pc:docChg chg="custSel modSld">
      <pc:chgData name="Phan Thế Duy" userId="5e9b9ff8-8bfd-40c4-a934-0fae842c79b4" providerId="ADAL" clId="{F4F9ABCE-F820-428E-B8DA-63982EC864B6}" dt="2022-11-28T07:00:30.778" v="133" actId="20577"/>
      <pc:docMkLst>
        <pc:docMk/>
      </pc:docMkLst>
      <pc:sldChg chg="addSp modSp mod">
        <pc:chgData name="Phan Thế Duy" userId="5e9b9ff8-8bfd-40c4-a934-0fae842c79b4" providerId="ADAL" clId="{F4F9ABCE-F820-428E-B8DA-63982EC864B6}" dt="2022-11-28T07:00:30.778" v="133" actId="20577"/>
        <pc:sldMkLst>
          <pc:docMk/>
          <pc:sldMk cId="3336671571" sldId="256"/>
        </pc:sldMkLst>
        <pc:spChg chg="mod">
          <ac:chgData name="Phan Thế Duy" userId="5e9b9ff8-8bfd-40c4-a934-0fae842c79b4" providerId="ADAL" clId="{F4F9ABCE-F820-428E-B8DA-63982EC864B6}" dt="2022-11-28T06:49:19.102" v="23" actId="1036"/>
          <ac:spMkLst>
            <pc:docMk/>
            <pc:sldMk cId="3336671571" sldId="256"/>
            <ac:spMk id="5" creationId="{D005331B-7E15-EB56-E2ED-B5426C04F62B}"/>
          </ac:spMkLst>
        </pc:spChg>
        <pc:spChg chg="mod">
          <ac:chgData name="Phan Thế Duy" userId="5e9b9ff8-8bfd-40c4-a934-0fae842c79b4" providerId="ADAL" clId="{F4F9ABCE-F820-428E-B8DA-63982EC864B6}" dt="2022-11-28T06:58:17.802" v="36" actId="207"/>
          <ac:spMkLst>
            <pc:docMk/>
            <pc:sldMk cId="3336671571" sldId="256"/>
            <ac:spMk id="6" creationId="{0A102773-D0EB-FC6C-A9B5-B146F53154EA}"/>
          </ac:spMkLst>
        </pc:spChg>
        <pc:spChg chg="mod">
          <ac:chgData name="Phan Thế Duy" userId="5e9b9ff8-8bfd-40c4-a934-0fae842c79b4" providerId="ADAL" clId="{F4F9ABCE-F820-428E-B8DA-63982EC864B6}" dt="2022-11-28T06:49:19.102" v="23" actId="1036"/>
          <ac:spMkLst>
            <pc:docMk/>
            <pc:sldMk cId="3336671571" sldId="256"/>
            <ac:spMk id="8" creationId="{131ECDEE-9B04-1567-3B42-19C2B2CECB8A}"/>
          </ac:spMkLst>
        </pc:spChg>
        <pc:spChg chg="mod">
          <ac:chgData name="Phan Thế Duy" userId="5e9b9ff8-8bfd-40c4-a934-0fae842c79b4" providerId="ADAL" clId="{F4F9ABCE-F820-428E-B8DA-63982EC864B6}" dt="2022-11-28T07:00:30.778" v="133" actId="20577"/>
          <ac:spMkLst>
            <pc:docMk/>
            <pc:sldMk cId="3336671571" sldId="256"/>
            <ac:spMk id="27" creationId="{4C1C8B38-6084-433B-AE48-73C5ACDA0981}"/>
          </ac:spMkLst>
        </pc:spChg>
        <pc:picChg chg="add mod">
          <ac:chgData name="Phan Thế Duy" userId="5e9b9ff8-8bfd-40c4-a934-0fae842c79b4" providerId="ADAL" clId="{F4F9ABCE-F820-428E-B8DA-63982EC864B6}" dt="2022-11-28T06:49:31.560" v="26" actId="1076"/>
          <ac:picMkLst>
            <pc:docMk/>
            <pc:sldMk cId="3336671571" sldId="256"/>
            <ac:picMk id="3" creationId="{5CC2CAFC-2083-89E6-0508-883F0299D471}"/>
          </ac:picMkLst>
        </pc:picChg>
        <pc:picChg chg="add mod">
          <ac:chgData name="Phan Thế Duy" userId="5e9b9ff8-8bfd-40c4-a934-0fae842c79b4" providerId="ADAL" clId="{F4F9ABCE-F820-428E-B8DA-63982EC864B6}" dt="2022-11-28T06:57:11.324" v="34" actId="1076"/>
          <ac:picMkLst>
            <pc:docMk/>
            <pc:sldMk cId="3336671571" sldId="256"/>
            <ac:picMk id="4" creationId="{D93C8FCF-8D30-BC2E-459B-11D550150B69}"/>
          </ac:picMkLst>
        </pc:picChg>
        <pc:picChg chg="add mod">
          <ac:chgData name="Phan Thế Duy" userId="5e9b9ff8-8bfd-40c4-a934-0fae842c79b4" providerId="ADAL" clId="{F4F9ABCE-F820-428E-B8DA-63982EC864B6}" dt="2022-11-28T06:57:02.058" v="33" actId="1076"/>
          <ac:picMkLst>
            <pc:docMk/>
            <pc:sldMk cId="3336671571" sldId="256"/>
            <ac:picMk id="1026" creationId="{5393DF51-2BBA-5260-F389-690045F364C8}"/>
          </ac:picMkLst>
        </pc:picChg>
      </pc:sldChg>
    </pc:docChg>
  </pc:docChgLst>
  <pc:docChgLst>
    <pc:chgData name="Phan Thế Duy" userId="5e9b9ff8-8bfd-40c4-a934-0fae842c79b4" providerId="ADAL" clId="{758BDC24-7D7C-4862-9773-9CC315FD88D5}"/>
    <pc:docChg chg="modSld">
      <pc:chgData name="Phan Thế Duy" userId="5e9b9ff8-8bfd-40c4-a934-0fae842c79b4" providerId="ADAL" clId="{758BDC24-7D7C-4862-9773-9CC315FD88D5}" dt="2022-11-28T06:29:40.114" v="26" actId="20577"/>
      <pc:docMkLst>
        <pc:docMk/>
      </pc:docMkLst>
      <pc:sldChg chg="modSp mod">
        <pc:chgData name="Phan Thế Duy" userId="5e9b9ff8-8bfd-40c4-a934-0fae842c79b4" providerId="ADAL" clId="{758BDC24-7D7C-4862-9773-9CC315FD88D5}" dt="2022-11-28T06:29:40.114" v="26" actId="20577"/>
        <pc:sldMkLst>
          <pc:docMk/>
          <pc:sldMk cId="3336671571" sldId="256"/>
        </pc:sldMkLst>
        <pc:spChg chg="mod">
          <ac:chgData name="Phan Thế Duy" userId="5e9b9ff8-8bfd-40c4-a934-0fae842c79b4" providerId="ADAL" clId="{758BDC24-7D7C-4862-9773-9CC315FD88D5}" dt="2022-11-28T06:29:40.114" v="26" actId="20577"/>
          <ac:spMkLst>
            <pc:docMk/>
            <pc:sldMk cId="3336671571" sldId="256"/>
            <ac:spMk id="8" creationId="{131ECDEE-9B04-1567-3B42-19C2B2CECB8A}"/>
          </ac:spMkLst>
        </pc:spChg>
      </pc:sldChg>
    </pc:docChg>
  </pc:docChgLst>
  <pc:docChgLst>
    <pc:chgData name="Lonely Wolf" userId="86a5314bc0f9c92f" providerId="LiveId" clId="{3588C210-6694-484D-B3FC-8D43FD75D2AA}"/>
    <pc:docChg chg="undo custSel addSld modSld">
      <pc:chgData name="Lonely Wolf" userId="86a5314bc0f9c92f" providerId="LiveId" clId="{3588C210-6694-484D-B3FC-8D43FD75D2AA}" dt="2022-11-19T05:07:26.913" v="875" actId="1035"/>
      <pc:docMkLst>
        <pc:docMk/>
      </pc:docMkLst>
      <pc:sldChg chg="addSp delSp modSp new mod">
        <pc:chgData name="Lonely Wolf" userId="86a5314bc0f9c92f" providerId="LiveId" clId="{3588C210-6694-484D-B3FC-8D43FD75D2AA}" dt="2022-11-19T05:07:26.913" v="875" actId="1035"/>
        <pc:sldMkLst>
          <pc:docMk/>
          <pc:sldMk cId="3336671571" sldId="256"/>
        </pc:sldMkLst>
        <pc:spChg chg="del">
          <ac:chgData name="Lonely Wolf" userId="86a5314bc0f9c92f" providerId="LiveId" clId="{3588C210-6694-484D-B3FC-8D43FD75D2AA}" dt="2022-11-19T03:26:21.968" v="1" actId="478"/>
          <ac:spMkLst>
            <pc:docMk/>
            <pc:sldMk cId="3336671571" sldId="256"/>
            <ac:spMk id="2" creationId="{980D31DF-EE2E-65C8-03A9-6901125158CB}"/>
          </ac:spMkLst>
        </pc:spChg>
        <pc:spChg chg="del">
          <ac:chgData name="Lonely Wolf" userId="86a5314bc0f9c92f" providerId="LiveId" clId="{3588C210-6694-484D-B3FC-8D43FD75D2AA}" dt="2022-11-19T03:26:21.968" v="1" actId="478"/>
          <ac:spMkLst>
            <pc:docMk/>
            <pc:sldMk cId="3336671571" sldId="256"/>
            <ac:spMk id="3" creationId="{E78D2DEA-03D4-8F25-95DE-7080ACD36489}"/>
          </ac:spMkLst>
        </pc:spChg>
        <pc:spChg chg="add mod">
          <ac:chgData name="Lonely Wolf" userId="86a5314bc0f9c92f" providerId="LiveId" clId="{3588C210-6694-484D-B3FC-8D43FD75D2AA}" dt="2022-11-19T04:36:14.944" v="647" actId="790"/>
          <ac:spMkLst>
            <pc:docMk/>
            <pc:sldMk cId="3336671571" sldId="256"/>
            <ac:spMk id="5" creationId="{D005331B-7E15-EB56-E2ED-B5426C04F62B}"/>
          </ac:spMkLst>
        </pc:spChg>
        <pc:spChg chg="add mod ord">
          <ac:chgData name="Lonely Wolf" userId="86a5314bc0f9c92f" providerId="LiveId" clId="{3588C210-6694-484D-B3FC-8D43FD75D2AA}" dt="2022-11-19T04:36:14.944" v="647" actId="790"/>
          <ac:spMkLst>
            <pc:docMk/>
            <pc:sldMk cId="3336671571" sldId="256"/>
            <ac:spMk id="6" creationId="{0A102773-D0EB-FC6C-A9B5-B146F53154EA}"/>
          </ac:spMkLst>
        </pc:spChg>
        <pc:spChg chg="add mod">
          <ac:chgData name="Lonely Wolf" userId="86a5314bc0f9c92f" providerId="LiveId" clId="{3588C210-6694-484D-B3FC-8D43FD75D2AA}" dt="2022-11-19T04:36:14.944" v="647" actId="790"/>
          <ac:spMkLst>
            <pc:docMk/>
            <pc:sldMk cId="3336671571" sldId="256"/>
            <ac:spMk id="8" creationId="{131ECDEE-9B04-1567-3B42-19C2B2CECB8A}"/>
          </ac:spMkLst>
        </pc:spChg>
        <pc:spChg chg="add del mod">
          <ac:chgData name="Lonely Wolf" userId="86a5314bc0f9c92f" providerId="LiveId" clId="{3588C210-6694-484D-B3FC-8D43FD75D2AA}" dt="2022-11-19T03:58:07.717" v="389" actId="478"/>
          <ac:spMkLst>
            <pc:docMk/>
            <pc:sldMk cId="3336671571" sldId="256"/>
            <ac:spMk id="10" creationId="{52E322F7-D06B-EBF5-2230-4D54AB6DFC5E}"/>
          </ac:spMkLst>
        </pc:spChg>
        <pc:spChg chg="add del mod">
          <ac:chgData name="Lonely Wolf" userId="86a5314bc0f9c92f" providerId="LiveId" clId="{3588C210-6694-484D-B3FC-8D43FD75D2AA}" dt="2022-11-19T03:38:06.723" v="163" actId="478"/>
          <ac:spMkLst>
            <pc:docMk/>
            <pc:sldMk cId="3336671571" sldId="256"/>
            <ac:spMk id="11" creationId="{AE8F9198-AE6E-AD86-53B3-CE03B8530FF7}"/>
          </ac:spMkLst>
        </pc:spChg>
        <pc:spChg chg="add del mod">
          <ac:chgData name="Lonely Wolf" userId="86a5314bc0f9c92f" providerId="LiveId" clId="{3588C210-6694-484D-B3FC-8D43FD75D2AA}" dt="2022-11-19T03:53:37.995" v="351" actId="478"/>
          <ac:spMkLst>
            <pc:docMk/>
            <pc:sldMk cId="3336671571" sldId="256"/>
            <ac:spMk id="12" creationId="{3C5A940C-524C-A31F-DA4E-D830D84E9EBC}"/>
          </ac:spMkLst>
        </pc:spChg>
        <pc:spChg chg="add del mod">
          <ac:chgData name="Lonely Wolf" userId="86a5314bc0f9c92f" providerId="LiveId" clId="{3588C210-6694-484D-B3FC-8D43FD75D2AA}" dt="2022-11-19T03:38:38.896" v="168" actId="478"/>
          <ac:spMkLst>
            <pc:docMk/>
            <pc:sldMk cId="3336671571" sldId="256"/>
            <ac:spMk id="13" creationId="{D824CB3C-D037-CE52-C27D-9D84E9875979}"/>
          </ac:spMkLst>
        </pc:spChg>
        <pc:spChg chg="add del mod">
          <ac:chgData name="Lonely Wolf" userId="86a5314bc0f9c92f" providerId="LiveId" clId="{3588C210-6694-484D-B3FC-8D43FD75D2AA}" dt="2022-11-19T03:40:57.706" v="256" actId="478"/>
          <ac:spMkLst>
            <pc:docMk/>
            <pc:sldMk cId="3336671571" sldId="256"/>
            <ac:spMk id="14" creationId="{F197117B-E565-6A47-F362-E87AB89D58AB}"/>
          </ac:spMkLst>
        </pc:spChg>
        <pc:spChg chg="add del">
          <ac:chgData name="Lonely Wolf" userId="86a5314bc0f9c92f" providerId="LiveId" clId="{3588C210-6694-484D-B3FC-8D43FD75D2AA}" dt="2022-11-19T03:45:30.454" v="296" actId="22"/>
          <ac:spMkLst>
            <pc:docMk/>
            <pc:sldMk cId="3336671571" sldId="256"/>
            <ac:spMk id="17" creationId="{C020141E-3F33-1EAB-3F7C-66B3D0C2CF39}"/>
          </ac:spMkLst>
        </pc:spChg>
        <pc:spChg chg="add mod">
          <ac:chgData name="Lonely Wolf" userId="86a5314bc0f9c92f" providerId="LiveId" clId="{3588C210-6694-484D-B3FC-8D43FD75D2AA}" dt="2022-11-19T04:51:23.669" v="783" actId="14100"/>
          <ac:spMkLst>
            <pc:docMk/>
            <pc:sldMk cId="3336671571" sldId="256"/>
            <ac:spMk id="20" creationId="{F621A289-AE51-D273-82E5-52BC76507F56}"/>
          </ac:spMkLst>
        </pc:spChg>
        <pc:spChg chg="add mod">
          <ac:chgData name="Lonely Wolf" userId="86a5314bc0f9c92f" providerId="LiveId" clId="{3588C210-6694-484D-B3FC-8D43FD75D2AA}" dt="2022-11-19T04:36:14.944" v="647" actId="790"/>
          <ac:spMkLst>
            <pc:docMk/>
            <pc:sldMk cId="3336671571" sldId="256"/>
            <ac:spMk id="23" creationId="{2881F181-05E0-3ACE-E50D-65D40CD8C8D5}"/>
          </ac:spMkLst>
        </pc:spChg>
        <pc:spChg chg="add mod">
          <ac:chgData name="Lonely Wolf" userId="86a5314bc0f9c92f" providerId="LiveId" clId="{3588C210-6694-484D-B3FC-8D43FD75D2AA}" dt="2022-11-19T04:52:50.613" v="860" actId="948"/>
          <ac:spMkLst>
            <pc:docMk/>
            <pc:sldMk cId="3336671571" sldId="256"/>
            <ac:spMk id="24" creationId="{3F4D83CD-82DF-F52D-D740-44681AE8DD1D}"/>
          </ac:spMkLst>
        </pc:spChg>
        <pc:spChg chg="add mod">
          <ac:chgData name="Lonely Wolf" userId="86a5314bc0f9c92f" providerId="LiveId" clId="{3588C210-6694-484D-B3FC-8D43FD75D2AA}" dt="2022-11-19T04:36:14.944" v="647" actId="790"/>
          <ac:spMkLst>
            <pc:docMk/>
            <pc:sldMk cId="3336671571" sldId="256"/>
            <ac:spMk id="27" creationId="{4C1C8B38-6084-433B-AE48-73C5ACDA0981}"/>
          </ac:spMkLst>
        </pc:spChg>
        <pc:spChg chg="del mod topLvl">
          <ac:chgData name="Lonely Wolf" userId="86a5314bc0f9c92f" providerId="LiveId" clId="{3588C210-6694-484D-B3FC-8D43FD75D2AA}" dt="2022-11-19T04:50:57.174" v="725" actId="478"/>
          <ac:spMkLst>
            <pc:docMk/>
            <pc:sldMk cId="3336671571" sldId="256"/>
            <ac:spMk id="32" creationId="{1D96BFD5-EC63-D7D0-5EA4-2C55CDD123E4}"/>
          </ac:spMkLst>
        </pc:spChg>
        <pc:spChg chg="add mod">
          <ac:chgData name="Lonely Wolf" userId="86a5314bc0f9c92f" providerId="LiveId" clId="{3588C210-6694-484D-B3FC-8D43FD75D2AA}" dt="2022-11-19T04:25:05.346" v="530" actId="571"/>
          <ac:spMkLst>
            <pc:docMk/>
            <pc:sldMk cId="3336671571" sldId="256"/>
            <ac:spMk id="34" creationId="{5CF62ECA-4ED0-4ABC-745A-D0424E108B3A}"/>
          </ac:spMkLst>
        </pc:spChg>
        <pc:spChg chg="add mod">
          <ac:chgData name="Lonely Wolf" userId="86a5314bc0f9c92f" providerId="LiveId" clId="{3588C210-6694-484D-B3FC-8D43FD75D2AA}" dt="2022-11-19T04:51:40.054" v="823" actId="20577"/>
          <ac:spMkLst>
            <pc:docMk/>
            <pc:sldMk cId="3336671571" sldId="256"/>
            <ac:spMk id="41" creationId="{26EF8A0C-3D8D-0B84-F759-4B677104E66E}"/>
          </ac:spMkLst>
        </pc:spChg>
        <pc:spChg chg="add mod">
          <ac:chgData name="Lonely Wolf" userId="86a5314bc0f9c92f" providerId="LiveId" clId="{3588C210-6694-484D-B3FC-8D43FD75D2AA}" dt="2022-11-19T05:07:26.913" v="875" actId="1035"/>
          <ac:spMkLst>
            <pc:docMk/>
            <pc:sldMk cId="3336671571" sldId="256"/>
            <ac:spMk id="42" creationId="{20E38B2F-8484-17D8-FEB4-0B6D07EDD381}"/>
          </ac:spMkLst>
        </pc:spChg>
        <pc:spChg chg="add mod">
          <ac:chgData name="Lonely Wolf" userId="86a5314bc0f9c92f" providerId="LiveId" clId="{3588C210-6694-484D-B3FC-8D43FD75D2AA}" dt="2022-11-19T04:52:27.673" v="859" actId="1035"/>
          <ac:spMkLst>
            <pc:docMk/>
            <pc:sldMk cId="3336671571" sldId="256"/>
            <ac:spMk id="43" creationId="{1A9F9479-6888-EEF5-3B65-960BE76D00D0}"/>
          </ac:spMkLst>
        </pc:spChg>
        <pc:grpChg chg="add mod">
          <ac:chgData name="Lonely Wolf" userId="86a5314bc0f9c92f" providerId="LiveId" clId="{3588C210-6694-484D-B3FC-8D43FD75D2AA}" dt="2022-11-19T04:53:04.370" v="861" actId="14100"/>
          <ac:grpSpMkLst>
            <pc:docMk/>
            <pc:sldMk cId="3336671571" sldId="256"/>
            <ac:grpSpMk id="30" creationId="{5F388DCE-CB06-1037-CC77-490A9FE370BC}"/>
          </ac:grpSpMkLst>
        </pc:grpChg>
        <pc:grpChg chg="add del mod">
          <ac:chgData name="Lonely Wolf" userId="86a5314bc0f9c92f" providerId="LiveId" clId="{3588C210-6694-484D-B3FC-8D43FD75D2AA}" dt="2022-11-19T04:50:57.174" v="725" actId="478"/>
          <ac:grpSpMkLst>
            <pc:docMk/>
            <pc:sldMk cId="3336671571" sldId="256"/>
            <ac:grpSpMk id="31" creationId="{3F92EE97-BE5A-04D9-4B08-9D788322A234}"/>
          </ac:grpSpMkLst>
        </pc:grpChg>
        <pc:graphicFrameChg chg="add del mod modGraphic">
          <ac:chgData name="Lonely Wolf" userId="86a5314bc0f9c92f" providerId="LiveId" clId="{3588C210-6694-484D-B3FC-8D43FD75D2AA}" dt="2022-11-19T03:45:13.472" v="293" actId="478"/>
          <ac:graphicFrameMkLst>
            <pc:docMk/>
            <pc:sldMk cId="3336671571" sldId="256"/>
            <ac:graphicFrameMk id="15" creationId="{EB60032B-71CC-AB52-D093-DF5B787A4745}"/>
          </ac:graphicFrameMkLst>
        </pc:graphicFrameChg>
        <pc:picChg chg="add mod">
          <ac:chgData name="Lonely Wolf" userId="86a5314bc0f9c92f" providerId="LiveId" clId="{3588C210-6694-484D-B3FC-8D43FD75D2AA}" dt="2022-11-19T04:51:28.826" v="790" actId="1035"/>
          <ac:picMkLst>
            <pc:docMk/>
            <pc:sldMk cId="3336671571" sldId="256"/>
            <ac:picMk id="26" creationId="{67EFD794-9F5F-301C-FCB7-5BA8C9946C14}"/>
          </ac:picMkLst>
        </pc:picChg>
        <pc:picChg chg="add mod">
          <ac:chgData name="Lonely Wolf" userId="86a5314bc0f9c92f" providerId="LiveId" clId="{3588C210-6694-484D-B3FC-8D43FD75D2AA}" dt="2022-11-19T05:07:26.913" v="875" actId="1035"/>
          <ac:picMkLst>
            <pc:docMk/>
            <pc:sldMk cId="3336671571" sldId="256"/>
            <ac:picMk id="37" creationId="{0D81703E-E02E-235E-0742-7CB7492D1FF9}"/>
          </ac:picMkLst>
        </pc:picChg>
        <pc:picChg chg="add del mod">
          <ac:chgData name="Lonely Wolf" userId="86a5314bc0f9c92f" providerId="LiveId" clId="{3588C210-6694-484D-B3FC-8D43FD75D2AA}" dt="2022-11-19T05:07:10.758" v="862" actId="478"/>
          <ac:picMkLst>
            <pc:docMk/>
            <pc:sldMk cId="3336671571" sldId="256"/>
            <ac:picMk id="39" creationId="{2FC38E16-2C3C-357E-1FBF-0FCB9D64981B}"/>
          </ac:picMkLst>
        </pc:picChg>
        <pc:picChg chg="add mod">
          <ac:chgData name="Lonely Wolf" userId="86a5314bc0f9c92f" providerId="LiveId" clId="{3588C210-6694-484D-B3FC-8D43FD75D2AA}" dt="2022-11-19T05:07:18.267" v="866" actId="1076"/>
          <ac:picMkLst>
            <pc:docMk/>
            <pc:sldMk cId="3336671571" sldId="256"/>
            <ac:picMk id="45" creationId="{3109DF23-2F6A-9A75-2807-19B23C6F2037}"/>
          </ac:picMkLst>
        </pc:picChg>
        <pc:cxnChg chg="add del">
          <ac:chgData name="Lonely Wolf" userId="86a5314bc0f9c92f" providerId="LiveId" clId="{3588C210-6694-484D-B3FC-8D43FD75D2AA}" dt="2022-11-19T03:51:10.268" v="313" actId="11529"/>
          <ac:cxnSpMkLst>
            <pc:docMk/>
            <pc:sldMk cId="3336671571" sldId="256"/>
            <ac:cxnSpMk id="19" creationId="{7BFE0B72-EE1E-88B0-74CD-544CE068D998}"/>
          </ac:cxnSpMkLst>
        </pc:cxnChg>
        <pc:cxnChg chg="add mod ord">
          <ac:chgData name="Lonely Wolf" userId="86a5314bc0f9c92f" providerId="LiveId" clId="{3588C210-6694-484D-B3FC-8D43FD75D2AA}" dt="2022-11-19T04:50:44.086" v="722" actId="1076"/>
          <ac:cxnSpMkLst>
            <pc:docMk/>
            <pc:sldMk cId="3336671571" sldId="256"/>
            <ac:cxnSpMk id="22" creationId="{04E1203D-1BEF-8E22-23F6-5AF89015FF11}"/>
          </ac:cxnSpMkLst>
        </pc:cxnChg>
        <pc:cxnChg chg="add mod">
          <ac:chgData name="Lonely Wolf" userId="86a5314bc0f9c92f" providerId="LiveId" clId="{3588C210-6694-484D-B3FC-8D43FD75D2AA}" dt="2022-11-19T04:08:36.158" v="447" actId="1035"/>
          <ac:cxnSpMkLst>
            <pc:docMk/>
            <pc:sldMk cId="3336671571" sldId="256"/>
            <ac:cxnSpMk id="28" creationId="{663A72C4-A871-28B2-5A1A-8669CBEC0907}"/>
          </ac:cxnSpMkLst>
        </pc:cxnChg>
        <pc:cxnChg chg="add mod ord">
          <ac:chgData name="Lonely Wolf" userId="86a5314bc0f9c92f" providerId="LiveId" clId="{3588C210-6694-484D-B3FC-8D43FD75D2AA}" dt="2022-11-19T04:31:08.221" v="608" actId="1035"/>
          <ac:cxnSpMkLst>
            <pc:docMk/>
            <pc:sldMk cId="3336671571" sldId="256"/>
            <ac:cxnSpMk id="29" creationId="{D6147EE8-507B-830E-DB8D-4A14DF79D93B}"/>
          </ac:cxnSpMkLst>
        </pc:cxnChg>
        <pc:cxnChg chg="del mod topLvl">
          <ac:chgData name="Lonely Wolf" userId="86a5314bc0f9c92f" providerId="LiveId" clId="{3588C210-6694-484D-B3FC-8D43FD75D2AA}" dt="2022-11-19T04:50:57.174" v="725" actId="478"/>
          <ac:cxnSpMkLst>
            <pc:docMk/>
            <pc:sldMk cId="3336671571" sldId="256"/>
            <ac:cxnSpMk id="33" creationId="{CC8DFA71-E6E9-6F2A-A4DF-3D0C92C9FF4B}"/>
          </ac:cxnSpMkLst>
        </pc:cxnChg>
        <pc:cxnChg chg="add mod">
          <ac:chgData name="Lonely Wolf" userId="86a5314bc0f9c92f" providerId="LiveId" clId="{3588C210-6694-484D-B3FC-8D43FD75D2AA}" dt="2022-11-19T04:25:05.346" v="530" actId="571"/>
          <ac:cxnSpMkLst>
            <pc:docMk/>
            <pc:sldMk cId="3336671571" sldId="256"/>
            <ac:cxnSpMk id="35" creationId="{D1F50A34-96E4-2BF8-A93F-EDB7ABE27D4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6854-A303-4130-A6EB-280E1CE5DB55}" type="datetimeFigureOut">
              <a:rPr lang="vi-VN" smtClean="0"/>
              <a:t>28/11/2022</a:t>
            </a:fld>
            <a:endParaRPr lang="vi-VN"/>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CB63B-62A2-496A-8E62-FD8E46DC19A1}" type="slidenum">
              <a:rPr lang="vi-VN" smtClean="0"/>
              <a:t>‹#›</a:t>
            </a:fld>
            <a:endParaRPr lang="vi-VN"/>
          </a:p>
        </p:txBody>
      </p:sp>
    </p:spTree>
    <p:extLst>
      <p:ext uri="{BB962C8B-B14F-4D97-AF65-F5344CB8AC3E}">
        <p14:creationId xmlns:p14="http://schemas.microsoft.com/office/powerpoint/2010/main" val="4113592809"/>
      </p:ext>
    </p:extLst>
  </p:cSld>
  <p:clrMap bg1="lt1" tx1="dk1" bg2="lt2" tx2="dk2" accent1="accent1" accent2="accent2" accent3="accent3" accent4="accent4" accent5="accent5" accent6="accent6" hlink="hlink" folHlink="folHlink"/>
  <p:notesStyle>
    <a:lvl1pPr marL="0" algn="l" defTabSz="3507821" rtl="0" eaLnBrk="1" latinLnBrk="0" hangingPunct="1">
      <a:defRPr sz="4603" kern="1200">
        <a:solidFill>
          <a:schemeClr val="tx1"/>
        </a:solidFill>
        <a:latin typeface="+mn-lt"/>
        <a:ea typeface="+mn-ea"/>
        <a:cs typeface="+mn-cs"/>
      </a:defRPr>
    </a:lvl1pPr>
    <a:lvl2pPr marL="1753911" algn="l" defTabSz="3507821" rtl="0" eaLnBrk="1" latinLnBrk="0" hangingPunct="1">
      <a:defRPr sz="4603" kern="1200">
        <a:solidFill>
          <a:schemeClr val="tx1"/>
        </a:solidFill>
        <a:latin typeface="+mn-lt"/>
        <a:ea typeface="+mn-ea"/>
        <a:cs typeface="+mn-cs"/>
      </a:defRPr>
    </a:lvl2pPr>
    <a:lvl3pPr marL="3507821" algn="l" defTabSz="3507821" rtl="0" eaLnBrk="1" latinLnBrk="0" hangingPunct="1">
      <a:defRPr sz="4603" kern="1200">
        <a:solidFill>
          <a:schemeClr val="tx1"/>
        </a:solidFill>
        <a:latin typeface="+mn-lt"/>
        <a:ea typeface="+mn-ea"/>
        <a:cs typeface="+mn-cs"/>
      </a:defRPr>
    </a:lvl3pPr>
    <a:lvl4pPr marL="5261732" algn="l" defTabSz="3507821" rtl="0" eaLnBrk="1" latinLnBrk="0" hangingPunct="1">
      <a:defRPr sz="4603" kern="1200">
        <a:solidFill>
          <a:schemeClr val="tx1"/>
        </a:solidFill>
        <a:latin typeface="+mn-lt"/>
        <a:ea typeface="+mn-ea"/>
        <a:cs typeface="+mn-cs"/>
      </a:defRPr>
    </a:lvl4pPr>
    <a:lvl5pPr marL="7015643" algn="l" defTabSz="3507821" rtl="0" eaLnBrk="1" latinLnBrk="0" hangingPunct="1">
      <a:defRPr sz="4603" kern="1200">
        <a:solidFill>
          <a:schemeClr val="tx1"/>
        </a:solidFill>
        <a:latin typeface="+mn-lt"/>
        <a:ea typeface="+mn-ea"/>
        <a:cs typeface="+mn-cs"/>
      </a:defRPr>
    </a:lvl5pPr>
    <a:lvl6pPr marL="8769553" algn="l" defTabSz="3507821" rtl="0" eaLnBrk="1" latinLnBrk="0" hangingPunct="1">
      <a:defRPr sz="4603" kern="1200">
        <a:solidFill>
          <a:schemeClr val="tx1"/>
        </a:solidFill>
        <a:latin typeface="+mn-lt"/>
        <a:ea typeface="+mn-ea"/>
        <a:cs typeface="+mn-cs"/>
      </a:defRPr>
    </a:lvl6pPr>
    <a:lvl7pPr marL="10523464" algn="l" defTabSz="3507821" rtl="0" eaLnBrk="1" latinLnBrk="0" hangingPunct="1">
      <a:defRPr sz="4603" kern="1200">
        <a:solidFill>
          <a:schemeClr val="tx1"/>
        </a:solidFill>
        <a:latin typeface="+mn-lt"/>
        <a:ea typeface="+mn-ea"/>
        <a:cs typeface="+mn-cs"/>
      </a:defRPr>
    </a:lvl7pPr>
    <a:lvl8pPr marL="12277374" algn="l" defTabSz="3507821" rtl="0" eaLnBrk="1" latinLnBrk="0" hangingPunct="1">
      <a:defRPr sz="4603" kern="1200">
        <a:solidFill>
          <a:schemeClr val="tx1"/>
        </a:solidFill>
        <a:latin typeface="+mn-lt"/>
        <a:ea typeface="+mn-ea"/>
        <a:cs typeface="+mn-cs"/>
      </a:defRPr>
    </a:lvl8pPr>
    <a:lvl9pPr marL="14031285" algn="l" defTabSz="3507821"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22CB63B-62A2-496A-8E62-FD8E46DC19A1}" type="slidenum">
              <a:rPr lang="vi-VN" smtClean="0"/>
              <a:t>1</a:t>
            </a:fld>
            <a:endParaRPr lang="vi-VN"/>
          </a:p>
        </p:txBody>
      </p:sp>
    </p:spTree>
    <p:extLst>
      <p:ext uri="{BB962C8B-B14F-4D97-AF65-F5344CB8AC3E}">
        <p14:creationId xmlns:p14="http://schemas.microsoft.com/office/powerpoint/2010/main" val="208819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1132"/>
            <a:ext cx="25704245" cy="14914762"/>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28/11/2022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76937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28/11/2022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416169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0848"/>
            <a:ext cx="6520562" cy="363051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80848"/>
            <a:ext cx="19183683" cy="363051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28/11/2022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403912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28/11/2022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34423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0331"/>
            <a:ext cx="26082248" cy="178203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69280"/>
            <a:ext cx="26082248" cy="937130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67A01-3607-4F67-BD28-898B3BDB0F1F}" type="datetimeFigureOut">
              <a:rPr lang="vi-VN" smtClean="0"/>
              <a:t>28/11/2022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80078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567A01-3607-4F67-BD28-898B3BDB0F1F}" type="datetimeFigureOut">
              <a:rPr lang="vi-VN" smtClean="0"/>
              <a:t>28/11/2022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25142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7"/>
            <a:ext cx="26082248" cy="828047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501820"/>
            <a:ext cx="12793057"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48601"/>
            <a:ext cx="12793057"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501820"/>
            <a:ext cx="12856061"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48601"/>
            <a:ext cx="12856061"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67A01-3607-4F67-BD28-898B3BDB0F1F}" type="datetimeFigureOut">
              <a:rPr lang="vi-VN" smtClean="0"/>
              <a:t>28/11/2022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55092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567A01-3607-4F67-BD28-898B3BDB0F1F}" type="datetimeFigureOut">
              <a:rPr lang="vi-VN" smtClean="0"/>
              <a:t>28/11/2022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21559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67A01-3607-4F67-BD28-898B3BDB0F1F}" type="datetimeFigureOut">
              <a:rPr lang="vi-VN" smtClean="0"/>
              <a:t>28/11/2022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10756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68216"/>
            <a:ext cx="15309146" cy="3044436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5F567A01-3607-4F67-BD28-898B3BDB0F1F}" type="datetimeFigureOut">
              <a:rPr lang="vi-VN" smtClean="0"/>
              <a:t>28/11/2022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600788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68216"/>
            <a:ext cx="15309146" cy="3044436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5F567A01-3607-4F67-BD28-898B3BDB0F1F}" type="datetimeFigureOut">
              <a:rPr lang="vi-VN" smtClean="0"/>
              <a:t>28/11/2022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52746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7"/>
            <a:ext cx="26082248" cy="82804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706598"/>
            <a:ext cx="6804065" cy="2280848"/>
          </a:xfrm>
          <a:prstGeom prst="rect">
            <a:avLst/>
          </a:prstGeom>
        </p:spPr>
        <p:txBody>
          <a:bodyPr vert="horz" lIns="91440" tIns="45720" rIns="91440" bIns="45720" rtlCol="0" anchor="ctr"/>
          <a:lstStyle>
            <a:lvl1pPr algn="l">
              <a:defRPr sz="3969">
                <a:solidFill>
                  <a:schemeClr val="tx1">
                    <a:tint val="75000"/>
                  </a:schemeClr>
                </a:solidFill>
              </a:defRPr>
            </a:lvl1pPr>
          </a:lstStyle>
          <a:p>
            <a:fld id="{5F567A01-3607-4F67-BD28-898B3BDB0F1F}" type="datetimeFigureOut">
              <a:rPr lang="vi-VN" smtClean="0"/>
              <a:t>28/11/2022</a:t>
            </a:fld>
            <a:endParaRPr lang="vi-VN"/>
          </a:p>
        </p:txBody>
      </p:sp>
      <p:sp>
        <p:nvSpPr>
          <p:cNvPr id="5" name="Footer Placeholder 4"/>
          <p:cNvSpPr>
            <a:spLocks noGrp="1"/>
          </p:cNvSpPr>
          <p:nvPr>
            <p:ph type="ftr" sz="quarter" idx="3"/>
          </p:nvPr>
        </p:nvSpPr>
        <p:spPr>
          <a:xfrm>
            <a:off x="10017096" y="39706598"/>
            <a:ext cx="10206097" cy="228084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21357203" y="39706598"/>
            <a:ext cx="6804065" cy="2280848"/>
          </a:xfrm>
          <a:prstGeom prst="rect">
            <a:avLst/>
          </a:prstGeom>
        </p:spPr>
        <p:txBody>
          <a:bodyPr vert="horz" lIns="91440" tIns="45720" rIns="91440" bIns="45720" rtlCol="0" anchor="ctr"/>
          <a:lstStyle>
            <a:lvl1pPr algn="r">
              <a:defRPr sz="3969">
                <a:solidFill>
                  <a:schemeClr val="tx1">
                    <a:tint val="75000"/>
                  </a:schemeClr>
                </a:solidFill>
              </a:defRPr>
            </a:lvl1pPr>
          </a:lstStyle>
          <a:p>
            <a:fld id="{8C1BBC34-8B9B-426B-9BAC-C99237A3AB94}" type="slidenum">
              <a:rPr lang="vi-VN" smtClean="0"/>
              <a:t>‹#›</a:t>
            </a:fld>
            <a:endParaRPr lang="vi-VN"/>
          </a:p>
        </p:txBody>
      </p:sp>
    </p:spTree>
    <p:extLst>
      <p:ext uri="{BB962C8B-B14F-4D97-AF65-F5344CB8AC3E}">
        <p14:creationId xmlns:p14="http://schemas.microsoft.com/office/powerpoint/2010/main" val="4001297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102773-D0EB-FC6C-A9B5-B146F53154EA}"/>
              </a:ext>
            </a:extLst>
          </p:cNvPr>
          <p:cNvSpPr/>
          <p:nvPr/>
        </p:nvSpPr>
        <p:spPr>
          <a:xfrm>
            <a:off x="0" y="2567874"/>
            <a:ext cx="30240288" cy="6513749"/>
          </a:xfrm>
          <a:prstGeom prst="rect">
            <a:avLst/>
          </a:prstGeom>
          <a:solidFill>
            <a:srgbClr val="D79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solidFill>
                <a:schemeClr val="accent2">
                  <a:lumMod val="60000"/>
                  <a:lumOff val="40000"/>
                </a:schemeClr>
              </a:solidFill>
            </a:endParaRPr>
          </a:p>
        </p:txBody>
      </p:sp>
      <p:sp>
        <p:nvSpPr>
          <p:cNvPr id="5" name="TextBox 4">
            <a:extLst>
              <a:ext uri="{FF2B5EF4-FFF2-40B4-BE49-F238E27FC236}">
                <a16:creationId xmlns:a16="http://schemas.microsoft.com/office/drawing/2014/main" id="{D005331B-7E15-EB56-E2ED-B5426C04F62B}"/>
              </a:ext>
            </a:extLst>
          </p:cNvPr>
          <p:cNvSpPr txBox="1"/>
          <p:nvPr/>
        </p:nvSpPr>
        <p:spPr>
          <a:xfrm>
            <a:off x="2072469" y="2752225"/>
            <a:ext cx="27040114" cy="4049955"/>
          </a:xfrm>
          <a:prstGeom prst="rect">
            <a:avLst/>
          </a:prstGeom>
          <a:noFill/>
        </p:spPr>
        <p:txBody>
          <a:bodyPr wrap="square">
            <a:spAutoFit/>
          </a:bodyPr>
          <a:lstStyle/>
          <a:p>
            <a:pPr algn="ctr">
              <a:lnSpc>
                <a:spcPct val="110000"/>
              </a:lnSpc>
            </a:pPr>
            <a:r>
              <a:rPr lang="en-US" sz="8000" b="1" noProof="1">
                <a:solidFill>
                  <a:schemeClr val="bg1"/>
                </a:solidFill>
                <a:latin typeface="Arial" panose="020B0604020202020204" pitchFamily="34" charset="0"/>
                <a:cs typeface="Arial" panose="020B0604020202020204" pitchFamily="34" charset="0"/>
              </a:rPr>
              <a:t>Leveraging Reinforcement Learning and Generative Adversarial Networks to Craft Mutants of Windows Malware against Black-box malware detectors</a:t>
            </a:r>
          </a:p>
        </p:txBody>
      </p:sp>
      <p:sp>
        <p:nvSpPr>
          <p:cNvPr id="8" name="TextBox 7">
            <a:extLst>
              <a:ext uri="{FF2B5EF4-FFF2-40B4-BE49-F238E27FC236}">
                <a16:creationId xmlns:a16="http://schemas.microsoft.com/office/drawing/2014/main" id="{131ECDEE-9B04-1567-3B42-19C2B2CECB8A}"/>
              </a:ext>
            </a:extLst>
          </p:cNvPr>
          <p:cNvSpPr txBox="1"/>
          <p:nvPr/>
        </p:nvSpPr>
        <p:spPr>
          <a:xfrm>
            <a:off x="406518" y="6784624"/>
            <a:ext cx="29260905" cy="2169825"/>
          </a:xfrm>
          <a:prstGeom prst="rect">
            <a:avLst/>
          </a:prstGeom>
          <a:noFill/>
        </p:spPr>
        <p:txBody>
          <a:bodyPr wrap="square">
            <a:spAutoFit/>
          </a:bodyPr>
          <a:lstStyle/>
          <a:p>
            <a:pPr algn="ctr">
              <a:spcBef>
                <a:spcPts val="1200"/>
              </a:spcBef>
              <a:spcAft>
                <a:spcPts val="600"/>
              </a:spcAft>
            </a:pPr>
            <a:r>
              <a:rPr lang="en-US" sz="4500" noProof="1">
                <a:solidFill>
                  <a:schemeClr val="bg1"/>
                </a:solidFill>
                <a:latin typeface="Arial" panose="020B0604020202020204" pitchFamily="34" charset="0"/>
                <a:cs typeface="Arial" panose="020B0604020202020204" pitchFamily="34" charset="0"/>
              </a:rPr>
              <a:t>Phan The Duy, Tran Duc Luong, Nguyen Hoang Quoc An, Nguyen Huu Quyen, Nghi Hoang Khoa, Van-Hau Pham</a:t>
            </a:r>
            <a:br>
              <a:rPr lang="en-US" sz="4500" noProof="1">
                <a:solidFill>
                  <a:schemeClr val="bg1"/>
                </a:solidFill>
                <a:latin typeface="Arial" panose="020B0604020202020204" pitchFamily="34" charset="0"/>
                <a:cs typeface="Arial" panose="020B0604020202020204" pitchFamily="34" charset="0"/>
              </a:rPr>
            </a:br>
            <a:r>
              <a:rPr lang="en-US" sz="4500" i="1" noProof="1">
                <a:solidFill>
                  <a:schemeClr val="bg1"/>
                </a:solidFill>
                <a:latin typeface="Arial" panose="020B0604020202020204" pitchFamily="34" charset="0"/>
                <a:cs typeface="Arial" panose="020B0604020202020204" pitchFamily="34" charset="0"/>
              </a:rPr>
              <a:t>Information Security Laboratory, University of Information Technology,</a:t>
            </a:r>
            <a:br>
              <a:rPr lang="en-US" sz="4500" i="1" noProof="1">
                <a:solidFill>
                  <a:schemeClr val="bg1"/>
                </a:solidFill>
                <a:latin typeface="Arial" panose="020B0604020202020204" pitchFamily="34" charset="0"/>
                <a:cs typeface="Arial" panose="020B0604020202020204" pitchFamily="34" charset="0"/>
              </a:rPr>
            </a:br>
            <a:r>
              <a:rPr lang="en-US" sz="4500" i="1" noProof="1">
                <a:solidFill>
                  <a:schemeClr val="bg1"/>
                </a:solidFill>
                <a:latin typeface="Arial" panose="020B0604020202020204" pitchFamily="34" charset="0"/>
                <a:cs typeface="Arial" panose="020B0604020202020204" pitchFamily="34" charset="0"/>
              </a:rPr>
              <a:t>Vietnam National University Ho Chi Minh City</a:t>
            </a:r>
          </a:p>
        </p:txBody>
      </p:sp>
      <p:sp>
        <p:nvSpPr>
          <p:cNvPr id="27" name="Rectangle 26">
            <a:extLst>
              <a:ext uri="{FF2B5EF4-FFF2-40B4-BE49-F238E27FC236}">
                <a16:creationId xmlns:a16="http://schemas.microsoft.com/office/drawing/2014/main" id="{4C1C8B38-6084-433B-AE48-73C5ACDA0981}"/>
              </a:ext>
            </a:extLst>
          </p:cNvPr>
          <p:cNvSpPr/>
          <p:nvPr/>
        </p:nvSpPr>
        <p:spPr>
          <a:xfrm>
            <a:off x="-2" y="40811166"/>
            <a:ext cx="30240288" cy="2029108"/>
          </a:xfrm>
          <a:prstGeom prst="rect">
            <a:avLst/>
          </a:prstGeom>
          <a:solidFill>
            <a:srgbClr val="D79831"/>
          </a:solidFill>
          <a:ln>
            <a:solidFill>
              <a:srgbClr val="D798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0" noProof="1">
                <a:effectLst/>
                <a:latin typeface="Arial" panose="020B0604020202020204" pitchFamily="34" charset="0"/>
              </a:rPr>
              <a:t>A paper at SoICT 2022, December 1-3, 2022, Hanoi, Vietnam – Copyright: UIT InSecLab – Email: inseclab@uit.edu.vn</a:t>
            </a:r>
            <a:endParaRPr lang="en-US" sz="3600" b="1" noProof="1"/>
          </a:p>
        </p:txBody>
      </p:sp>
      <p:grpSp>
        <p:nvGrpSpPr>
          <p:cNvPr id="16" name="Group 15">
            <a:extLst>
              <a:ext uri="{FF2B5EF4-FFF2-40B4-BE49-F238E27FC236}">
                <a16:creationId xmlns:a16="http://schemas.microsoft.com/office/drawing/2014/main" id="{62DD6C16-5D92-78DB-EB28-4E58B5CC6F0A}"/>
              </a:ext>
            </a:extLst>
          </p:cNvPr>
          <p:cNvGrpSpPr/>
          <p:nvPr/>
        </p:nvGrpSpPr>
        <p:grpSpPr>
          <a:xfrm>
            <a:off x="1322699" y="9493214"/>
            <a:ext cx="27674423" cy="6224857"/>
            <a:chOff x="1322699" y="9513319"/>
            <a:chExt cx="27674423" cy="6573914"/>
          </a:xfrm>
        </p:grpSpPr>
        <p:sp>
          <p:nvSpPr>
            <p:cNvPr id="20" name="Rectangle: Rounded Corners 19">
              <a:extLst>
                <a:ext uri="{FF2B5EF4-FFF2-40B4-BE49-F238E27FC236}">
                  <a16:creationId xmlns:a16="http://schemas.microsoft.com/office/drawing/2014/main" id="{F621A289-AE51-D273-82E5-52BC76507F56}"/>
                </a:ext>
              </a:extLst>
            </p:cNvPr>
            <p:cNvSpPr/>
            <p:nvPr/>
          </p:nvSpPr>
          <p:spPr>
            <a:xfrm>
              <a:off x="1322699" y="9513319"/>
              <a:ext cx="27674423" cy="6573914"/>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365760" tIns="0" rIns="365760" bIns="0" rtlCol="0" anchor="ctr"/>
            <a:lstStyle/>
            <a:p>
              <a:pPr algn="just">
                <a:lnSpc>
                  <a:spcPct val="150000"/>
                </a:lnSpc>
              </a:pPr>
              <a:r>
                <a:rPr lang="en-US" sz="5600" b="1" noProof="1">
                  <a:solidFill>
                    <a:srgbClr val="D79831"/>
                  </a:solidFill>
                  <a:latin typeface="Arial" panose="020B0604020202020204" pitchFamily="34" charset="0"/>
                  <a:cs typeface="Arial" panose="020B0604020202020204" pitchFamily="34" charset="0"/>
                </a:rPr>
                <a:t>Introduction</a:t>
              </a:r>
            </a:p>
            <a:p>
              <a:pPr algn="just">
                <a:lnSpc>
                  <a:spcPct val="150000"/>
                </a:lnSpc>
              </a:pPr>
              <a:r>
                <a:rPr lang="en-US" sz="3800">
                  <a:solidFill>
                    <a:srgbClr val="404040"/>
                  </a:solidFill>
                  <a:latin typeface="Arial" panose="020B0604020202020204" pitchFamily="34" charset="0"/>
                  <a:cs typeface="Arial" panose="020B0604020202020204" pitchFamily="34" charset="0"/>
                </a:rPr>
                <a:t>Malicious software has grown in great popularity in recent years, posing a considerable threat to Internet users. To build an effective malware detector, it is required to collect a diversity of malware samples and their evolution, since malware authors always try to evade detectors through strategies of malware mutation. Therefore, by leveraging Reinforcement Learning (RL) and Generative Adversarial Networks (GAN), this paper explores the ability to craft mutants of malware for gathering numerous mutated samples in training a machine learning (ML)-based malware detector. </a:t>
              </a:r>
              <a:endParaRPr lang="en-US" sz="3800" noProof="1">
                <a:solidFill>
                  <a:srgbClr val="404040"/>
                </a:solidFill>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663A72C4-A871-28B2-5A1A-8669CBEC0907}"/>
                </a:ext>
              </a:extLst>
            </p:cNvPr>
            <p:cNvCxnSpPr>
              <a:cxnSpLocks/>
            </p:cNvCxnSpPr>
            <p:nvPr/>
          </p:nvCxnSpPr>
          <p:spPr>
            <a:xfrm>
              <a:off x="1794548" y="11167490"/>
              <a:ext cx="6142893"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E9F2699C-BD78-3D47-F7D4-8067439CE120}"/>
              </a:ext>
            </a:extLst>
          </p:cNvPr>
          <p:cNvGrpSpPr/>
          <p:nvPr/>
        </p:nvGrpSpPr>
        <p:grpSpPr>
          <a:xfrm>
            <a:off x="15705611" y="15945961"/>
            <a:ext cx="13305688" cy="11179398"/>
            <a:chOff x="15705611" y="15945961"/>
            <a:chExt cx="13305688" cy="11179398"/>
          </a:xfrm>
        </p:grpSpPr>
        <p:sp>
          <p:nvSpPr>
            <p:cNvPr id="23" name="Rectangle: Rounded Corners 22">
              <a:extLst>
                <a:ext uri="{FF2B5EF4-FFF2-40B4-BE49-F238E27FC236}">
                  <a16:creationId xmlns:a16="http://schemas.microsoft.com/office/drawing/2014/main" id="{2881F181-05E0-3ACE-E50D-65D40CD8C8D5}"/>
                </a:ext>
              </a:extLst>
            </p:cNvPr>
            <p:cNvSpPr/>
            <p:nvPr/>
          </p:nvSpPr>
          <p:spPr>
            <a:xfrm>
              <a:off x="15705611" y="15945961"/>
              <a:ext cx="13305688" cy="11179398"/>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365760" tIns="0" rIns="365760" bIns="0" rtlCol="0" anchor="ctr"/>
            <a:lstStyle/>
            <a:p>
              <a:pPr algn="just">
                <a:lnSpc>
                  <a:spcPct val="150000"/>
                </a:lnSpc>
              </a:pPr>
              <a:r>
                <a:rPr lang="en-US" sz="5600" b="1" noProof="1">
                  <a:solidFill>
                    <a:srgbClr val="D79831"/>
                  </a:solidFill>
                  <a:latin typeface="Arial" panose="020B0604020202020204" pitchFamily="34" charset="0"/>
                  <a:cs typeface="Arial" panose="020B0604020202020204" pitchFamily="34" charset="0"/>
                </a:rPr>
                <a:t>Methodology</a:t>
              </a:r>
            </a:p>
            <a:p>
              <a:pPr algn="just">
                <a:lnSpc>
                  <a:spcPct val="140000"/>
                </a:lnSpc>
                <a:spcBef>
                  <a:spcPts val="3000"/>
                </a:spcBef>
              </a:pPr>
              <a:r>
                <a:rPr lang="en-US" sz="4000">
                  <a:solidFill>
                    <a:srgbClr val="404040"/>
                  </a:solidFill>
                  <a:latin typeface="Arial" panose="020B0604020202020204" pitchFamily="34" charset="0"/>
                  <a:cs typeface="Arial" panose="020B0604020202020204" pitchFamily="34" charset="0"/>
                </a:rPr>
                <a:t>Our work deeply investigates many aspects of efficiency between the fusion of GAN and RL on different settings for mutating an original Windows malware to escape from of the eyes of antivirus. To be more specific, there exists two modules taking over different tasks in our framework. The first module, MalGAN is responsible for transforming the malicious feature vectors into adversarial examples which then are fed to the second module (RL) to train RL agents for crafting new metamorphic malware mutants. </a:t>
              </a:r>
              <a:endParaRPr lang="en-US" sz="3800" noProof="1">
                <a:solidFill>
                  <a:srgbClr val="404040"/>
                </a:solidFill>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6147EE8-507B-830E-DB8D-4A14DF79D93B}"/>
                </a:ext>
              </a:extLst>
            </p:cNvPr>
            <p:cNvCxnSpPr/>
            <p:nvPr/>
          </p:nvCxnSpPr>
          <p:spPr>
            <a:xfrm>
              <a:off x="16189388" y="17810896"/>
              <a:ext cx="6142893"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F388DCE-CB06-1037-CC77-490A9FE370BC}"/>
              </a:ext>
            </a:extLst>
          </p:cNvPr>
          <p:cNvGrpSpPr/>
          <p:nvPr/>
        </p:nvGrpSpPr>
        <p:grpSpPr>
          <a:xfrm>
            <a:off x="1322699" y="27125359"/>
            <a:ext cx="13714272" cy="12962691"/>
            <a:chOff x="47069212" y="21377506"/>
            <a:chExt cx="13702098" cy="10717400"/>
          </a:xfrm>
        </p:grpSpPr>
        <p:sp>
          <p:nvSpPr>
            <p:cNvPr id="24" name="Rectangle: Rounded Corners 23">
              <a:extLst>
                <a:ext uri="{FF2B5EF4-FFF2-40B4-BE49-F238E27FC236}">
                  <a16:creationId xmlns:a16="http://schemas.microsoft.com/office/drawing/2014/main" id="{3F4D83CD-82DF-F52D-D740-44681AE8DD1D}"/>
                </a:ext>
              </a:extLst>
            </p:cNvPr>
            <p:cNvSpPr/>
            <p:nvPr/>
          </p:nvSpPr>
          <p:spPr>
            <a:xfrm>
              <a:off x="47069212" y="21377506"/>
              <a:ext cx="13702098" cy="10717400"/>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365760" tIns="0" rIns="365760" bIns="0" rtlCol="0" anchor="ctr"/>
            <a:lstStyle/>
            <a:p>
              <a:pPr algn="just">
                <a:lnSpc>
                  <a:spcPct val="150000"/>
                </a:lnSpc>
              </a:pPr>
              <a:r>
                <a:rPr lang="en-US" sz="5600" b="1" noProof="1">
                  <a:solidFill>
                    <a:srgbClr val="D79831"/>
                  </a:solidFill>
                  <a:latin typeface="Arial" panose="020B0604020202020204" pitchFamily="34" charset="0"/>
                  <a:cs typeface="Arial" panose="020B0604020202020204" pitchFamily="34" charset="0"/>
                </a:rPr>
                <a:t>Experiments and Results</a:t>
              </a:r>
            </a:p>
            <a:p>
              <a:pPr algn="just">
                <a:lnSpc>
                  <a:spcPct val="150000"/>
                </a:lnSpc>
                <a:spcBef>
                  <a:spcPts val="2400"/>
                </a:spcBef>
              </a:pPr>
              <a:r>
                <a:rPr lang="en-US" sz="4000">
                  <a:solidFill>
                    <a:srgbClr val="404040"/>
                  </a:solidFill>
                  <a:latin typeface="Arial" panose="020B0604020202020204" pitchFamily="34" charset="0"/>
                  <a:cs typeface="Arial" panose="020B0604020202020204" pitchFamily="34" charset="0"/>
                </a:rPr>
                <a:t>In this paper, we conduct 5 scenarios to demonstrate the feasibility of the proposed framework in crafting evasive mutated malware files. We have already evaluated the robustness of the VirusTotal engine and various ML-based detectors, especially MalConv - one of the state-of-the-art ML-based detectors on spotting mutants of Windows malware. The experimental results on real-world datasets prove that the combination method of RL and GAN could be a promising approach to understanding the robustness of ML-based detectors as well as the evolution of evasive malware on computers.</a:t>
              </a:r>
              <a:endParaRPr lang="en-US" sz="4000" noProof="1">
                <a:solidFill>
                  <a:srgbClr val="404040"/>
                </a:solidFill>
                <a:latin typeface="Arial" panose="020B0604020202020204" pitchFamily="34" charset="0"/>
                <a:cs typeface="Arial" panose="020B0604020202020204" pitchFamily="34" charset="0"/>
              </a:endParaRPr>
            </a:p>
          </p:txBody>
        </p:sp>
        <p:cxnSp>
          <p:nvCxnSpPr>
            <p:cNvPr id="22" name="Straight Connector 21">
              <a:extLst>
                <a:ext uri="{FF2B5EF4-FFF2-40B4-BE49-F238E27FC236}">
                  <a16:creationId xmlns:a16="http://schemas.microsoft.com/office/drawing/2014/main" id="{04E1203D-1BEF-8E22-23F6-5AF89015FF11}"/>
                </a:ext>
              </a:extLst>
            </p:cNvPr>
            <p:cNvCxnSpPr/>
            <p:nvPr/>
          </p:nvCxnSpPr>
          <p:spPr>
            <a:xfrm>
              <a:off x="47540642" y="22713361"/>
              <a:ext cx="6142893"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6EF8A0C-3D8D-0B84-F759-4B677104E66E}"/>
              </a:ext>
            </a:extLst>
          </p:cNvPr>
          <p:cNvSpPr txBox="1"/>
          <p:nvPr/>
        </p:nvSpPr>
        <p:spPr>
          <a:xfrm>
            <a:off x="1080305" y="25627630"/>
            <a:ext cx="13714272" cy="523220"/>
          </a:xfrm>
          <a:prstGeom prst="rect">
            <a:avLst/>
          </a:prstGeom>
          <a:noFill/>
        </p:spPr>
        <p:txBody>
          <a:bodyPr wrap="square">
            <a:spAutoFit/>
          </a:bodyPr>
          <a:lstStyle/>
          <a:p>
            <a:pPr algn="ctr"/>
            <a:r>
              <a:rPr lang="en-US" sz="2800" b="1" i="1" noProof="1">
                <a:effectLst/>
                <a:latin typeface="Arial" panose="020B0604020202020204" pitchFamily="34" charset="0"/>
              </a:rPr>
              <a:t>Fig.1</a:t>
            </a:r>
            <a:r>
              <a:rPr lang="en-US" sz="2800" b="0" i="1" noProof="1">
                <a:effectLst/>
                <a:latin typeface="Arial" panose="020B0604020202020204" pitchFamily="34" charset="0"/>
              </a:rPr>
              <a:t> Our proposed model architecture</a:t>
            </a:r>
            <a:endParaRPr lang="en-US" sz="2800" i="1" noProof="1"/>
          </a:p>
        </p:txBody>
      </p:sp>
      <p:pic>
        <p:nvPicPr>
          <p:cNvPr id="1026" name="Picture 2" descr="SoICT 2022">
            <a:extLst>
              <a:ext uri="{FF2B5EF4-FFF2-40B4-BE49-F238E27FC236}">
                <a16:creationId xmlns:a16="http://schemas.microsoft.com/office/drawing/2014/main" id="{5393DF51-2BBA-5260-F389-690045F36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30240286" cy="27522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D651BE1-2126-0A5A-1FFD-843C4A89896E}"/>
              </a:ext>
            </a:extLst>
          </p:cNvPr>
          <p:cNvPicPr>
            <a:picLocks noChangeAspect="1"/>
          </p:cNvPicPr>
          <p:nvPr/>
        </p:nvPicPr>
        <p:blipFill>
          <a:blip r:embed="rId4"/>
          <a:stretch>
            <a:fillRect/>
          </a:stretch>
        </p:blipFill>
        <p:spPr>
          <a:xfrm>
            <a:off x="1164260" y="16908766"/>
            <a:ext cx="14031149" cy="8520508"/>
          </a:xfrm>
          <a:prstGeom prst="rect">
            <a:avLst/>
          </a:prstGeom>
        </p:spPr>
      </p:pic>
      <p:pic>
        <p:nvPicPr>
          <p:cNvPr id="9" name="Picture 2" descr="Káº¿t quáº£ hÃ¬nh áº£nh cho uit logo png">
            <a:extLst>
              <a:ext uri="{FF2B5EF4-FFF2-40B4-BE49-F238E27FC236}">
                <a16:creationId xmlns:a16="http://schemas.microsoft.com/office/drawing/2014/main" id="{9691DA5A-7402-D09F-0377-011AE4A8095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315558" y="40974317"/>
            <a:ext cx="2029818" cy="1725057"/>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184BCEEC-C35C-74CF-5D52-1B94812262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7868" y="40912289"/>
            <a:ext cx="1826862" cy="18268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412FC7F8-CA1B-CAC2-04CA-6C803FD4E6FB}"/>
              </a:ext>
            </a:extLst>
          </p:cNvPr>
          <p:cNvPicPr>
            <a:picLocks noChangeAspect="1"/>
          </p:cNvPicPr>
          <p:nvPr/>
        </p:nvPicPr>
        <p:blipFill>
          <a:blip r:embed="rId8"/>
          <a:stretch>
            <a:fillRect/>
          </a:stretch>
        </p:blipFill>
        <p:spPr>
          <a:xfrm>
            <a:off x="19925085" y="34918442"/>
            <a:ext cx="9340206" cy="5314929"/>
          </a:xfrm>
          <a:prstGeom prst="rect">
            <a:avLst/>
          </a:prstGeom>
        </p:spPr>
      </p:pic>
      <p:sp>
        <p:nvSpPr>
          <p:cNvPr id="34" name="TextBox 33">
            <a:extLst>
              <a:ext uri="{FF2B5EF4-FFF2-40B4-BE49-F238E27FC236}">
                <a16:creationId xmlns:a16="http://schemas.microsoft.com/office/drawing/2014/main" id="{5A9F6254-7B4B-6576-6A39-53F16A47D5CA}"/>
              </a:ext>
            </a:extLst>
          </p:cNvPr>
          <p:cNvSpPr txBox="1"/>
          <p:nvPr/>
        </p:nvSpPr>
        <p:spPr>
          <a:xfrm>
            <a:off x="16055961" y="33249468"/>
            <a:ext cx="6169067" cy="1815882"/>
          </a:xfrm>
          <a:prstGeom prst="rect">
            <a:avLst/>
          </a:prstGeom>
          <a:noFill/>
        </p:spPr>
        <p:txBody>
          <a:bodyPr wrap="square">
            <a:spAutoFit/>
          </a:bodyPr>
          <a:lstStyle/>
          <a:p>
            <a:r>
              <a:rPr lang="en-US" sz="2800" b="1" i="1" noProof="1">
                <a:effectLst/>
                <a:latin typeface="Arial" panose="020B0604020202020204" pitchFamily="34" charset="0"/>
                <a:cs typeface="Arial" panose="020B0604020202020204" pitchFamily="34" charset="0"/>
              </a:rPr>
              <a:t>Tab.1</a:t>
            </a:r>
            <a:r>
              <a:rPr lang="en-US" sz="2800" b="0" i="1" noProof="1">
                <a:effectLst/>
                <a:latin typeface="Arial" panose="020B0604020202020204" pitchFamily="34" charset="0"/>
                <a:cs typeface="Arial" panose="020B0604020202020204" pitchFamily="34" charset="0"/>
              </a:rPr>
              <a:t> O</a:t>
            </a:r>
            <a:r>
              <a:rPr lang="en-US" sz="2800" i="1">
                <a:latin typeface="Arial" panose="020B0604020202020204" pitchFamily="34" charset="0"/>
                <a:cs typeface="Arial" panose="020B0604020202020204" pitchFamily="34" charset="0"/>
              </a:rPr>
              <a:t>ur MalGAN module is working well in generating plausible adversarial malware vectors against black-box classifiers</a:t>
            </a:r>
            <a:endParaRPr lang="en-US" sz="2800" i="1" noProof="1">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28F3DF41-7B4F-F2F7-EB33-03DFECD05A9E}"/>
              </a:ext>
            </a:extLst>
          </p:cNvPr>
          <p:cNvPicPr>
            <a:picLocks noChangeAspect="1"/>
          </p:cNvPicPr>
          <p:nvPr/>
        </p:nvPicPr>
        <p:blipFill>
          <a:blip r:embed="rId9"/>
          <a:stretch>
            <a:fillRect/>
          </a:stretch>
        </p:blipFill>
        <p:spPr>
          <a:xfrm>
            <a:off x="15583531" y="27192007"/>
            <a:ext cx="13488301" cy="6155054"/>
          </a:xfrm>
          <a:prstGeom prst="rect">
            <a:avLst/>
          </a:prstGeom>
        </p:spPr>
      </p:pic>
      <p:sp>
        <p:nvSpPr>
          <p:cNvPr id="38" name="TextBox 37">
            <a:extLst>
              <a:ext uri="{FF2B5EF4-FFF2-40B4-BE49-F238E27FC236}">
                <a16:creationId xmlns:a16="http://schemas.microsoft.com/office/drawing/2014/main" id="{D5020ED4-724B-6B16-FD1C-AAA5374FEB3D}"/>
              </a:ext>
            </a:extLst>
          </p:cNvPr>
          <p:cNvSpPr txBox="1"/>
          <p:nvPr/>
        </p:nvSpPr>
        <p:spPr>
          <a:xfrm>
            <a:off x="22639534" y="33249468"/>
            <a:ext cx="6169067" cy="1384995"/>
          </a:xfrm>
          <a:prstGeom prst="rect">
            <a:avLst/>
          </a:prstGeom>
          <a:noFill/>
        </p:spPr>
        <p:txBody>
          <a:bodyPr wrap="square">
            <a:spAutoFit/>
          </a:bodyPr>
          <a:lstStyle/>
          <a:p>
            <a:pPr algn="r"/>
            <a:r>
              <a:rPr lang="en-US" sz="2800" b="1" i="1" noProof="1">
                <a:effectLst/>
                <a:latin typeface="Arial" panose="020B0604020202020204" pitchFamily="34" charset="0"/>
                <a:cs typeface="Arial" panose="020B0604020202020204" pitchFamily="34" charset="0"/>
              </a:rPr>
              <a:t>Tab.2</a:t>
            </a:r>
            <a:r>
              <a:rPr lang="en-US" sz="2800" b="0" i="1" noProof="1">
                <a:effectLst/>
                <a:latin typeface="Arial" panose="020B0604020202020204" pitchFamily="34" charset="0"/>
                <a:cs typeface="Arial" panose="020B0604020202020204" pitchFamily="34" charset="0"/>
              </a:rPr>
              <a:t> </a:t>
            </a:r>
            <a:r>
              <a:rPr lang="en-US" sz="2800" i="1" noProof="1">
                <a:latin typeface="Arial" panose="020B0604020202020204" pitchFamily="34" charset="0"/>
                <a:cs typeface="Arial" panose="020B0604020202020204" pitchFamily="34" charset="0"/>
              </a:rPr>
              <a:t>The evasive performance of PE mutants by RL-GAN method outperforms RL-only approach</a:t>
            </a:r>
          </a:p>
        </p:txBody>
      </p:sp>
      <p:sp>
        <p:nvSpPr>
          <p:cNvPr id="39" name="TextBox 38">
            <a:extLst>
              <a:ext uri="{FF2B5EF4-FFF2-40B4-BE49-F238E27FC236}">
                <a16:creationId xmlns:a16="http://schemas.microsoft.com/office/drawing/2014/main" id="{1518DB5B-AE51-22BD-D9DC-26390CB2F1ED}"/>
              </a:ext>
            </a:extLst>
          </p:cNvPr>
          <p:cNvSpPr txBox="1"/>
          <p:nvPr/>
        </p:nvSpPr>
        <p:spPr>
          <a:xfrm>
            <a:off x="15839038" y="35786794"/>
            <a:ext cx="4086047" cy="3108543"/>
          </a:xfrm>
          <a:prstGeom prst="rect">
            <a:avLst/>
          </a:prstGeom>
          <a:noFill/>
        </p:spPr>
        <p:txBody>
          <a:bodyPr wrap="square">
            <a:spAutoFit/>
          </a:bodyPr>
          <a:lstStyle/>
          <a:p>
            <a:pPr algn="r"/>
            <a:r>
              <a:rPr lang="en-US" sz="2800" b="1" i="1" noProof="1">
                <a:effectLst/>
                <a:latin typeface="Arial" panose="020B0604020202020204" pitchFamily="34" charset="0"/>
                <a:cs typeface="Arial" panose="020B0604020202020204" pitchFamily="34" charset="0"/>
              </a:rPr>
              <a:t>Fig.2 </a:t>
            </a:r>
            <a:r>
              <a:rPr lang="en-US" sz="2800" i="1" noProof="1">
                <a:effectLst/>
                <a:latin typeface="Arial" panose="020B0604020202020204" pitchFamily="34" charset="0"/>
                <a:cs typeface="Arial" panose="020B0604020202020204" pitchFamily="34" charset="0"/>
              </a:rPr>
              <a:t>The total number of mutated malware out of 120 files detected by ML-based detection engines when adopting our framework in 4-action case</a:t>
            </a:r>
            <a:endParaRPr lang="en-US" sz="2800" i="1"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66715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435</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Lonely Wolf</dc:creator>
  <cp:lastModifiedBy>Trần Đức Lương</cp:lastModifiedBy>
  <cp:revision>4</cp:revision>
  <dcterms:created xsi:type="dcterms:W3CDTF">2022-11-19T02:58:11Z</dcterms:created>
  <dcterms:modified xsi:type="dcterms:W3CDTF">2022-11-28T15:58:05Z</dcterms:modified>
</cp:coreProperties>
</file>