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1750-BCD0-531E-D097-A4D76579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C68DA-E103-1DDD-8939-FE340D56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47E5-E739-E673-C7C0-3DEBD56A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8A89-568D-FA11-F9E6-6A549745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B7C0-38A0-52C8-7AC4-1571808F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7FEB-456B-5389-37CB-EEFD8B5D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4F617-2EBC-A0ED-DF59-9B8256FD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CE56-957F-E11A-7372-8C36A9C2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CFAB-B5A8-FFDA-81C9-BF294F11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F915-574B-E7B4-9C88-E58B312A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22BC4-914D-B17D-A228-8D74413F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E21E-673F-529C-9639-C61950BB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BAB3-FDA0-DA00-DF7F-3C0D7F79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22C2-4A0B-D06B-2DC6-303662C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8712-86F3-6AF0-B0B9-A1A5A9BE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729A-25F6-1790-11F6-8F7A4F31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552A-A21F-A9B8-A577-D98186E6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1268-8930-ED1F-F710-A20682E5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F13B-9BB3-9745-98B7-CA6961FE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6A46-C008-8948-D1BD-0334161E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2D2F-12A2-8857-9110-43D628E7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77AF-F577-66EB-1C4B-24A7A072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5CF9-64AD-394A-04DF-828ED6EC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E1B-53E1-7E14-FFCB-452314E5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694F-ABD8-45D1-25DA-E6709AA5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7DB7-B823-B40C-A79A-51D527CB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84A7-3F67-51D0-73C1-B27DC8E0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09AE-E519-932A-D2EF-92B7969D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9E37-1BDC-74FB-4589-B7C968A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331D-047E-7A81-F0A3-AD4F1EAD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0C1C3-F354-DA85-374C-3177C90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C10B-AC9F-8990-413C-874BCE92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07A00-AD80-AC4C-DDC2-39595A1F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13F01-F3CE-D36D-10DD-0556B475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A1356-7831-FD63-49A0-B1BBAB9F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A1E35-63E8-90C7-3DD4-699709634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C9EAA-F571-B1CA-9BA0-2B44B6A1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DF64B-DC77-433B-BB58-6FB00C63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90764-E014-D17B-C885-C26949BB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3BCC-1DAF-818E-98DB-8558ADF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09D54-EC1B-9B37-9604-B04A3DFF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D73AC-AC64-02D2-21EB-D50FA1FE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5FCC6-1351-F1E9-7EDF-1CDCE15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B42A3-6ABE-AEC2-5751-C6E3D9E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7C5B2-A273-E31F-B5AC-2A9878F5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64C3-593D-7FF0-DE90-DF5119CB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85DE-76F3-2700-2C58-2D8BDF44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D3AC-54B9-D337-0F94-65185BAB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E6450-3E87-199B-E783-8787869A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E4CA-8437-C961-A819-1038B26D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9871-C18C-EF30-7FE8-5AF9AA9E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FABC-6601-6493-0E71-E7218375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17E7-624F-D652-DA01-DEEA0D13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40E1B-4DD7-E3DB-2232-EE1894F4E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C050-F093-C8C2-2C49-7D03623A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FAA5-2D3C-447D-CAE6-ED637E5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38EF-5A7E-9C71-B675-755F83BA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DA12-23BC-C9EA-5B7C-4AB6FB6F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DC0C-1818-C754-19BC-3542014A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C0A15-DF38-3F23-B37F-4024EC1E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A50A-51E6-7D7B-ECDA-ADF13A19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6E0B-268B-422F-BD9D-C1582D4BF13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8A4B-EFFF-775C-33BF-FC376075B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479E-7C58-91A5-B53E-89B0F6C7E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242-705B-45D2-88AF-5CA9B00C8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C7016B-9967-FC46-D758-BAAE722B1C3E}"/>
              </a:ext>
            </a:extLst>
          </p:cNvPr>
          <p:cNvSpPr/>
          <p:nvPr/>
        </p:nvSpPr>
        <p:spPr>
          <a:xfrm>
            <a:off x="3034553" y="646367"/>
            <a:ext cx="2286000" cy="29314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3D91B4-1F54-B587-099E-25032B65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3317" y="5232124"/>
            <a:ext cx="573741" cy="5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38294-0945-038E-7709-9C873E9B31EB}"/>
              </a:ext>
            </a:extLst>
          </p:cNvPr>
          <p:cNvSpPr txBox="1"/>
          <p:nvPr/>
        </p:nvSpPr>
        <p:spPr>
          <a:xfrm>
            <a:off x="614082" y="5904478"/>
            <a:ext cx="2034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SENSOR DEVICE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0048EE-1B0E-917C-522E-D03AB81C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5788" y="5232124"/>
            <a:ext cx="573741" cy="57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AA4A1-897A-808F-A697-FFDA04DD8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95" y="1876699"/>
            <a:ext cx="1953912" cy="405096"/>
          </a:xfrm>
          <a:prstGeom prst="rect">
            <a:avLst/>
          </a:prstGeom>
        </p:spPr>
      </p:pic>
      <p:pic>
        <p:nvPicPr>
          <p:cNvPr id="1040" name="Picture 16" descr="IoT với ThingsBoard – VMTECH LABS">
            <a:extLst>
              <a:ext uri="{FF2B5EF4-FFF2-40B4-BE49-F238E27FC236}">
                <a16:creationId xmlns:a16="http://schemas.microsoft.com/office/drawing/2014/main" id="{22DB4262-EE10-A264-921F-B52F681E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90" y="3080710"/>
            <a:ext cx="887925" cy="8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3E96F5-250A-7560-EE57-54C6FC8A1472}"/>
              </a:ext>
            </a:extLst>
          </p:cNvPr>
          <p:cNvSpPr txBox="1"/>
          <p:nvPr/>
        </p:nvSpPr>
        <p:spPr>
          <a:xfrm>
            <a:off x="3372969" y="2530595"/>
            <a:ext cx="16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KAFKA RULE NODE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F9373-260B-C1A1-C954-C3E20319F654}"/>
              </a:ext>
            </a:extLst>
          </p:cNvPr>
          <p:cNvCxnSpPr>
            <a:cxnSpLocks/>
          </p:cNvCxnSpPr>
          <p:nvPr/>
        </p:nvCxnSpPr>
        <p:spPr>
          <a:xfrm flipV="1">
            <a:off x="1398494" y="4354404"/>
            <a:ext cx="0" cy="674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7139B56E-6F9C-CCEC-AE65-6235FE28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53" y="3176862"/>
            <a:ext cx="782270" cy="78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701D32-CEC2-C7C8-403F-30173CC7706A}"/>
              </a:ext>
            </a:extLst>
          </p:cNvPr>
          <p:cNvSpPr txBox="1"/>
          <p:nvPr/>
        </p:nvSpPr>
        <p:spPr>
          <a:xfrm>
            <a:off x="1443317" y="4579259"/>
            <a:ext cx="20349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Send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A3264-1FA8-398F-4182-EEABBC224515}"/>
              </a:ext>
            </a:extLst>
          </p:cNvPr>
          <p:cNvSpPr txBox="1"/>
          <p:nvPr/>
        </p:nvSpPr>
        <p:spPr>
          <a:xfrm>
            <a:off x="763216" y="4015850"/>
            <a:ext cx="136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GATEWAYS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8CD71-4E0A-8D6F-6692-FBABC568D717}"/>
              </a:ext>
            </a:extLst>
          </p:cNvPr>
          <p:cNvCxnSpPr>
            <a:cxnSpLocks/>
          </p:cNvCxnSpPr>
          <p:nvPr/>
        </p:nvCxnSpPr>
        <p:spPr>
          <a:xfrm>
            <a:off x="2123417" y="3684494"/>
            <a:ext cx="14893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319F63-637D-5311-D8C0-CEECD55E232E}"/>
              </a:ext>
            </a:extLst>
          </p:cNvPr>
          <p:cNvSpPr txBox="1"/>
          <p:nvPr/>
        </p:nvSpPr>
        <p:spPr>
          <a:xfrm>
            <a:off x="2157638" y="3711381"/>
            <a:ext cx="1420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MQTT Protocol</a:t>
            </a:r>
          </a:p>
        </p:txBody>
      </p:sp>
      <p:pic>
        <p:nvPicPr>
          <p:cNvPr id="1048" name="Picture 24" descr="Streaming Everywhere: Predicting Kafka and Software Architecture in 2021 |  UK">
            <a:extLst>
              <a:ext uri="{FF2B5EF4-FFF2-40B4-BE49-F238E27FC236}">
                <a16:creationId xmlns:a16="http://schemas.microsoft.com/office/drawing/2014/main" id="{B3D1539C-00B4-D86E-5F91-FE628ADD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10" y="2907240"/>
            <a:ext cx="1331023" cy="13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060C35-88D7-0D2B-714D-0B15BD916245}"/>
              </a:ext>
            </a:extLst>
          </p:cNvPr>
          <p:cNvSpPr txBox="1"/>
          <p:nvPr/>
        </p:nvSpPr>
        <p:spPr>
          <a:xfrm>
            <a:off x="7108670" y="4240705"/>
            <a:ext cx="99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KAFKA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B8238-3B99-DCDA-DC1D-8CDEEA3430D4}"/>
              </a:ext>
            </a:extLst>
          </p:cNvPr>
          <p:cNvCxnSpPr>
            <a:cxnSpLocks/>
          </p:cNvCxnSpPr>
          <p:nvPr/>
        </p:nvCxnSpPr>
        <p:spPr>
          <a:xfrm>
            <a:off x="4821793" y="3711381"/>
            <a:ext cx="19554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5793B7-0814-DE01-39A8-FD6982395FD4}"/>
              </a:ext>
            </a:extLst>
          </p:cNvPr>
          <p:cNvSpPr txBox="1"/>
          <p:nvPr/>
        </p:nvSpPr>
        <p:spPr>
          <a:xfrm>
            <a:off x="5156016" y="3723462"/>
            <a:ext cx="1420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Kafka message</a:t>
            </a:r>
          </a:p>
        </p:txBody>
      </p:sp>
      <p:pic>
        <p:nvPicPr>
          <p:cNvPr id="1054" name="Picture 30" descr="Local network - Free computer icons">
            <a:extLst>
              <a:ext uri="{FF2B5EF4-FFF2-40B4-BE49-F238E27FC236}">
                <a16:creationId xmlns:a16="http://schemas.microsoft.com/office/drawing/2014/main" id="{50AD214A-715E-F5B6-3DFF-0D8F1F94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284" y="2913428"/>
            <a:ext cx="966797" cy="96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C4C2492-F0F1-8DD3-9227-9F74C4F0F1FF}"/>
              </a:ext>
            </a:extLst>
          </p:cNvPr>
          <p:cNvSpPr txBox="1"/>
          <p:nvPr/>
        </p:nvSpPr>
        <p:spPr>
          <a:xfrm>
            <a:off x="9924177" y="3916098"/>
            <a:ext cx="1411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LOCALHOST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F4B3D-0A10-6C06-20A1-6A50A8076CAE}"/>
              </a:ext>
            </a:extLst>
          </p:cNvPr>
          <p:cNvCxnSpPr>
            <a:cxnSpLocks/>
          </p:cNvCxnSpPr>
          <p:nvPr/>
        </p:nvCxnSpPr>
        <p:spPr>
          <a:xfrm>
            <a:off x="8308511" y="3729310"/>
            <a:ext cx="15858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1CE5E2-C2DC-CF1A-BB39-ED0A67C91644}"/>
              </a:ext>
            </a:extLst>
          </p:cNvPr>
          <p:cNvSpPr txBox="1"/>
          <p:nvPr/>
        </p:nvSpPr>
        <p:spPr>
          <a:xfrm>
            <a:off x="8278708" y="3819281"/>
            <a:ext cx="16454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Subcribe to topics to get data</a:t>
            </a:r>
          </a:p>
        </p:txBody>
      </p:sp>
      <p:pic>
        <p:nvPicPr>
          <p:cNvPr id="1056" name="Picture 32" descr="Bài 14: Long short term memory (LSTM) | Deep Learning cơ bản">
            <a:extLst>
              <a:ext uri="{FF2B5EF4-FFF2-40B4-BE49-F238E27FC236}">
                <a16:creationId xmlns:a16="http://schemas.microsoft.com/office/drawing/2014/main" id="{C1B747CE-B2E2-4F99-2EFF-1FF75966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79" y="4963689"/>
            <a:ext cx="2074254" cy="12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D15B7E7-D895-AF81-F58A-20E8278A2330}"/>
              </a:ext>
            </a:extLst>
          </p:cNvPr>
          <p:cNvSpPr txBox="1"/>
          <p:nvPr/>
        </p:nvSpPr>
        <p:spPr>
          <a:xfrm>
            <a:off x="9978811" y="6152092"/>
            <a:ext cx="156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LSTM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970C0-A48C-B929-B304-44FBA2E9C1CC}"/>
              </a:ext>
            </a:extLst>
          </p:cNvPr>
          <p:cNvSpPr txBox="1"/>
          <p:nvPr/>
        </p:nvSpPr>
        <p:spPr>
          <a:xfrm>
            <a:off x="9439826" y="4604111"/>
            <a:ext cx="122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Predict Value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50E3DA-520B-20D3-766E-C709FB182A9F}"/>
              </a:ext>
            </a:extLst>
          </p:cNvPr>
          <p:cNvSpPr txBox="1"/>
          <p:nvPr/>
        </p:nvSpPr>
        <p:spPr>
          <a:xfrm>
            <a:off x="6697349" y="5813538"/>
            <a:ext cx="162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</a:rPr>
              <a:t>DATABASE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9AF6C7-1D22-86DB-6139-8664DCB79B14}"/>
              </a:ext>
            </a:extLst>
          </p:cNvPr>
          <p:cNvCxnSpPr>
            <a:cxnSpLocks/>
          </p:cNvCxnSpPr>
          <p:nvPr/>
        </p:nvCxnSpPr>
        <p:spPr>
          <a:xfrm>
            <a:off x="7507410" y="4530650"/>
            <a:ext cx="0" cy="7674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C2068C-BC15-F786-D475-06DD5725FCFE}"/>
              </a:ext>
            </a:extLst>
          </p:cNvPr>
          <p:cNvSpPr txBox="1"/>
          <p:nvPr/>
        </p:nvSpPr>
        <p:spPr>
          <a:xfrm>
            <a:off x="6572226" y="4741770"/>
            <a:ext cx="952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Save data</a:t>
            </a:r>
          </a:p>
        </p:txBody>
      </p:sp>
      <p:pic>
        <p:nvPicPr>
          <p:cNvPr id="1062" name="Picture 38" descr="Mongodb Icon - Download in Flat Style">
            <a:extLst>
              <a:ext uri="{FF2B5EF4-FFF2-40B4-BE49-F238E27FC236}">
                <a16:creationId xmlns:a16="http://schemas.microsoft.com/office/drawing/2014/main" id="{74400F60-21F8-A348-B5F6-9034DCA9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85" y="4708872"/>
            <a:ext cx="1556981" cy="15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6" descr="IoT với ThingsBoard – VMTECH LABS">
            <a:extLst>
              <a:ext uri="{FF2B5EF4-FFF2-40B4-BE49-F238E27FC236}">
                <a16:creationId xmlns:a16="http://schemas.microsoft.com/office/drawing/2014/main" id="{C53566BA-D2D4-1EDA-FB64-0D786178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44" y="202404"/>
            <a:ext cx="887925" cy="8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8A7D1BE-E99B-A121-2425-B3303B407104}"/>
              </a:ext>
            </a:extLst>
          </p:cNvPr>
          <p:cNvSpPr txBox="1"/>
          <p:nvPr/>
        </p:nvSpPr>
        <p:spPr>
          <a:xfrm>
            <a:off x="3408723" y="1107548"/>
            <a:ext cx="16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REAL-TIME DASHBOARD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6FAF833-B0E3-109A-59AD-32E15388D449}"/>
              </a:ext>
            </a:extLst>
          </p:cNvPr>
          <p:cNvCxnSpPr>
            <a:cxnSpLocks/>
          </p:cNvCxnSpPr>
          <p:nvPr/>
        </p:nvCxnSpPr>
        <p:spPr>
          <a:xfrm rot="10800000">
            <a:off x="4903694" y="555813"/>
            <a:ext cx="5729988" cy="2246573"/>
          </a:xfrm>
          <a:prstGeom prst="bentConnector3">
            <a:avLst>
              <a:gd name="adj1" fmla="val 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27656D-FB23-C2C1-F9C6-70786A6D3A8A}"/>
              </a:ext>
            </a:extLst>
          </p:cNvPr>
          <p:cNvSpPr txBox="1"/>
          <p:nvPr/>
        </p:nvSpPr>
        <p:spPr>
          <a:xfrm>
            <a:off x="6464217" y="640111"/>
            <a:ext cx="32880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Publish Data through MQTT protocol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9298BB-A52D-620F-30A4-F58F7851F037}"/>
              </a:ext>
            </a:extLst>
          </p:cNvPr>
          <p:cNvSpPr txBox="1"/>
          <p:nvPr/>
        </p:nvSpPr>
        <p:spPr>
          <a:xfrm>
            <a:off x="944712" y="4539595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75AC44-D028-3DCA-0BCD-843BE4731AB8}"/>
              </a:ext>
            </a:extLst>
          </p:cNvPr>
          <p:cNvSpPr txBox="1"/>
          <p:nvPr/>
        </p:nvSpPr>
        <p:spPr>
          <a:xfrm>
            <a:off x="2619790" y="3306050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AEFBA-BB0C-0F0C-4BAA-3E82FAF54E4C}"/>
              </a:ext>
            </a:extLst>
          </p:cNvPr>
          <p:cNvSpPr txBox="1"/>
          <p:nvPr/>
        </p:nvSpPr>
        <p:spPr>
          <a:xfrm>
            <a:off x="5622186" y="3306050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(3)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502F49-C522-0144-F7E4-D48BD6B5F5D4}"/>
              </a:ext>
            </a:extLst>
          </p:cNvPr>
          <p:cNvSpPr txBox="1"/>
          <p:nvPr/>
        </p:nvSpPr>
        <p:spPr>
          <a:xfrm>
            <a:off x="7590515" y="4718687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(4)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5B7609-58BC-DD8F-CEF7-84A3D4435A80}"/>
              </a:ext>
            </a:extLst>
          </p:cNvPr>
          <p:cNvSpPr txBox="1"/>
          <p:nvPr/>
        </p:nvSpPr>
        <p:spPr>
          <a:xfrm>
            <a:off x="8857154" y="3355395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ADA232-CB72-7E17-114B-B577538731F8}"/>
              </a:ext>
            </a:extLst>
          </p:cNvPr>
          <p:cNvSpPr txBox="1"/>
          <p:nvPr/>
        </p:nvSpPr>
        <p:spPr>
          <a:xfrm>
            <a:off x="10705613" y="4575841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(6)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8B641B-E3A9-70CB-155B-B26A04B1FFB3}"/>
              </a:ext>
            </a:extLst>
          </p:cNvPr>
          <p:cNvSpPr txBox="1"/>
          <p:nvPr/>
        </p:nvSpPr>
        <p:spPr>
          <a:xfrm>
            <a:off x="10628505" y="1107548"/>
            <a:ext cx="48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9999"/>
                </a:solidFill>
                <a:latin typeface="Lato" panose="020F0502020204030203" pitchFamily="34" charset="0"/>
              </a:rPr>
              <a:t>(7)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BC021-4128-95A8-E3BD-3B31720877F5}"/>
              </a:ext>
            </a:extLst>
          </p:cNvPr>
          <p:cNvCxnSpPr>
            <a:cxnSpLocks/>
          </p:cNvCxnSpPr>
          <p:nvPr/>
        </p:nvCxnSpPr>
        <p:spPr>
          <a:xfrm>
            <a:off x="10641421" y="4254652"/>
            <a:ext cx="0" cy="7674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5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TẤN KHANG</dc:creator>
  <cp:lastModifiedBy>TẤN KHANG</cp:lastModifiedBy>
  <cp:revision>2</cp:revision>
  <dcterms:created xsi:type="dcterms:W3CDTF">2022-05-25T17:23:18Z</dcterms:created>
  <dcterms:modified xsi:type="dcterms:W3CDTF">2022-05-26T04:29:21Z</dcterms:modified>
</cp:coreProperties>
</file>