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3"/>
  </p:notesMasterIdLst>
  <p:handoutMasterIdLst>
    <p:handoutMasterId r:id="rId24"/>
  </p:handoutMasterIdLst>
  <p:sldIdLst>
    <p:sldId id="270" r:id="rId2"/>
    <p:sldId id="257" r:id="rId3"/>
    <p:sldId id="265" r:id="rId4"/>
    <p:sldId id="267" r:id="rId5"/>
    <p:sldId id="266" r:id="rId6"/>
    <p:sldId id="272" r:id="rId7"/>
    <p:sldId id="273" r:id="rId8"/>
    <p:sldId id="274" r:id="rId9"/>
    <p:sldId id="276" r:id="rId10"/>
    <p:sldId id="280" r:id="rId11"/>
    <p:sldId id="287" r:id="rId12"/>
    <p:sldId id="277" r:id="rId13"/>
    <p:sldId id="281" r:id="rId14"/>
    <p:sldId id="279" r:id="rId15"/>
    <p:sldId id="278" r:id="rId16"/>
    <p:sldId id="282" r:id="rId17"/>
    <p:sldId id="283" r:id="rId18"/>
    <p:sldId id="284" r:id="rId19"/>
    <p:sldId id="285" r:id="rId20"/>
    <p:sldId id="286" r:id="rId21"/>
    <p:sldId id="26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F725F-867F-4266-A3DE-6B7371F4C81E}" v="48" dt="2024-12-10T01:28:10.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2" d="100"/>
          <a:sy n="82" d="100"/>
        </p:scale>
        <p:origin x="14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12/10/2024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12/10/2024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12/10/2024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12/10/2024</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12/10/2024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76" r:id="rId5"/>
    <p:sldLayoutId id="21474836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85948-2B33-B7B0-7241-3B54F397D52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F4C298-0C1A-F4AB-E914-B22DAE24CFBB}"/>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13AF8320-09D7-BCC1-A959-43FE627C955B}"/>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A37A0AFE-A8A8-C5EB-7600-DCBC110E9BA1}"/>
              </a:ext>
            </a:extLst>
          </p:cNvPr>
          <p:cNvSpPr>
            <a:spLocks noGrp="1"/>
          </p:cNvSpPr>
          <p:nvPr>
            <p:ph type="body" sz="quarter" idx="13"/>
          </p:nvPr>
        </p:nvSpPr>
        <p:spPr/>
        <p:txBody>
          <a:bodyPr/>
          <a:lstStyle/>
          <a:p>
            <a:pPr marL="0" indent="0">
              <a:buNone/>
            </a:pPr>
            <a:r>
              <a:rPr lang="vi-VN" sz="2000" b="1"/>
              <a:t>Trải nghiệm 2: Chuyển dữ liệu vào Hadoop để lưu trữ</a:t>
            </a:r>
            <a:endParaRPr lang="en-US" sz="2000" b="1"/>
          </a:p>
        </p:txBody>
      </p:sp>
      <p:sp>
        <p:nvSpPr>
          <p:cNvPr id="11" name="Hộp Văn bản 10">
            <a:extLst>
              <a:ext uri="{FF2B5EF4-FFF2-40B4-BE49-F238E27FC236}">
                <a16:creationId xmlns:a16="http://schemas.microsoft.com/office/drawing/2014/main" id="{BECD0E29-E665-725E-5CE4-9DF1EE39114A}"/>
              </a:ext>
            </a:extLst>
          </p:cNvPr>
          <p:cNvSpPr txBox="1"/>
          <p:nvPr/>
        </p:nvSpPr>
        <p:spPr>
          <a:xfrm>
            <a:off x="2286000" y="3262995"/>
            <a:ext cx="4572000" cy="369332"/>
          </a:xfrm>
          <a:prstGeom prst="rect">
            <a:avLst/>
          </a:prstGeom>
          <a:noFill/>
        </p:spPr>
        <p:txBody>
          <a:bodyPr wrap="square">
            <a:spAutoFit/>
          </a:bodyPr>
          <a:lstStyle/>
          <a:p>
            <a:r>
              <a:rPr lang="en-US" b="0">
                <a:effectLst/>
              </a:rPr>
              <a:t> </a:t>
            </a:r>
            <a:endParaRPr lang="en-US"/>
          </a:p>
        </p:txBody>
      </p:sp>
      <p:pic>
        <p:nvPicPr>
          <p:cNvPr id="7" name="Hình ảnh 6" descr="Ảnh có chứa văn bản, ảnh chụp màn hình, số, phần mềm&#10;&#10;Mô tả được tạo tự động">
            <a:extLst>
              <a:ext uri="{FF2B5EF4-FFF2-40B4-BE49-F238E27FC236}">
                <a16:creationId xmlns:a16="http://schemas.microsoft.com/office/drawing/2014/main" id="{39B7F2FA-4919-BB81-58B7-77502F47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00" y="1831892"/>
            <a:ext cx="6983283" cy="3600869"/>
          </a:xfrm>
          <a:prstGeom prst="rect">
            <a:avLst/>
          </a:prstGeom>
        </p:spPr>
      </p:pic>
    </p:spTree>
    <p:extLst>
      <p:ext uri="{BB962C8B-B14F-4D97-AF65-F5344CB8AC3E}">
        <p14:creationId xmlns:p14="http://schemas.microsoft.com/office/powerpoint/2010/main" val="4093872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C7D6-A8FD-6530-D22C-A9F57B6F9C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74AB5F-3856-51E1-B043-55A155A2A2A3}"/>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17BD4035-A23D-3B9E-60F9-AFA790AF4C13}"/>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D76B914D-A5E6-8080-776A-B0C0064CD33B}"/>
              </a:ext>
            </a:extLst>
          </p:cNvPr>
          <p:cNvSpPr>
            <a:spLocks noGrp="1"/>
          </p:cNvSpPr>
          <p:nvPr>
            <p:ph type="body" sz="quarter" idx="13"/>
          </p:nvPr>
        </p:nvSpPr>
        <p:spPr/>
        <p:txBody>
          <a:bodyPr/>
          <a:lstStyle/>
          <a:p>
            <a:pPr marL="0" indent="0">
              <a:buNone/>
            </a:pPr>
            <a:r>
              <a:rPr lang="vi-VN" sz="2000" b="1"/>
              <a:t>Trải nghiệm 2: Chuyển dữ liệu vào Hadoop để lưu trữ</a:t>
            </a:r>
            <a:endParaRPr lang="en-US" sz="2000" b="1"/>
          </a:p>
        </p:txBody>
      </p:sp>
      <p:sp>
        <p:nvSpPr>
          <p:cNvPr id="11" name="Hộp Văn bản 10">
            <a:extLst>
              <a:ext uri="{FF2B5EF4-FFF2-40B4-BE49-F238E27FC236}">
                <a16:creationId xmlns:a16="http://schemas.microsoft.com/office/drawing/2014/main" id="{FF54BAF9-8137-179F-7CFC-D4E6FAFFE057}"/>
              </a:ext>
            </a:extLst>
          </p:cNvPr>
          <p:cNvSpPr txBox="1"/>
          <p:nvPr/>
        </p:nvSpPr>
        <p:spPr>
          <a:xfrm>
            <a:off x="2286000" y="3262995"/>
            <a:ext cx="4572000" cy="369332"/>
          </a:xfrm>
          <a:prstGeom prst="rect">
            <a:avLst/>
          </a:prstGeom>
          <a:noFill/>
        </p:spPr>
        <p:txBody>
          <a:bodyPr wrap="square">
            <a:spAutoFit/>
          </a:bodyPr>
          <a:lstStyle/>
          <a:p>
            <a:r>
              <a:rPr lang="en-US" b="0">
                <a:effectLst/>
              </a:rPr>
              <a:t> </a:t>
            </a:r>
            <a:endParaRPr lang="en-US"/>
          </a:p>
        </p:txBody>
      </p:sp>
      <p:pic>
        <p:nvPicPr>
          <p:cNvPr id="6" name="Hình ảnh 5" descr="Ảnh có chứa văn bản, ảnh chụp màn hình, phần mềm, số&#10;&#10;Mô tả được tạo tự động">
            <a:extLst>
              <a:ext uri="{FF2B5EF4-FFF2-40B4-BE49-F238E27FC236}">
                <a16:creationId xmlns:a16="http://schemas.microsoft.com/office/drawing/2014/main" id="{9D8B425A-67A2-AA0E-3E71-A4CF21F5E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1" y="1718942"/>
            <a:ext cx="7697755" cy="3826769"/>
          </a:xfrm>
          <a:prstGeom prst="rect">
            <a:avLst/>
          </a:prstGeom>
        </p:spPr>
      </p:pic>
    </p:spTree>
    <p:extLst>
      <p:ext uri="{BB962C8B-B14F-4D97-AF65-F5344CB8AC3E}">
        <p14:creationId xmlns:p14="http://schemas.microsoft.com/office/powerpoint/2010/main" val="215011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1AE0-E44E-2728-3948-FE8CABD61F2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5B733A-2C92-2BA9-94C4-C5C73A2E7647}"/>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62FB1F08-8F25-998B-74F1-C73C2211B53E}"/>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208D7129-719E-8D01-3A1E-3BC642E8B249}"/>
              </a:ext>
            </a:extLst>
          </p:cNvPr>
          <p:cNvSpPr>
            <a:spLocks noGrp="1"/>
          </p:cNvSpPr>
          <p:nvPr>
            <p:ph type="body" sz="quarter" idx="13"/>
          </p:nvPr>
        </p:nvSpPr>
        <p:spPr/>
        <p:txBody>
          <a:bodyPr/>
          <a:lstStyle/>
          <a:p>
            <a:pPr marL="0" indent="0">
              <a:buNone/>
            </a:pPr>
            <a:r>
              <a:rPr lang="vi-VN" sz="2000" b="1"/>
              <a:t>Trải nghiệm 3: Sử dụng Spark để xử lý dữ liệu</a:t>
            </a:r>
            <a:endParaRPr lang="en-US" sz="2000" b="1"/>
          </a:p>
        </p:txBody>
      </p:sp>
      <p:pic>
        <p:nvPicPr>
          <p:cNvPr id="6" name="Hình ảnh 5">
            <a:extLst>
              <a:ext uri="{FF2B5EF4-FFF2-40B4-BE49-F238E27FC236}">
                <a16:creationId xmlns:a16="http://schemas.microsoft.com/office/drawing/2014/main" id="{201C2297-17DD-27CB-68A0-B54454411E6D}"/>
              </a:ext>
            </a:extLst>
          </p:cNvPr>
          <p:cNvPicPr>
            <a:picLocks noChangeAspect="1"/>
          </p:cNvPicPr>
          <p:nvPr/>
        </p:nvPicPr>
        <p:blipFill>
          <a:blip r:embed="rId2"/>
          <a:stretch>
            <a:fillRect/>
          </a:stretch>
        </p:blipFill>
        <p:spPr>
          <a:xfrm>
            <a:off x="994804" y="1610472"/>
            <a:ext cx="7415648" cy="3881535"/>
          </a:xfrm>
          <a:prstGeom prst="rect">
            <a:avLst/>
          </a:prstGeom>
        </p:spPr>
      </p:pic>
    </p:spTree>
    <p:extLst>
      <p:ext uri="{BB962C8B-B14F-4D97-AF65-F5344CB8AC3E}">
        <p14:creationId xmlns:p14="http://schemas.microsoft.com/office/powerpoint/2010/main" val="164278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F1AC8-0616-0CC9-6E55-DABE559888C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3BC465-81D1-34DC-E003-E032C73B5D30}"/>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DFCA302D-414D-764C-88F3-4165DD225729}"/>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A6A1676F-0BF0-10F5-2F36-63817AFE9B79}"/>
              </a:ext>
            </a:extLst>
          </p:cNvPr>
          <p:cNvSpPr>
            <a:spLocks noGrp="1"/>
          </p:cNvSpPr>
          <p:nvPr>
            <p:ph type="body" sz="quarter" idx="13"/>
          </p:nvPr>
        </p:nvSpPr>
        <p:spPr/>
        <p:txBody>
          <a:bodyPr/>
          <a:lstStyle/>
          <a:p>
            <a:pPr marL="0" indent="0">
              <a:buNone/>
            </a:pPr>
            <a:r>
              <a:rPr lang="vi-VN" sz="2000" b="1"/>
              <a:t>Trải nghiệm 3: Sử dụng Spark để xử lý dữ liệu</a:t>
            </a:r>
            <a:endParaRPr lang="en-US" sz="2000" b="1"/>
          </a:p>
        </p:txBody>
      </p:sp>
      <p:pic>
        <p:nvPicPr>
          <p:cNvPr id="7" name="Hình ảnh 6">
            <a:extLst>
              <a:ext uri="{FF2B5EF4-FFF2-40B4-BE49-F238E27FC236}">
                <a16:creationId xmlns:a16="http://schemas.microsoft.com/office/drawing/2014/main" id="{C881B7AD-641A-95F6-5119-29F47E6A7C52}"/>
              </a:ext>
            </a:extLst>
          </p:cNvPr>
          <p:cNvPicPr>
            <a:picLocks noChangeAspect="1"/>
          </p:cNvPicPr>
          <p:nvPr/>
        </p:nvPicPr>
        <p:blipFill>
          <a:blip r:embed="rId2"/>
          <a:stretch>
            <a:fillRect/>
          </a:stretch>
        </p:blipFill>
        <p:spPr>
          <a:xfrm>
            <a:off x="375730" y="1922106"/>
            <a:ext cx="8208433" cy="2948474"/>
          </a:xfrm>
          <a:prstGeom prst="rect">
            <a:avLst/>
          </a:prstGeom>
        </p:spPr>
      </p:pic>
    </p:spTree>
    <p:extLst>
      <p:ext uri="{BB962C8B-B14F-4D97-AF65-F5344CB8AC3E}">
        <p14:creationId xmlns:p14="http://schemas.microsoft.com/office/powerpoint/2010/main" val="102920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65CF9-9EB4-28BC-36DE-D186EC2D359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1A9DA3-80B7-5AF4-9FCF-3E5FF2FCB674}"/>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2">
            <a:extLst>
              <a:ext uri="{FF2B5EF4-FFF2-40B4-BE49-F238E27FC236}">
                <a16:creationId xmlns:a16="http://schemas.microsoft.com/office/drawing/2014/main" id="{6CC34CD3-A7F8-5D05-FDA8-8F768A929101}"/>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DF2D7A6F-AA64-EEDA-00FA-798251550C5B}"/>
              </a:ext>
            </a:extLst>
          </p:cNvPr>
          <p:cNvSpPr>
            <a:spLocks noGrp="1"/>
          </p:cNvSpPr>
          <p:nvPr>
            <p:ph type="body" sz="quarter" idx="13"/>
          </p:nvPr>
        </p:nvSpPr>
        <p:spPr/>
        <p:txBody>
          <a:bodyPr/>
          <a:lstStyle/>
          <a:p>
            <a:pPr marL="0" indent="0">
              <a:buNone/>
            </a:pPr>
            <a:r>
              <a:rPr lang="vi-VN" sz="2000" b="1"/>
              <a:t>Trải nghiệm 4: Elasticsearch</a:t>
            </a:r>
          </a:p>
          <a:p>
            <a:pPr marL="0" indent="0">
              <a:buNone/>
            </a:pPr>
            <a:endParaRPr lang="en-US" sz="2000" b="1"/>
          </a:p>
        </p:txBody>
      </p:sp>
      <p:pic>
        <p:nvPicPr>
          <p:cNvPr id="6" name="Hình ảnh 5" descr="Ảnh có chứa văn bản, Phông chữ, số, ảnh chụp màn hình&#10;&#10;Mô tả được tạo tự động">
            <a:extLst>
              <a:ext uri="{FF2B5EF4-FFF2-40B4-BE49-F238E27FC236}">
                <a16:creationId xmlns:a16="http://schemas.microsoft.com/office/drawing/2014/main" id="{8A549BAE-D4B4-7C1F-B8B4-E58D5CD2F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25" y="2024742"/>
            <a:ext cx="8446949" cy="2523347"/>
          </a:xfrm>
          <a:prstGeom prst="rect">
            <a:avLst/>
          </a:prstGeom>
        </p:spPr>
      </p:pic>
    </p:spTree>
    <p:extLst>
      <p:ext uri="{BB962C8B-B14F-4D97-AF65-F5344CB8AC3E}">
        <p14:creationId xmlns:p14="http://schemas.microsoft.com/office/powerpoint/2010/main" val="2920285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46EC6-9E56-6AB3-B36A-CD494607149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857FEB-97C8-0EE5-35BD-8262FCA7ED92}"/>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3" name="Title 2">
            <a:extLst>
              <a:ext uri="{FF2B5EF4-FFF2-40B4-BE49-F238E27FC236}">
                <a16:creationId xmlns:a16="http://schemas.microsoft.com/office/drawing/2014/main" id="{6CB3E839-0BB6-8ABA-B4E8-FE29A9D19D5C}"/>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EA9658DD-94F9-AB12-7759-6A0A4E873D67}"/>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pic>
        <p:nvPicPr>
          <p:cNvPr id="5" name="Hình ảnh 4">
            <a:extLst>
              <a:ext uri="{FF2B5EF4-FFF2-40B4-BE49-F238E27FC236}">
                <a16:creationId xmlns:a16="http://schemas.microsoft.com/office/drawing/2014/main" id="{C45118CA-7DF1-08CF-FC4F-E1F5D18EF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20" y="2827147"/>
            <a:ext cx="6273800" cy="3067685"/>
          </a:xfrm>
          <a:prstGeom prst="rect">
            <a:avLst/>
          </a:prstGeom>
        </p:spPr>
      </p:pic>
      <p:sp>
        <p:nvSpPr>
          <p:cNvPr id="6" name="Hộp Văn bản 5">
            <a:extLst>
              <a:ext uri="{FF2B5EF4-FFF2-40B4-BE49-F238E27FC236}">
                <a16:creationId xmlns:a16="http://schemas.microsoft.com/office/drawing/2014/main" id="{E3432041-1A2A-A52F-4186-6B733F5131AC}"/>
              </a:ext>
            </a:extLst>
          </p:cNvPr>
          <p:cNvSpPr txBox="1"/>
          <p:nvPr/>
        </p:nvSpPr>
        <p:spPr>
          <a:xfrm>
            <a:off x="1136520" y="1832399"/>
            <a:ext cx="4348066" cy="369332"/>
          </a:xfrm>
          <a:prstGeom prst="rect">
            <a:avLst/>
          </a:prstGeom>
          <a:noFill/>
        </p:spPr>
        <p:txBody>
          <a:bodyPr wrap="square" rtlCol="0">
            <a:spAutoFit/>
          </a:bodyPr>
          <a:lstStyle/>
          <a:p>
            <a:r>
              <a:rPr lang="vi-VN"/>
              <a:t>Số lượng phim theo năm phát hành</a:t>
            </a:r>
            <a:endParaRPr lang="en-US"/>
          </a:p>
        </p:txBody>
      </p:sp>
    </p:spTree>
    <p:extLst>
      <p:ext uri="{BB962C8B-B14F-4D97-AF65-F5344CB8AC3E}">
        <p14:creationId xmlns:p14="http://schemas.microsoft.com/office/powerpoint/2010/main" val="65328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3669E-1B35-B249-ADC6-C6B7752A74A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DE15BE-D26A-3DE4-B169-AA1CBB83279C}"/>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A43DD991-13D0-BF0C-89C0-13569A4BCE66}"/>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23D2BAEF-30C5-6063-53CF-90E9E2660FBB}"/>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sp>
        <p:nvSpPr>
          <p:cNvPr id="6" name="Hộp Văn bản 5">
            <a:extLst>
              <a:ext uri="{FF2B5EF4-FFF2-40B4-BE49-F238E27FC236}">
                <a16:creationId xmlns:a16="http://schemas.microsoft.com/office/drawing/2014/main" id="{D0573FFE-FEB4-47BC-84C8-80A28B6BF728}"/>
              </a:ext>
            </a:extLst>
          </p:cNvPr>
          <p:cNvSpPr txBox="1"/>
          <p:nvPr/>
        </p:nvSpPr>
        <p:spPr>
          <a:xfrm>
            <a:off x="1136520" y="1832399"/>
            <a:ext cx="4348066" cy="369332"/>
          </a:xfrm>
          <a:prstGeom prst="rect">
            <a:avLst/>
          </a:prstGeom>
          <a:noFill/>
        </p:spPr>
        <p:txBody>
          <a:bodyPr wrap="square" rtlCol="0">
            <a:spAutoFit/>
          </a:bodyPr>
          <a:lstStyle/>
          <a:p>
            <a:r>
              <a:rPr lang="vi-VN"/>
              <a:t>Các thể loại phim</a:t>
            </a:r>
            <a:endParaRPr lang="en-US"/>
          </a:p>
        </p:txBody>
      </p:sp>
      <p:pic>
        <p:nvPicPr>
          <p:cNvPr id="7" name="Hình ảnh 6" descr="Ảnh có chứa đồ điện tử, văn bản, đĩa nén, vòng tròn&#10;&#10;Mô tả được tạo tự động">
            <a:extLst>
              <a:ext uri="{FF2B5EF4-FFF2-40B4-BE49-F238E27FC236}">
                <a16:creationId xmlns:a16="http://schemas.microsoft.com/office/drawing/2014/main" id="{0598A808-CF95-C882-7E79-AD03DEC36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96" y="2634547"/>
            <a:ext cx="6273800" cy="3053080"/>
          </a:xfrm>
          <a:prstGeom prst="rect">
            <a:avLst/>
          </a:prstGeom>
        </p:spPr>
      </p:pic>
    </p:spTree>
    <p:extLst>
      <p:ext uri="{BB962C8B-B14F-4D97-AF65-F5344CB8AC3E}">
        <p14:creationId xmlns:p14="http://schemas.microsoft.com/office/powerpoint/2010/main" val="22690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460B7-B6F2-F828-1E0F-A8A4BB2EC4C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68FA83-07EE-78FF-F4F1-2FFF91058E1F}"/>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BE6F4717-5D4C-AD88-FD5D-EF0D5C2819A2}"/>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FE2593CD-8846-4FD5-A391-E8A7BA50AF1D}"/>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pic>
        <p:nvPicPr>
          <p:cNvPr id="5" name="Hình ảnh 4">
            <a:extLst>
              <a:ext uri="{FF2B5EF4-FFF2-40B4-BE49-F238E27FC236}">
                <a16:creationId xmlns:a16="http://schemas.microsoft.com/office/drawing/2014/main" id="{17E65D8C-6443-5CF8-1BF4-59E88DA1E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20" y="2827147"/>
            <a:ext cx="6273800" cy="3067685"/>
          </a:xfrm>
          <a:prstGeom prst="rect">
            <a:avLst/>
          </a:prstGeom>
        </p:spPr>
      </p:pic>
      <p:sp>
        <p:nvSpPr>
          <p:cNvPr id="6" name="Hộp Văn bản 5">
            <a:extLst>
              <a:ext uri="{FF2B5EF4-FFF2-40B4-BE49-F238E27FC236}">
                <a16:creationId xmlns:a16="http://schemas.microsoft.com/office/drawing/2014/main" id="{F63371A9-A659-DE82-4BD1-A6B423BDDF75}"/>
              </a:ext>
            </a:extLst>
          </p:cNvPr>
          <p:cNvSpPr txBox="1"/>
          <p:nvPr/>
        </p:nvSpPr>
        <p:spPr>
          <a:xfrm>
            <a:off x="1136520" y="1832399"/>
            <a:ext cx="4348066" cy="369332"/>
          </a:xfrm>
          <a:prstGeom prst="rect">
            <a:avLst/>
          </a:prstGeom>
          <a:noFill/>
        </p:spPr>
        <p:txBody>
          <a:bodyPr wrap="square" rtlCol="0">
            <a:spAutoFit/>
          </a:bodyPr>
          <a:lstStyle/>
          <a:p>
            <a:r>
              <a:rPr lang="vi-VN"/>
              <a:t>Số lượng phim theo năm phát hành</a:t>
            </a:r>
            <a:endParaRPr lang="en-US"/>
          </a:p>
        </p:txBody>
      </p:sp>
    </p:spTree>
    <p:extLst>
      <p:ext uri="{BB962C8B-B14F-4D97-AF65-F5344CB8AC3E}">
        <p14:creationId xmlns:p14="http://schemas.microsoft.com/office/powerpoint/2010/main" val="3801759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D223D-96AF-570E-A487-FC9EDFA8C29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F7C391-DD04-F69A-E1BF-4633CA3229B4}"/>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4A6B703A-FBD5-F9A9-D5BD-CDBDC002F424}"/>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AC437D51-C131-3207-A81E-719EC0A2CE64}"/>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sp>
        <p:nvSpPr>
          <p:cNvPr id="6" name="Hộp Văn bản 5">
            <a:extLst>
              <a:ext uri="{FF2B5EF4-FFF2-40B4-BE49-F238E27FC236}">
                <a16:creationId xmlns:a16="http://schemas.microsoft.com/office/drawing/2014/main" id="{C37B1CD1-CC25-2BC5-E188-F9DD8E88773E}"/>
              </a:ext>
            </a:extLst>
          </p:cNvPr>
          <p:cNvSpPr txBox="1"/>
          <p:nvPr/>
        </p:nvSpPr>
        <p:spPr>
          <a:xfrm>
            <a:off x="1136520" y="1832399"/>
            <a:ext cx="4348066" cy="369332"/>
          </a:xfrm>
          <a:prstGeom prst="rect">
            <a:avLst/>
          </a:prstGeom>
          <a:noFill/>
        </p:spPr>
        <p:txBody>
          <a:bodyPr wrap="square" rtlCol="0">
            <a:spAutoFit/>
          </a:bodyPr>
          <a:lstStyle/>
          <a:p>
            <a:r>
              <a:rPr lang="vi-VN"/>
              <a:t>Tỉ lệ phim bộ và phim lẻ</a:t>
            </a:r>
            <a:endParaRPr lang="en-US"/>
          </a:p>
        </p:txBody>
      </p:sp>
      <p:pic>
        <p:nvPicPr>
          <p:cNvPr id="7" name="Hình ảnh 6" descr="Ảnh có chứa vòng tròn, ảnh chụp màn hình, biểu đồ, thiết kế&#10;&#10;Mô tả được tạo tự động">
            <a:extLst>
              <a:ext uri="{FF2B5EF4-FFF2-40B4-BE49-F238E27FC236}">
                <a16:creationId xmlns:a16="http://schemas.microsoft.com/office/drawing/2014/main" id="{D5BD070F-6DB8-E814-D222-958F13140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20" y="2634547"/>
            <a:ext cx="6273800" cy="3064510"/>
          </a:xfrm>
          <a:prstGeom prst="rect">
            <a:avLst/>
          </a:prstGeom>
        </p:spPr>
      </p:pic>
    </p:spTree>
    <p:extLst>
      <p:ext uri="{BB962C8B-B14F-4D97-AF65-F5344CB8AC3E}">
        <p14:creationId xmlns:p14="http://schemas.microsoft.com/office/powerpoint/2010/main" val="28410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CC2AA-EEDA-A3CB-F1CC-08F611800A4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BC9A92-D92A-1AF4-CBFD-870107E059E5}"/>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
        <p:nvSpPr>
          <p:cNvPr id="3" name="Title 2">
            <a:extLst>
              <a:ext uri="{FF2B5EF4-FFF2-40B4-BE49-F238E27FC236}">
                <a16:creationId xmlns:a16="http://schemas.microsoft.com/office/drawing/2014/main" id="{77D84144-1741-CB36-7C9A-7CBA5B5C94F7}"/>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D2BB0D89-CE47-9143-2C8D-77BA0478A93B}"/>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sp>
        <p:nvSpPr>
          <p:cNvPr id="6" name="Hộp Văn bản 5">
            <a:extLst>
              <a:ext uri="{FF2B5EF4-FFF2-40B4-BE49-F238E27FC236}">
                <a16:creationId xmlns:a16="http://schemas.microsoft.com/office/drawing/2014/main" id="{03EF37A0-DBB9-2451-3189-C7AB876B84FC}"/>
              </a:ext>
            </a:extLst>
          </p:cNvPr>
          <p:cNvSpPr txBox="1"/>
          <p:nvPr/>
        </p:nvSpPr>
        <p:spPr>
          <a:xfrm>
            <a:off x="1136520" y="1832399"/>
            <a:ext cx="4348066" cy="369332"/>
          </a:xfrm>
          <a:prstGeom prst="rect">
            <a:avLst/>
          </a:prstGeom>
          <a:noFill/>
        </p:spPr>
        <p:txBody>
          <a:bodyPr wrap="square" rtlCol="0">
            <a:spAutoFit/>
          </a:bodyPr>
          <a:lstStyle/>
          <a:p>
            <a:r>
              <a:rPr lang="vi-VN"/>
              <a:t>Số lượng phim của các diễn viên đóng</a:t>
            </a:r>
            <a:endParaRPr lang="en-US"/>
          </a:p>
        </p:txBody>
      </p:sp>
      <p:pic>
        <p:nvPicPr>
          <p:cNvPr id="8" name="Hình ảnh 7">
            <a:extLst>
              <a:ext uri="{FF2B5EF4-FFF2-40B4-BE49-F238E27FC236}">
                <a16:creationId xmlns:a16="http://schemas.microsoft.com/office/drawing/2014/main" id="{0B97A65F-A3AE-4099-BCB4-CA466A9A5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20" y="2610895"/>
            <a:ext cx="6273800" cy="3075940"/>
          </a:xfrm>
          <a:prstGeom prst="rect">
            <a:avLst/>
          </a:prstGeom>
        </p:spPr>
      </p:pic>
    </p:spTree>
    <p:extLst>
      <p:ext uri="{BB962C8B-B14F-4D97-AF65-F5344CB8AC3E}">
        <p14:creationId xmlns:p14="http://schemas.microsoft.com/office/powerpoint/2010/main" val="3132841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3200"/>
              <a:t>PHÂN TÍCH DỮ LIỆU PHIM LẺ</a:t>
            </a:r>
            <a:endParaRPr lang="en-US" sz="32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2400" b="0"/>
              <a:t>Nhóm: 19</a:t>
            </a:r>
            <a:endParaRPr lang="en-US" sz="2400" b="0" dirty="0"/>
          </a:p>
          <a:p>
            <a:r>
              <a:rPr lang="vi-VN" sz="2400" b="0"/>
              <a:t>Giảng viên hướng dẫn: TS. Trần Việt Trung</a:t>
            </a:r>
            <a:endParaRPr lang="en-US" sz="24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4B69C-C5D2-C574-6460-850D14DA2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1285CD-1F28-3C7A-FBD9-E8B6113657DF}"/>
              </a:ext>
            </a:extLst>
          </p:cNvPr>
          <p:cNvSpPr>
            <a:spLocks noGrp="1"/>
          </p:cNvSpPr>
          <p:nvPr>
            <p:ph type="sldNum" sz="quarter" idx="12"/>
          </p:nvPr>
        </p:nvSpPr>
        <p:spPr/>
        <p:txBody>
          <a:bodyPr/>
          <a:lstStyle/>
          <a:p>
            <a:fld id="{9EA0BE3B-158A-4EDF-80DC-E394A0D1600F}" type="slidenum">
              <a:rPr lang="en-US" smtClean="0"/>
              <a:pPr/>
              <a:t>20</a:t>
            </a:fld>
            <a:endParaRPr lang="en-US" dirty="0"/>
          </a:p>
        </p:txBody>
      </p:sp>
      <p:sp>
        <p:nvSpPr>
          <p:cNvPr id="3" name="Title 2">
            <a:extLst>
              <a:ext uri="{FF2B5EF4-FFF2-40B4-BE49-F238E27FC236}">
                <a16:creationId xmlns:a16="http://schemas.microsoft.com/office/drawing/2014/main" id="{ECE19200-B16F-F62F-5742-9B7AD4DD9080}"/>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461A2C85-332E-9AE1-4E37-11589AB284EE}"/>
              </a:ext>
            </a:extLst>
          </p:cNvPr>
          <p:cNvSpPr>
            <a:spLocks noGrp="1"/>
          </p:cNvSpPr>
          <p:nvPr>
            <p:ph type="body" sz="quarter" idx="13"/>
          </p:nvPr>
        </p:nvSpPr>
        <p:spPr/>
        <p:txBody>
          <a:bodyPr/>
          <a:lstStyle/>
          <a:p>
            <a:pPr marL="0" indent="0">
              <a:buNone/>
            </a:pPr>
            <a:r>
              <a:rPr lang="vi-VN" sz="2000" b="1"/>
              <a:t>Trải nghiệm 5: Biểu diễn dữ liệu bằng Kibana</a:t>
            </a:r>
            <a:endParaRPr lang="en-US" sz="2000" b="1"/>
          </a:p>
        </p:txBody>
      </p:sp>
      <p:sp>
        <p:nvSpPr>
          <p:cNvPr id="6" name="Hộp Văn bản 5">
            <a:extLst>
              <a:ext uri="{FF2B5EF4-FFF2-40B4-BE49-F238E27FC236}">
                <a16:creationId xmlns:a16="http://schemas.microsoft.com/office/drawing/2014/main" id="{6C5A65C7-4D17-FAB9-98DC-8B1B6AE41096}"/>
              </a:ext>
            </a:extLst>
          </p:cNvPr>
          <p:cNvSpPr txBox="1"/>
          <p:nvPr/>
        </p:nvSpPr>
        <p:spPr>
          <a:xfrm>
            <a:off x="1136520" y="1832399"/>
            <a:ext cx="4348066" cy="369332"/>
          </a:xfrm>
          <a:prstGeom prst="rect">
            <a:avLst/>
          </a:prstGeom>
          <a:noFill/>
        </p:spPr>
        <p:txBody>
          <a:bodyPr wrap="square" rtlCol="0">
            <a:spAutoFit/>
          </a:bodyPr>
          <a:lstStyle/>
          <a:p>
            <a:r>
              <a:rPr lang="vi-VN"/>
              <a:t>Số lượng phim theo đánh giá từ 1-10</a:t>
            </a:r>
            <a:endParaRPr lang="en-US"/>
          </a:p>
        </p:txBody>
      </p:sp>
      <p:pic>
        <p:nvPicPr>
          <p:cNvPr id="7" name="Hình ảnh 6" descr="Ảnh có chứa văn bản, Sơ đồ, hàng, ảnh chụp màn hình&#10;&#10;Mô tả được tạo tự động">
            <a:extLst>
              <a:ext uri="{FF2B5EF4-FFF2-40B4-BE49-F238E27FC236}">
                <a16:creationId xmlns:a16="http://schemas.microsoft.com/office/drawing/2014/main" id="{B256C54F-8D05-2738-BCDE-40E6BA93C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20" y="2703288"/>
            <a:ext cx="6273800" cy="2891155"/>
          </a:xfrm>
          <a:prstGeom prst="rect">
            <a:avLst/>
          </a:prstGeom>
        </p:spPr>
      </p:pic>
    </p:spTree>
    <p:extLst>
      <p:ext uri="{BB962C8B-B14F-4D97-AF65-F5344CB8AC3E}">
        <p14:creationId xmlns:p14="http://schemas.microsoft.com/office/powerpoint/2010/main" val="97209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21</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a:t>Nội dung</a:t>
            </a:r>
            <a:endParaRPr lang="en-US"/>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r>
              <a:rPr lang="vi-VN"/>
              <a:t>1. Giới thiệu đề tài</a:t>
            </a:r>
          </a:p>
          <a:p>
            <a:r>
              <a:rPr lang="vi-VN"/>
              <a:t>2. Kiến trúc tổng quan</a:t>
            </a:r>
          </a:p>
          <a:p>
            <a:r>
              <a:rPr lang="vi-VN"/>
              <a:t>3. Các trải nghiệm</a:t>
            </a: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5" name="Hộp Văn bản 4">
            <a:extLst>
              <a:ext uri="{FF2B5EF4-FFF2-40B4-BE49-F238E27FC236}">
                <a16:creationId xmlns:a16="http://schemas.microsoft.com/office/drawing/2014/main" id="{BB07F9DB-3B69-EE78-C2CA-4713A5F7883E}"/>
              </a:ext>
            </a:extLst>
          </p:cNvPr>
          <p:cNvSpPr txBox="1"/>
          <p:nvPr/>
        </p:nvSpPr>
        <p:spPr>
          <a:xfrm>
            <a:off x="3741576" y="3198167"/>
            <a:ext cx="4021494" cy="461665"/>
          </a:xfrm>
          <a:prstGeom prst="rect">
            <a:avLst/>
          </a:prstGeom>
          <a:noFill/>
        </p:spPr>
        <p:txBody>
          <a:bodyPr wrap="square" rtlCol="0">
            <a:spAutoFit/>
          </a:bodyPr>
          <a:lstStyle/>
          <a:p>
            <a:r>
              <a:rPr lang="vi-VN" sz="2400" b="1"/>
              <a:t>1. Giới thiệu đề tài</a:t>
            </a:r>
            <a:endParaRPr lang="en-US" sz="2400" b="1"/>
          </a:p>
        </p:txBody>
      </p:sp>
    </p:spTree>
    <p:extLst>
      <p:ext uri="{BB962C8B-B14F-4D97-AF65-F5344CB8AC3E}">
        <p14:creationId xmlns:p14="http://schemas.microsoft.com/office/powerpoint/2010/main" val="319401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a:t>1. Giới thiệu đề tài</a:t>
            </a:r>
            <a:endParaRPr lang="en-US"/>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r>
              <a:rPr lang="vi-VN" sz="2000"/>
              <a:t>Hiện nay, nhu cầu giải trí, đặc biệt là xem phim đã trở nên quá phổ biến trong cuộc sống. Mỗi ngày có hàng triệu người trên thế giới thuởng thức các bộ phim từ nhiều thể loại, phong cách khác nhau.</a:t>
            </a:r>
          </a:p>
          <a:p>
            <a:r>
              <a:rPr lang="vi-VN" sz="2000"/>
              <a:t>Không chỉ là một hình thức giải trí, phim ảnh còn phản ánh văn hóa, xã hội và thị hiếu của khán giả. Việc hiểu rõ sở thích và hành vi của người xem đã trở thành một yếu tố quan trọng.</a:t>
            </a:r>
          </a:p>
          <a:p>
            <a:r>
              <a:rPr lang="vi-VN" sz="2000"/>
              <a:t>Thông qua việc thu thập, xử lý và phân tích dữ liệu phim, chúng ta có thể có cái nhìn sâu sắc về chất lượng, mức độ phổ biến và thành công của các tác phẩm điện ảnh.</a:t>
            </a:r>
            <a:endParaRPr lang="en-US" sz="2000"/>
          </a:p>
        </p:txBody>
      </p:sp>
    </p:spTree>
    <p:extLst>
      <p:ext uri="{BB962C8B-B14F-4D97-AF65-F5344CB8AC3E}">
        <p14:creationId xmlns:p14="http://schemas.microsoft.com/office/powerpoint/2010/main" val="275135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5B8AE-69CA-C82B-BBD4-F3B763AD0C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ADF430-332A-770C-C4C7-6C52AF076735}"/>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Hộp Văn bản 4">
            <a:extLst>
              <a:ext uri="{FF2B5EF4-FFF2-40B4-BE49-F238E27FC236}">
                <a16:creationId xmlns:a16="http://schemas.microsoft.com/office/drawing/2014/main" id="{1036625B-FB27-94AD-173A-03A33E5BCC66}"/>
              </a:ext>
            </a:extLst>
          </p:cNvPr>
          <p:cNvSpPr txBox="1"/>
          <p:nvPr/>
        </p:nvSpPr>
        <p:spPr>
          <a:xfrm>
            <a:off x="3741576" y="3198167"/>
            <a:ext cx="4021494" cy="461665"/>
          </a:xfrm>
          <a:prstGeom prst="rect">
            <a:avLst/>
          </a:prstGeom>
          <a:noFill/>
        </p:spPr>
        <p:txBody>
          <a:bodyPr wrap="square" rtlCol="0">
            <a:spAutoFit/>
          </a:bodyPr>
          <a:lstStyle/>
          <a:p>
            <a:r>
              <a:rPr lang="vi-VN" sz="2400" b="1"/>
              <a:t>1. Kiến trúc tổng quan</a:t>
            </a:r>
            <a:endParaRPr lang="en-US" sz="2400" b="1"/>
          </a:p>
        </p:txBody>
      </p:sp>
    </p:spTree>
    <p:extLst>
      <p:ext uri="{BB962C8B-B14F-4D97-AF65-F5344CB8AC3E}">
        <p14:creationId xmlns:p14="http://schemas.microsoft.com/office/powerpoint/2010/main" val="19984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6620E-28AF-BF76-A8C7-A992EDE391A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647589-5753-0F0E-82D5-8FF5D87F0BF1}"/>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882D7E1C-8C1E-DB6E-1CAB-E9FF632C4E36}"/>
              </a:ext>
            </a:extLst>
          </p:cNvPr>
          <p:cNvSpPr>
            <a:spLocks noGrp="1"/>
          </p:cNvSpPr>
          <p:nvPr>
            <p:ph type="title"/>
          </p:nvPr>
        </p:nvSpPr>
        <p:spPr/>
        <p:txBody>
          <a:bodyPr/>
          <a:lstStyle/>
          <a:p>
            <a:r>
              <a:rPr lang="vi-VN"/>
              <a:t>1. Kiến trúc tổng quan</a:t>
            </a:r>
            <a:endParaRPr lang="en-US"/>
          </a:p>
        </p:txBody>
      </p:sp>
      <p:sp>
        <p:nvSpPr>
          <p:cNvPr id="4" name="Text Placeholder 3">
            <a:extLst>
              <a:ext uri="{FF2B5EF4-FFF2-40B4-BE49-F238E27FC236}">
                <a16:creationId xmlns:a16="http://schemas.microsoft.com/office/drawing/2014/main" id="{D72AF655-EBB1-514C-62F3-1708064B3317}"/>
              </a:ext>
            </a:extLst>
          </p:cNvPr>
          <p:cNvSpPr>
            <a:spLocks noGrp="1"/>
          </p:cNvSpPr>
          <p:nvPr>
            <p:ph type="body" sz="quarter" idx="13"/>
          </p:nvPr>
        </p:nvSpPr>
        <p:spPr/>
        <p:txBody>
          <a:bodyPr/>
          <a:lstStyle/>
          <a:p>
            <a:pPr marL="0" indent="0">
              <a:buNone/>
            </a:pPr>
            <a:endParaRPr lang="en-US" sz="2000"/>
          </a:p>
        </p:txBody>
      </p:sp>
      <p:pic>
        <p:nvPicPr>
          <p:cNvPr id="6" name="Hình ảnh 5">
            <a:extLst>
              <a:ext uri="{FF2B5EF4-FFF2-40B4-BE49-F238E27FC236}">
                <a16:creationId xmlns:a16="http://schemas.microsoft.com/office/drawing/2014/main" id="{7D088CA1-65B7-6D26-7137-A4FF48BDFC62}"/>
              </a:ext>
            </a:extLst>
          </p:cNvPr>
          <p:cNvPicPr>
            <a:picLocks noChangeAspect="1"/>
          </p:cNvPicPr>
          <p:nvPr/>
        </p:nvPicPr>
        <p:blipFill>
          <a:blip r:embed="rId2"/>
          <a:stretch>
            <a:fillRect/>
          </a:stretch>
        </p:blipFill>
        <p:spPr>
          <a:xfrm>
            <a:off x="566737" y="1309687"/>
            <a:ext cx="8010525" cy="4238625"/>
          </a:xfrm>
          <a:prstGeom prst="rect">
            <a:avLst/>
          </a:prstGeom>
        </p:spPr>
      </p:pic>
    </p:spTree>
    <p:extLst>
      <p:ext uri="{BB962C8B-B14F-4D97-AF65-F5344CB8AC3E}">
        <p14:creationId xmlns:p14="http://schemas.microsoft.com/office/powerpoint/2010/main" val="416506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DC122-3E69-4837-F02E-4AAC85737C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63E6E2-E092-7E27-4F7F-0AD126AB6044}"/>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5" name="Hộp Văn bản 4">
            <a:extLst>
              <a:ext uri="{FF2B5EF4-FFF2-40B4-BE49-F238E27FC236}">
                <a16:creationId xmlns:a16="http://schemas.microsoft.com/office/drawing/2014/main" id="{4474CCED-31F5-C421-EB50-C62D419EAA5D}"/>
              </a:ext>
            </a:extLst>
          </p:cNvPr>
          <p:cNvSpPr txBox="1"/>
          <p:nvPr/>
        </p:nvSpPr>
        <p:spPr>
          <a:xfrm>
            <a:off x="3741576" y="3198167"/>
            <a:ext cx="4021494" cy="461665"/>
          </a:xfrm>
          <a:prstGeom prst="rect">
            <a:avLst/>
          </a:prstGeom>
          <a:noFill/>
        </p:spPr>
        <p:txBody>
          <a:bodyPr wrap="square" rtlCol="0">
            <a:spAutoFit/>
          </a:bodyPr>
          <a:lstStyle/>
          <a:p>
            <a:r>
              <a:rPr lang="vi-VN" sz="2400" b="1"/>
              <a:t>3. Các trải nghiệm</a:t>
            </a:r>
            <a:endParaRPr lang="en-US" sz="2400" b="1"/>
          </a:p>
        </p:txBody>
      </p:sp>
    </p:spTree>
    <p:extLst>
      <p:ext uri="{BB962C8B-B14F-4D97-AF65-F5344CB8AC3E}">
        <p14:creationId xmlns:p14="http://schemas.microsoft.com/office/powerpoint/2010/main" val="168314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9268-9E84-84B4-59DC-EE5F000D7FD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FA1B4-5CD1-031E-E92A-06DE71101A5E}"/>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72F9D6C8-1759-4777-4677-6458A45E1C47}"/>
              </a:ext>
            </a:extLst>
          </p:cNvPr>
          <p:cNvSpPr>
            <a:spLocks noGrp="1"/>
          </p:cNvSpPr>
          <p:nvPr>
            <p:ph type="title"/>
          </p:nvPr>
        </p:nvSpPr>
        <p:spPr/>
        <p:txBody>
          <a:bodyPr/>
          <a:lstStyle/>
          <a:p>
            <a:r>
              <a:rPr lang="vi-VN"/>
              <a:t>3. Các trải nghiệm</a:t>
            </a:r>
            <a:endParaRPr lang="en-US"/>
          </a:p>
        </p:txBody>
      </p:sp>
      <p:sp>
        <p:nvSpPr>
          <p:cNvPr id="4" name="Text Placeholder 3">
            <a:extLst>
              <a:ext uri="{FF2B5EF4-FFF2-40B4-BE49-F238E27FC236}">
                <a16:creationId xmlns:a16="http://schemas.microsoft.com/office/drawing/2014/main" id="{9C43FC87-FCE1-CD0C-4620-9A4B0F7D0EB3}"/>
              </a:ext>
            </a:extLst>
          </p:cNvPr>
          <p:cNvSpPr>
            <a:spLocks noGrp="1"/>
          </p:cNvSpPr>
          <p:nvPr>
            <p:ph type="body" sz="quarter" idx="13"/>
          </p:nvPr>
        </p:nvSpPr>
        <p:spPr/>
        <p:txBody>
          <a:bodyPr/>
          <a:lstStyle/>
          <a:p>
            <a:pPr marL="0" indent="0">
              <a:buNone/>
            </a:pPr>
            <a:r>
              <a:rPr lang="vi-VN" sz="2000" b="1"/>
              <a:t>Trải nghiệm 1: Thu nhập dữ liệu</a:t>
            </a:r>
            <a:endParaRPr lang="en-US" sz="2000" b="1"/>
          </a:p>
        </p:txBody>
      </p:sp>
      <p:pic>
        <p:nvPicPr>
          <p:cNvPr id="6" name="Hình ảnh 5">
            <a:extLst>
              <a:ext uri="{FF2B5EF4-FFF2-40B4-BE49-F238E27FC236}">
                <a16:creationId xmlns:a16="http://schemas.microsoft.com/office/drawing/2014/main" id="{E31087B9-58CE-5797-72DC-9B3F53956175}"/>
              </a:ext>
            </a:extLst>
          </p:cNvPr>
          <p:cNvPicPr>
            <a:picLocks noChangeAspect="1"/>
          </p:cNvPicPr>
          <p:nvPr/>
        </p:nvPicPr>
        <p:blipFill>
          <a:blip r:embed="rId2"/>
          <a:stretch>
            <a:fillRect/>
          </a:stretch>
        </p:blipFill>
        <p:spPr>
          <a:xfrm>
            <a:off x="784919" y="1754155"/>
            <a:ext cx="7574162" cy="3740037"/>
          </a:xfrm>
          <a:prstGeom prst="rect">
            <a:avLst/>
          </a:prstGeom>
        </p:spPr>
      </p:pic>
    </p:spTree>
    <p:extLst>
      <p:ext uri="{BB962C8B-B14F-4D97-AF65-F5344CB8AC3E}">
        <p14:creationId xmlns:p14="http://schemas.microsoft.com/office/powerpoint/2010/main" val="35484253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448</Words>
  <Application>Microsoft Office PowerPoint</Application>
  <PresentationFormat>Trình chiếu Trên màn hình (4:3)</PresentationFormat>
  <Paragraphs>68</Paragraphs>
  <Slides>21</Slides>
  <Notes>0</Notes>
  <HiddenSlides>0</HiddenSlides>
  <MMClips>0</MMClips>
  <ScaleCrop>false</ScaleCrop>
  <HeadingPairs>
    <vt:vector size="4" baseType="variant">
      <vt:variant>
        <vt:lpstr>Chủ đề</vt:lpstr>
      </vt:variant>
      <vt:variant>
        <vt:i4>1</vt:i4>
      </vt:variant>
      <vt:variant>
        <vt:lpstr>Tiêu đề Bản chiếu</vt:lpstr>
      </vt:variant>
      <vt:variant>
        <vt:i4>21</vt:i4>
      </vt:variant>
    </vt:vector>
  </HeadingPairs>
  <TitlesOfParts>
    <vt:vector size="22" baseType="lpstr">
      <vt:lpstr>Office Theme</vt:lpstr>
      <vt:lpstr>Bản trình bày PowerPoint</vt:lpstr>
      <vt:lpstr>Bản trình bày PowerPoint</vt:lpstr>
      <vt:lpstr>Nội dung</vt:lpstr>
      <vt:lpstr>Bản trình bày PowerPoint</vt:lpstr>
      <vt:lpstr>1. Giới thiệu đề tài</vt:lpstr>
      <vt:lpstr>Bản trình bày PowerPoint</vt:lpstr>
      <vt:lpstr>1. Kiến trúc tổng quan</vt:lpstr>
      <vt:lpstr>Bản trình bày PowerPoint</vt:lpstr>
      <vt:lpstr>3. Các trải nghiệm</vt:lpstr>
      <vt:lpstr>3. Các trải nghiệm</vt:lpstr>
      <vt:lpstr>3. Các trải nghiệm</vt:lpstr>
      <vt:lpstr>3. Các trải nghiệm</vt:lpstr>
      <vt:lpstr>3. Các trải nghiệm</vt:lpstr>
      <vt:lpstr>3. Các trải nghiệm</vt:lpstr>
      <vt:lpstr>3. Các trải nghiệm</vt:lpstr>
      <vt:lpstr>3. Các trải nghiệm</vt:lpstr>
      <vt:lpstr>3. Các trải nghiệm</vt:lpstr>
      <vt:lpstr>3. Các trải nghiệm</vt:lpstr>
      <vt:lpstr>3. Các trải nghiệm</vt:lpstr>
      <vt:lpstr>3. Các trải nghiệm</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Do Huy Hoa 20204747</cp:lastModifiedBy>
  <cp:revision>11</cp:revision>
  <dcterms:created xsi:type="dcterms:W3CDTF">2021-05-28T04:32:29Z</dcterms:created>
  <dcterms:modified xsi:type="dcterms:W3CDTF">2024-12-10T13:10:31Z</dcterms:modified>
</cp:coreProperties>
</file>