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5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A547-0340-4222-9F9F-EE56D6791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402" y="398417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Bài </a:t>
            </a:r>
            <a:r>
              <a:rPr lang="en-US" sz="8000" dirty="0" err="1"/>
              <a:t>thuyết</a:t>
            </a:r>
            <a:r>
              <a:rPr lang="en-US" sz="8000" dirty="0"/>
              <a:t> </a:t>
            </a:r>
            <a:r>
              <a:rPr lang="en-US" sz="8000" dirty="0" err="1"/>
              <a:t>trình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C64A2-584B-4853-9F97-1B55B9F5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413" y="2865858"/>
            <a:ext cx="8915399" cy="1126283"/>
          </a:xfrm>
        </p:spPr>
        <p:txBody>
          <a:bodyPr/>
          <a:lstStyle/>
          <a:p>
            <a:r>
              <a:rPr lang="en-US" dirty="0"/>
              <a:t>Chủ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project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website ở 2 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là client side </a:t>
            </a:r>
            <a:r>
              <a:rPr lang="en-US" dirty="0" err="1"/>
              <a:t>và</a:t>
            </a:r>
            <a:r>
              <a:rPr lang="en-US" dirty="0"/>
              <a:t> server side</a:t>
            </a:r>
          </a:p>
        </p:txBody>
      </p:sp>
    </p:spTree>
    <p:extLst>
      <p:ext uri="{BB962C8B-B14F-4D97-AF65-F5344CB8AC3E}">
        <p14:creationId xmlns:p14="http://schemas.microsoft.com/office/powerpoint/2010/main" val="244880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B14C-349F-4B7B-BFC7-FBF92470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474" y="400594"/>
            <a:ext cx="9745481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/>
              <a:t>Server side rendering(SSR)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49DE-8A08-4836-BB61-47A67D34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137" y="2133600"/>
            <a:ext cx="9683932" cy="377762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1 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từ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Nó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SSR(server side rendering) là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logic chủ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Khi 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vào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thì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gửi GET request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Web server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từ database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Sau đó server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 để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4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B14C-349F-4B7B-BFC7-FBF92470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137" y="268598"/>
            <a:ext cx="9745481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/>
              <a:t>Client side rendering(CSR)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49DE-8A08-4836-BB61-47A67D34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137" y="2133600"/>
            <a:ext cx="9683932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AJAX thì 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Side Rendering bắt đầu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bắt đầu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SPA(Single Page Application)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 rendering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HTML hay CSS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7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6510-3190-4147-AD5A-0598C406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868" y="21336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Rendering(SSR)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FBA9-53D0-401D-9076-86A215A1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71" y="2246812"/>
            <a:ext cx="4334102" cy="43281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Lần đầu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nhanh.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chỉ cần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1 project không cần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2 phần (front-end, back-end).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do chỉ cần request 1 lần là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bot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google,bing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vào website thì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thấy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C21F06-3C68-4DE7-9065-8EDFE48CC0B7}"/>
              </a:ext>
            </a:extLst>
          </p:cNvPr>
          <p:cNvSpPr txBox="1">
            <a:spLocks/>
          </p:cNvSpPr>
          <p:nvPr/>
        </p:nvSpPr>
        <p:spPr>
          <a:xfrm>
            <a:off x="6604453" y="2246811"/>
            <a:ext cx="4334102" cy="432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lần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là phải load lại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chịu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do phải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nhiều logic.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phải gửi nhiều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có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CDN để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50DAA-9DC3-4A3E-9D26-A174C27E5C6A}"/>
              </a:ext>
            </a:extLst>
          </p:cNvPr>
          <p:cNvSpPr txBox="1"/>
          <p:nvPr/>
        </p:nvSpPr>
        <p:spPr>
          <a:xfrm>
            <a:off x="2497131" y="1578143"/>
            <a:ext cx="248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CDC17-84A6-488D-B1E6-6CDF04F1529F}"/>
              </a:ext>
            </a:extLst>
          </p:cNvPr>
          <p:cNvSpPr txBox="1"/>
          <p:nvPr/>
        </p:nvSpPr>
        <p:spPr>
          <a:xfrm>
            <a:off x="7210699" y="1578142"/>
            <a:ext cx="298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ĐIỂM</a:t>
            </a:r>
          </a:p>
        </p:txBody>
      </p:sp>
    </p:spTree>
    <p:extLst>
      <p:ext uri="{BB962C8B-B14F-4D97-AF65-F5344CB8AC3E}">
        <p14:creationId xmlns:p14="http://schemas.microsoft.com/office/powerpoint/2010/main" val="298751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6510-3190-4147-AD5A-0598C406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868" y="21336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 Rendering(CSR)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FBA9-53D0-401D-9076-86A215A1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70" y="2246812"/>
            <a:ext cx="4551815" cy="43281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chỉ phải 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lần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Khi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lấy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AJAX.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thấy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mới mà không cần phải load lại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sang client nên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do chỉ cần lấy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C21F06-3C68-4DE7-9065-8EDFE48CC0B7}"/>
              </a:ext>
            </a:extLst>
          </p:cNvPr>
          <p:cNvSpPr txBox="1">
            <a:spLocks/>
          </p:cNvSpPr>
          <p:nvPr/>
        </p:nvSpPr>
        <p:spPr>
          <a:xfrm>
            <a:off x="6604453" y="2246811"/>
            <a:ext cx="4334102" cy="432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Lần load đầu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browser phải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rồi mới gửi request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để lấy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đó mới render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SEO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là mobile thì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50DAA-9DC3-4A3E-9D26-A174C27E5C6A}"/>
              </a:ext>
            </a:extLst>
          </p:cNvPr>
          <p:cNvSpPr txBox="1"/>
          <p:nvPr/>
        </p:nvSpPr>
        <p:spPr>
          <a:xfrm>
            <a:off x="2497131" y="1578143"/>
            <a:ext cx="248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CDC17-84A6-488D-B1E6-6CDF04F1529F}"/>
              </a:ext>
            </a:extLst>
          </p:cNvPr>
          <p:cNvSpPr txBox="1"/>
          <p:nvPr/>
        </p:nvSpPr>
        <p:spPr>
          <a:xfrm>
            <a:off x="7210699" y="1578142"/>
            <a:ext cx="298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ĐIỂM</a:t>
            </a:r>
          </a:p>
        </p:txBody>
      </p:sp>
    </p:spTree>
    <p:extLst>
      <p:ext uri="{BB962C8B-B14F-4D97-AF65-F5344CB8AC3E}">
        <p14:creationId xmlns:p14="http://schemas.microsoft.com/office/powerpoint/2010/main" val="82139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9003-C01F-456B-912E-9D8207E6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59" y="4934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err="1"/>
              <a:t>Công</a:t>
            </a:r>
            <a:r>
              <a:rPr lang="en-US" sz="5400" u="sng" dirty="0"/>
              <a:t> </a:t>
            </a:r>
            <a:r>
              <a:rPr lang="en-US" sz="5400" u="sng" dirty="0" err="1"/>
              <a:t>nghệ</a:t>
            </a:r>
            <a:r>
              <a:rPr lang="en-US" sz="5400" u="sng" dirty="0"/>
              <a:t> web </a:t>
            </a:r>
            <a:r>
              <a:rPr lang="en-US" sz="5400" u="sng" dirty="0" err="1"/>
              <a:t>hiện</a:t>
            </a:r>
            <a:r>
              <a:rPr lang="en-US" sz="5400" u="sng" dirty="0"/>
              <a:t> </a:t>
            </a:r>
            <a:r>
              <a:rPr lang="en-US" sz="5400" u="sng" dirty="0" err="1"/>
              <a:t>tại</a:t>
            </a:r>
            <a:endParaRPr lang="en-US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57B7-DE3F-4AC8-91AF-3C3DAC67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886" y="1774371"/>
            <a:ext cx="9588726" cy="4800599"/>
          </a:xfrm>
        </p:spPr>
        <p:txBody>
          <a:bodyPr>
            <a:no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Google , Facebook thì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framework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ReactJS, Angular,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đang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này như là : Facebook.com , Instagram.com, Netflix.com, Sendo.vn, Shopee.vn …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ReactJS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làm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mà 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phần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framework này thì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website, hay đ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lên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thấy đ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9003-C01F-456B-912E-9D8207E6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59" y="4934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/>
              <a:t>Ý t</a:t>
            </a:r>
            <a:r>
              <a:rPr lang="vi-VN" sz="4400" u="sng" dirty="0"/>
              <a:t>ư</a:t>
            </a:r>
            <a:r>
              <a:rPr lang="en-US" sz="4400" u="sng" dirty="0" err="1"/>
              <a:t>ởng</a:t>
            </a:r>
            <a:r>
              <a:rPr lang="en-US" sz="4400" u="sng" dirty="0"/>
              <a:t> , </a:t>
            </a:r>
            <a:r>
              <a:rPr lang="en-US" sz="4400" u="sng" dirty="0" err="1"/>
              <a:t>giải</a:t>
            </a:r>
            <a:r>
              <a:rPr lang="en-US" sz="4400" u="sng" dirty="0"/>
              <a:t> </a:t>
            </a:r>
            <a:r>
              <a:rPr lang="en-US" sz="4400" u="sng" dirty="0" err="1"/>
              <a:t>pháp</a:t>
            </a:r>
            <a:r>
              <a:rPr lang="en-US" sz="4400" u="sng" dirty="0"/>
              <a:t> ,</a:t>
            </a:r>
            <a:r>
              <a:rPr lang="en-US" sz="4400" u="sng" dirty="0" err="1"/>
              <a:t>công</a:t>
            </a:r>
            <a:r>
              <a:rPr lang="en-US" sz="4400" u="sng" dirty="0"/>
              <a:t> </a:t>
            </a:r>
            <a:r>
              <a:rPr lang="en-US" sz="4400" u="sng" dirty="0" err="1"/>
              <a:t>nghệ</a:t>
            </a:r>
            <a:endParaRPr lang="en-US" sz="4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57B7-DE3F-4AC8-91AF-3C3DAC67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9" y="1774372"/>
            <a:ext cx="9849983" cy="46525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source code (front-end) có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CSR từ ReactJS.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làm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nghiệm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 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tr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để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phần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SEO,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đó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gửi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để client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phần còn lại.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PWA(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99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8674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825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Tahoma</vt:lpstr>
      <vt:lpstr>Times New Roman</vt:lpstr>
      <vt:lpstr>Wingdings 3</vt:lpstr>
      <vt:lpstr>Wisp</vt:lpstr>
      <vt:lpstr>Bài thuyết trình</vt:lpstr>
      <vt:lpstr>Server side rendering(SSR) </vt:lpstr>
      <vt:lpstr>Client side rendering(CSR)</vt:lpstr>
      <vt:lpstr>Server Side Rendering(SSR)</vt:lpstr>
      <vt:lpstr>Client Side Rendering(CSR)</vt:lpstr>
      <vt:lpstr>Công nghệ web hiện tại</vt:lpstr>
      <vt:lpstr>Ý tưởng , giải pháp ,công nghệ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</dc:title>
  <dc:creator>Nguyen Khanh</dc:creator>
  <cp:lastModifiedBy>Nguyen Khanh</cp:lastModifiedBy>
  <cp:revision>20</cp:revision>
  <dcterms:created xsi:type="dcterms:W3CDTF">2018-12-01T15:13:43Z</dcterms:created>
  <dcterms:modified xsi:type="dcterms:W3CDTF">2018-12-01T17:50:36Z</dcterms:modified>
</cp:coreProperties>
</file>