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61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54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0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4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3E01-DA95-4967-A50A-9E41EB2F6A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0079-7D34-4CE5-BE8F-98B1F12B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395" y="195071"/>
            <a:ext cx="11533632" cy="11704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Trường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Cao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Đẳng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Nghệ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Bách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736" y="780287"/>
            <a:ext cx="8791575" cy="1655762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Khoa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Nghệ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Thông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Tin -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Ngành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vi-V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­­­­­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83" y="1608168"/>
            <a:ext cx="3437255" cy="32594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224211" y="51102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BÁO CÁO MÔN HỌC </a:t>
            </a:r>
            <a:endParaRPr lang="en-US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LẬP TRÌNH ỨNG DỤNG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2489" y="5920953"/>
            <a:ext cx="4879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ea typeface="Times New Roman" panose="02020603050405020304" pitchFamily="18" charset="0"/>
              </a:rPr>
              <a:t>ĐỀ TÀI: QUẢN LÝ </a:t>
            </a:r>
            <a:r>
              <a:rPr lang="en-US" sz="3200" dirty="0" smtClean="0">
                <a:ea typeface="Times New Roman" panose="02020603050405020304" pitchFamily="18" charset="0"/>
              </a:rPr>
              <a:t>SINH VIÊN</a:t>
            </a:r>
            <a:endParaRPr lang="en-US" sz="3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Cấu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trúc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16" y="1271242"/>
            <a:ext cx="6179189" cy="389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4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Cấu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trúc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92" y="1539466"/>
            <a:ext cx="3676037" cy="38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Giao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diện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báo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cáo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9" y="702863"/>
            <a:ext cx="11015383" cy="58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7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Giao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diện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báo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cáo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3" y="1003082"/>
            <a:ext cx="9022755" cy="531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Giao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diện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báo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cáo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24" y="668203"/>
            <a:ext cx="10130173" cy="59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Giao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diện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báo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cáo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706735"/>
            <a:ext cx="9976397" cy="58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4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Giao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diện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cứu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26" y="795754"/>
            <a:ext cx="838317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97572" y="2670048"/>
            <a:ext cx="9905998" cy="795754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Hết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0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4989" y="289334"/>
            <a:ext cx="6069427" cy="966442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Khoa công nghệ thông tin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6411" y="8864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Báo cáo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môn</a:t>
            </a:r>
            <a:r>
              <a:rPr lang="vi-V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                                         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7728" y="1255776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LẬP TRÌNH ỨNG DỤNG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7204" y="1880155"/>
            <a:ext cx="138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ĐỀ TÀI</a:t>
            </a:r>
            <a:r>
              <a:rPr lang="it-IT" b="1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:</a:t>
            </a:r>
            <a:endParaRPr lang="en-US" sz="16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4903" y="2064821"/>
            <a:ext cx="3410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QUẢN LÝ </a:t>
            </a:r>
            <a:r>
              <a:rPr lang="vi-V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THƯ VIỆN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ow To Get a List of Specified Users and Their Group Membership From Active 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96" y="2588041"/>
            <a:ext cx="3157728" cy="1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84261" y="4058954"/>
            <a:ext cx="2799163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tabLst>
                <a:tab pos="228600" algn="l"/>
              </a:tabLst>
            </a:pP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GIÁO VIÊN HƯỚNG DẪN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1853" y="4448164"/>
            <a:ext cx="5725414" cy="901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tabLst>
                <a:tab pos="228600" algn="l"/>
              </a:tabLst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TRẦN NGUYÊN HOÀNG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1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233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NHÓM 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2964" y="1450848"/>
            <a:ext cx="4053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THÀNH VIÊN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61091"/>
              </p:ext>
            </p:extLst>
          </p:nvPr>
        </p:nvGraphicFramePr>
        <p:xfrm>
          <a:off x="1141413" y="2249488"/>
          <a:ext cx="9906000" cy="149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27">
                  <a:extLst>
                    <a:ext uri="{9D8B030D-6E8A-4147-A177-3AD203B41FA5}">
                      <a16:colId xmlns:a16="http://schemas.microsoft.com/office/drawing/2014/main" val="2462649041"/>
                    </a:ext>
                  </a:extLst>
                </a:gridCol>
                <a:gridCol w="3364992">
                  <a:extLst>
                    <a:ext uri="{9D8B030D-6E8A-4147-A177-3AD203B41FA5}">
                      <a16:colId xmlns:a16="http://schemas.microsoft.com/office/drawing/2014/main" val="2731516311"/>
                    </a:ext>
                  </a:extLst>
                </a:gridCol>
                <a:gridCol w="5609781">
                  <a:extLst>
                    <a:ext uri="{9D8B030D-6E8A-4147-A177-3AD203B41FA5}">
                      <a16:colId xmlns:a16="http://schemas.microsoft.com/office/drawing/2014/main" val="283530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STT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HỌ</a:t>
                      </a:r>
                      <a:r>
                        <a:rPr lang="en-US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TÊN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NHIỆM</a:t>
                      </a:r>
                      <a:r>
                        <a:rPr lang="en-US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VỤ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Nguyễn</a:t>
                      </a:r>
                      <a:r>
                        <a:rPr lang="en-US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Bá</a:t>
                      </a:r>
                      <a:r>
                        <a:rPr lang="en-US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Khánh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Code, </a:t>
                      </a:r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Làm</a:t>
                      </a:r>
                      <a:r>
                        <a:rPr lang="en-US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slide, </a:t>
                      </a:r>
                      <a:r>
                        <a:rPr lang="en-US" baseline="0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Làm</a:t>
                      </a:r>
                      <a:r>
                        <a:rPr lang="en-US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word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52819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2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9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0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99" y="795754"/>
            <a:ext cx="840222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1142681"/>
            <a:ext cx="613495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17" y="1120394"/>
            <a:ext cx="6001588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147444"/>
            <a:ext cx="763059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9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876424" y="1048511"/>
            <a:ext cx="8791575" cy="827723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2029270"/>
            <a:ext cx="8791575" cy="28109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có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những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cở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bản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như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: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thêm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sửa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xoá</a:t>
            </a:r>
            <a:endParaRPr lang="en-US" cap="none" dirty="0" smtClean="0">
              <a:solidFill>
                <a:schemeClr val="bg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Một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số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hỗ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trợ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như</a:t>
            </a:r>
            <a:r>
              <a:rPr lang="en-US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kiếm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,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lọc</a:t>
            </a:r>
            <a:endParaRPr lang="en-US" cap="none" dirty="0">
              <a:solidFill>
                <a:schemeClr val="bg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làm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báo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cáo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nhanh</a:t>
            </a:r>
            <a:endParaRPr lang="en-US" cap="none" dirty="0" smtClean="0">
              <a:solidFill>
                <a:schemeClr val="bg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cứu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cap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cap="none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endParaRPr lang="en-US" cap="none" dirty="0">
              <a:solidFill>
                <a:schemeClr val="bg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86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95754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Cấu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trúc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0" y="1100554"/>
            <a:ext cx="496030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</TotalTime>
  <Words>176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Segoe UI Semibold</vt:lpstr>
      <vt:lpstr>Segoe UI Symbol</vt:lpstr>
      <vt:lpstr>Times New Roman</vt:lpstr>
      <vt:lpstr>Trebuchet MS</vt:lpstr>
      <vt:lpstr>Tw Cen MT</vt:lpstr>
      <vt:lpstr>Circuit</vt:lpstr>
      <vt:lpstr>Trường Cao Đẳng Công Nghệ Bách Khoa Hà Nội </vt:lpstr>
      <vt:lpstr>Khoa công nghệ thông tin </vt:lpstr>
      <vt:lpstr>NHÓM X</vt:lpstr>
      <vt:lpstr>Chức năng hệ thống</vt:lpstr>
      <vt:lpstr>Chức năng hệ thống</vt:lpstr>
      <vt:lpstr>Chức năng hệ thống</vt:lpstr>
      <vt:lpstr>Chức năng hệ thống</vt:lpstr>
      <vt:lpstr>Chức năng hệ thống</vt:lpstr>
      <vt:lpstr>Cấu trúc hệ thống</vt:lpstr>
      <vt:lpstr>Cấu trúc hệ thống</vt:lpstr>
      <vt:lpstr>Cấu trúc hệ thống</vt:lpstr>
      <vt:lpstr>Giao diện báo cáo</vt:lpstr>
      <vt:lpstr>Giao diện báo cáo</vt:lpstr>
      <vt:lpstr>Giao diện báo cáo</vt:lpstr>
      <vt:lpstr>Giao diện báo cáo</vt:lpstr>
      <vt:lpstr>Giao diện tra cứu điểm sinh viên</vt:lpstr>
      <vt:lpstr>Hết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Công Nghệ Bách Khoa Hà Nội</dc:title>
  <dc:creator>ASUS</dc:creator>
  <cp:lastModifiedBy>ASUS</cp:lastModifiedBy>
  <cp:revision>14</cp:revision>
  <dcterms:created xsi:type="dcterms:W3CDTF">2021-07-10T02:41:18Z</dcterms:created>
  <dcterms:modified xsi:type="dcterms:W3CDTF">2021-07-10T05:52:05Z</dcterms:modified>
</cp:coreProperties>
</file>