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handoutMasterIdLst>
    <p:handoutMasterId r:id="rId9"/>
  </p:handoutMasterIdLst>
  <p:sldIdLst>
    <p:sldId id="257" r:id="rId2"/>
    <p:sldId id="258" r:id="rId3"/>
    <p:sldId id="261" r:id="rId4"/>
    <p:sldId id="262" r:id="rId5"/>
    <p:sldId id="265" r:id="rId6"/>
    <p:sldId id="266" r:id="rId7"/>
  </p:sldIdLst>
  <p:sldSz cx="12192000" cy="6858000"/>
  <p:notesSz cx="6858000" cy="9144000"/>
  <p:defaultText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4647541-3795-421B-B931-9321B8DF953D}" v="81" dt="2025-10-01T11:23:12.11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90" d="100"/>
          <a:sy n="90" d="100"/>
        </p:scale>
        <p:origin x="355"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ê khánh" userId="6ac751c1451177ca" providerId="LiveId" clId="{4F1AA287-CA3A-4121-8CEE-0D135C6F2966}"/>
    <pc:docChg chg="undo custSel addSld delSld modSld sldOrd">
      <pc:chgData name="lê khánh" userId="6ac751c1451177ca" providerId="LiveId" clId="{4F1AA287-CA3A-4121-8CEE-0D135C6F2966}" dt="2025-10-01T11:23:12.110" v="526"/>
      <pc:docMkLst>
        <pc:docMk/>
      </pc:docMkLst>
      <pc:sldChg chg="modSp del mod">
        <pc:chgData name="lê khánh" userId="6ac751c1451177ca" providerId="LiveId" clId="{4F1AA287-CA3A-4121-8CEE-0D135C6F2966}" dt="2025-10-01T10:55:41.412" v="120" actId="47"/>
        <pc:sldMkLst>
          <pc:docMk/>
          <pc:sldMk cId="3628559905" sldId="256"/>
        </pc:sldMkLst>
        <pc:spChg chg="mod">
          <ac:chgData name="lê khánh" userId="6ac751c1451177ca" providerId="LiveId" clId="{4F1AA287-CA3A-4121-8CEE-0D135C6F2966}" dt="2025-10-01T10:53:43.036" v="12" actId="123"/>
          <ac:spMkLst>
            <pc:docMk/>
            <pc:sldMk cId="3628559905" sldId="256"/>
            <ac:spMk id="2" creationId="{61C60F4B-1145-8EBC-A4DE-E6337C95DB20}"/>
          </ac:spMkLst>
        </pc:spChg>
      </pc:sldChg>
      <pc:sldChg chg="modTransition">
        <pc:chgData name="lê khánh" userId="6ac751c1451177ca" providerId="LiveId" clId="{4F1AA287-CA3A-4121-8CEE-0D135C6F2966}" dt="2025-10-01T10:52:38.755" v="0"/>
        <pc:sldMkLst>
          <pc:docMk/>
          <pc:sldMk cId="438849569" sldId="257"/>
        </pc:sldMkLst>
      </pc:sldChg>
      <pc:sldChg chg="new del">
        <pc:chgData name="lê khánh" userId="6ac751c1451177ca" providerId="LiveId" clId="{4F1AA287-CA3A-4121-8CEE-0D135C6F2966}" dt="2025-10-01T10:53:23.584" v="2" actId="47"/>
        <pc:sldMkLst>
          <pc:docMk/>
          <pc:sldMk cId="754896356" sldId="258"/>
        </pc:sldMkLst>
      </pc:sldChg>
      <pc:sldChg chg="addSp delSp modSp new mod ord modTransition modAnim">
        <pc:chgData name="lê khánh" userId="6ac751c1451177ca" providerId="LiveId" clId="{4F1AA287-CA3A-4121-8CEE-0D135C6F2966}" dt="2025-10-01T10:55:55.685" v="124"/>
        <pc:sldMkLst>
          <pc:docMk/>
          <pc:sldMk cId="3052272591" sldId="258"/>
        </pc:sldMkLst>
        <pc:spChg chg="mod">
          <ac:chgData name="lê khánh" userId="6ac751c1451177ca" providerId="LiveId" clId="{4F1AA287-CA3A-4121-8CEE-0D135C6F2966}" dt="2025-10-01T10:54:40.936" v="114" actId="1076"/>
          <ac:spMkLst>
            <pc:docMk/>
            <pc:sldMk cId="3052272591" sldId="258"/>
            <ac:spMk id="2" creationId="{BD55829A-FB49-3A79-B3FD-4747F64D565A}"/>
          </ac:spMkLst>
        </pc:spChg>
        <pc:spChg chg="del">
          <ac:chgData name="lê khánh" userId="6ac751c1451177ca" providerId="LiveId" clId="{4F1AA287-CA3A-4121-8CEE-0D135C6F2966}" dt="2025-10-01T10:54:54.573" v="116"/>
          <ac:spMkLst>
            <pc:docMk/>
            <pc:sldMk cId="3052272591" sldId="258"/>
            <ac:spMk id="3" creationId="{E90A7637-0630-BFFE-4D1D-48023B6E4BED}"/>
          </ac:spMkLst>
        </pc:spChg>
        <pc:spChg chg="mod">
          <ac:chgData name="lê khánh" userId="6ac751c1451177ca" providerId="LiveId" clId="{4F1AA287-CA3A-4121-8CEE-0D135C6F2966}" dt="2025-10-01T10:54:44.384" v="115" actId="1076"/>
          <ac:spMkLst>
            <pc:docMk/>
            <pc:sldMk cId="3052272591" sldId="258"/>
            <ac:spMk id="4" creationId="{E41622B4-1051-C646-E3F2-CEBECACC1CDF}"/>
          </ac:spMkLst>
        </pc:spChg>
        <pc:picChg chg="add mod">
          <ac:chgData name="lê khánh" userId="6ac751c1451177ca" providerId="LiveId" clId="{4F1AA287-CA3A-4121-8CEE-0D135C6F2966}" dt="2025-10-01T10:54:56.159" v="117" actId="1076"/>
          <ac:picMkLst>
            <pc:docMk/>
            <pc:sldMk cId="3052272591" sldId="258"/>
            <ac:picMk id="2050" creationId="{0740E5F9-B779-1890-8EFA-DFE9FEC4F581}"/>
          </ac:picMkLst>
        </pc:picChg>
      </pc:sldChg>
      <pc:sldChg chg="new del">
        <pc:chgData name="lê khánh" userId="6ac751c1451177ca" providerId="LiveId" clId="{4F1AA287-CA3A-4121-8CEE-0D135C6F2966}" dt="2025-10-01T10:56:04.779" v="127" actId="47"/>
        <pc:sldMkLst>
          <pc:docMk/>
          <pc:sldMk cId="1456160865" sldId="259"/>
        </pc:sldMkLst>
      </pc:sldChg>
      <pc:sldChg chg="new del">
        <pc:chgData name="lê khánh" userId="6ac751c1451177ca" providerId="LiveId" clId="{4F1AA287-CA3A-4121-8CEE-0D135C6F2966}" dt="2025-10-01T10:56:25.783" v="131" actId="47"/>
        <pc:sldMkLst>
          <pc:docMk/>
          <pc:sldMk cId="1855573326" sldId="260"/>
        </pc:sldMkLst>
      </pc:sldChg>
      <pc:sldChg chg="addSp delSp modSp new mod ord modTransition modAnim">
        <pc:chgData name="lê khánh" userId="6ac751c1451177ca" providerId="LiveId" clId="{4F1AA287-CA3A-4121-8CEE-0D135C6F2966}" dt="2025-10-01T11:04:57.464" v="255" actId="33987"/>
        <pc:sldMkLst>
          <pc:docMk/>
          <pc:sldMk cId="327539704" sldId="261"/>
        </pc:sldMkLst>
        <pc:spChg chg="del">
          <ac:chgData name="lê khánh" userId="6ac751c1451177ca" providerId="LiveId" clId="{4F1AA287-CA3A-4121-8CEE-0D135C6F2966}" dt="2025-10-01T10:59:11.408" v="135" actId="478"/>
          <ac:spMkLst>
            <pc:docMk/>
            <pc:sldMk cId="327539704" sldId="261"/>
            <ac:spMk id="2" creationId="{482B01B4-4BF5-D324-93AA-96F715909E65}"/>
          </ac:spMkLst>
        </pc:spChg>
        <pc:spChg chg="del">
          <ac:chgData name="lê khánh" userId="6ac751c1451177ca" providerId="LiveId" clId="{4F1AA287-CA3A-4121-8CEE-0D135C6F2966}" dt="2025-10-01T10:59:45.132" v="139" actId="478"/>
          <ac:spMkLst>
            <pc:docMk/>
            <pc:sldMk cId="327539704" sldId="261"/>
            <ac:spMk id="3" creationId="{F21CFB58-FB3C-A5EB-9083-907C79F315D3}"/>
          </ac:spMkLst>
        </pc:spChg>
        <pc:spChg chg="mod">
          <ac:chgData name="lê khánh" userId="6ac751c1451177ca" providerId="LiveId" clId="{4F1AA287-CA3A-4121-8CEE-0D135C6F2966}" dt="2025-10-01T11:04:57.275" v="254" actId="20578"/>
          <ac:spMkLst>
            <pc:docMk/>
            <pc:sldMk cId="327539704" sldId="261"/>
            <ac:spMk id="4" creationId="{C3C5AB19-5CB0-D96E-7EF6-31703BEDFA1A}"/>
          </ac:spMkLst>
        </pc:spChg>
        <pc:spChg chg="add mod">
          <ac:chgData name="lê khánh" userId="6ac751c1451177ca" providerId="LiveId" clId="{4F1AA287-CA3A-4121-8CEE-0D135C6F2966}" dt="2025-10-01T11:00:48.906" v="166" actId="20577"/>
          <ac:spMkLst>
            <pc:docMk/>
            <pc:sldMk cId="327539704" sldId="261"/>
            <ac:spMk id="5" creationId="{9FA16B48-3F99-B558-986A-2E503E2F1044}"/>
          </ac:spMkLst>
        </pc:spChg>
        <pc:spChg chg="add mod">
          <ac:chgData name="lê khánh" userId="6ac751c1451177ca" providerId="LiveId" clId="{4F1AA287-CA3A-4121-8CEE-0D135C6F2966}" dt="2025-10-01T11:04:57.464" v="255" actId="33987"/>
          <ac:spMkLst>
            <pc:docMk/>
            <pc:sldMk cId="327539704" sldId="261"/>
            <ac:spMk id="6" creationId="{DEFCA35C-DFA2-2ED8-49F4-6B2FEED6B170}"/>
          </ac:spMkLst>
        </pc:spChg>
        <pc:picChg chg="add del">
          <ac:chgData name="lê khánh" userId="6ac751c1451177ca" providerId="LiveId" clId="{4F1AA287-CA3A-4121-8CEE-0D135C6F2966}" dt="2025-10-01T11:00:49.214" v="167" actId="478"/>
          <ac:picMkLst>
            <pc:docMk/>
            <pc:sldMk cId="327539704" sldId="261"/>
            <ac:picMk id="3074" creationId="{01BD4A65-6034-502F-4709-CABDE94926F9}"/>
          </ac:picMkLst>
        </pc:picChg>
        <pc:picChg chg="add del">
          <ac:chgData name="lê khánh" userId="6ac751c1451177ca" providerId="LiveId" clId="{4F1AA287-CA3A-4121-8CEE-0D135C6F2966}" dt="2025-10-01T11:00:49.411" v="168" actId="478"/>
          <ac:picMkLst>
            <pc:docMk/>
            <pc:sldMk cId="327539704" sldId="261"/>
            <ac:picMk id="3075" creationId="{D503A23A-E761-89AA-B00C-896C216EC8F8}"/>
          </ac:picMkLst>
        </pc:picChg>
      </pc:sldChg>
      <pc:sldChg chg="delSp new del mod">
        <pc:chgData name="lê khánh" userId="6ac751c1451177ca" providerId="LiveId" clId="{4F1AA287-CA3A-4121-8CEE-0D135C6F2966}" dt="2025-10-01T11:10:25.089" v="256" actId="47"/>
        <pc:sldMkLst>
          <pc:docMk/>
          <pc:sldMk cId="1408472966" sldId="262"/>
        </pc:sldMkLst>
        <pc:spChg chg="del">
          <ac:chgData name="lê khánh" userId="6ac751c1451177ca" providerId="LiveId" clId="{4F1AA287-CA3A-4121-8CEE-0D135C6F2966}" dt="2025-10-01T10:56:36.244" v="133" actId="478"/>
          <ac:spMkLst>
            <pc:docMk/>
            <pc:sldMk cId="1408472966" sldId="262"/>
            <ac:spMk id="2" creationId="{D6C1F049-F22B-B01B-6800-975255DFF2F7}"/>
          </ac:spMkLst>
        </pc:spChg>
      </pc:sldChg>
      <pc:sldChg chg="delSp modSp new mod modTransition modAnim">
        <pc:chgData name="lê khánh" userId="6ac751c1451177ca" providerId="LiveId" clId="{4F1AA287-CA3A-4121-8CEE-0D135C6F2966}" dt="2025-10-01T11:14:00.038" v="360"/>
        <pc:sldMkLst>
          <pc:docMk/>
          <pc:sldMk cId="2232489668" sldId="262"/>
        </pc:sldMkLst>
        <pc:spChg chg="mod">
          <ac:chgData name="lê khánh" userId="6ac751c1451177ca" providerId="LiveId" clId="{4F1AA287-CA3A-4121-8CEE-0D135C6F2966}" dt="2025-10-01T11:10:50.560" v="266" actId="1076"/>
          <ac:spMkLst>
            <pc:docMk/>
            <pc:sldMk cId="2232489668" sldId="262"/>
            <ac:spMk id="2" creationId="{D6B47B8E-F1DC-C31C-F34F-C2C77706A904}"/>
          </ac:spMkLst>
        </pc:spChg>
        <pc:spChg chg="del mod">
          <ac:chgData name="lê khánh" userId="6ac751c1451177ca" providerId="LiveId" clId="{4F1AA287-CA3A-4121-8CEE-0D135C6F2966}" dt="2025-10-01T11:12:23.114" v="289" actId="478"/>
          <ac:spMkLst>
            <pc:docMk/>
            <pc:sldMk cId="2232489668" sldId="262"/>
            <ac:spMk id="3" creationId="{0300FB14-4115-3545-7C2A-9C627EDA2BE4}"/>
          </ac:spMkLst>
        </pc:spChg>
        <pc:spChg chg="mod">
          <ac:chgData name="lê khánh" userId="6ac751c1451177ca" providerId="LiveId" clId="{4F1AA287-CA3A-4121-8CEE-0D135C6F2966}" dt="2025-10-01T11:13:48.273" v="357" actId="1076"/>
          <ac:spMkLst>
            <pc:docMk/>
            <pc:sldMk cId="2232489668" sldId="262"/>
            <ac:spMk id="4" creationId="{771D196F-C21F-1AF1-F872-1766232D535A}"/>
          </ac:spMkLst>
        </pc:spChg>
      </pc:sldChg>
      <pc:sldChg chg="new del">
        <pc:chgData name="lê khánh" userId="6ac751c1451177ca" providerId="LiveId" clId="{4F1AA287-CA3A-4121-8CEE-0D135C6F2966}" dt="2025-10-01T11:16:34.463" v="363" actId="47"/>
        <pc:sldMkLst>
          <pc:docMk/>
          <pc:sldMk cId="3848963459" sldId="263"/>
        </pc:sldMkLst>
      </pc:sldChg>
      <pc:sldChg chg="new del">
        <pc:chgData name="lê khánh" userId="6ac751c1451177ca" providerId="LiveId" clId="{4F1AA287-CA3A-4121-8CEE-0D135C6F2966}" dt="2025-10-01T11:20:20.714" v="416" actId="47"/>
        <pc:sldMkLst>
          <pc:docMk/>
          <pc:sldMk cId="3942774181" sldId="264"/>
        </pc:sldMkLst>
      </pc:sldChg>
      <pc:sldChg chg="new del">
        <pc:chgData name="lê khánh" userId="6ac751c1451177ca" providerId="LiveId" clId="{4F1AA287-CA3A-4121-8CEE-0D135C6F2966}" dt="2025-10-01T11:16:44.930" v="365" actId="680"/>
        <pc:sldMkLst>
          <pc:docMk/>
          <pc:sldMk cId="613179116" sldId="265"/>
        </pc:sldMkLst>
      </pc:sldChg>
      <pc:sldChg chg="modSp new mod ord modTransition modAnim">
        <pc:chgData name="lê khánh" userId="6ac751c1451177ca" providerId="LiveId" clId="{4F1AA287-CA3A-4121-8CEE-0D135C6F2966}" dt="2025-10-01T11:20:03.575" v="415"/>
        <pc:sldMkLst>
          <pc:docMk/>
          <pc:sldMk cId="4094448672" sldId="265"/>
        </pc:sldMkLst>
        <pc:spChg chg="mod">
          <ac:chgData name="lê khánh" userId="6ac751c1451177ca" providerId="LiveId" clId="{4F1AA287-CA3A-4121-8CEE-0D135C6F2966}" dt="2025-10-01T11:19:27.861" v="405" actId="1076"/>
          <ac:spMkLst>
            <pc:docMk/>
            <pc:sldMk cId="4094448672" sldId="265"/>
            <ac:spMk id="2" creationId="{FB2C8019-3D37-2640-CE60-2E8EC1352366}"/>
          </ac:spMkLst>
        </pc:spChg>
        <pc:spChg chg="mod">
          <ac:chgData name="lê khánh" userId="6ac751c1451177ca" providerId="LiveId" clId="{4F1AA287-CA3A-4121-8CEE-0D135C6F2966}" dt="2025-10-01T11:17:09.606" v="373" actId="20577"/>
          <ac:spMkLst>
            <pc:docMk/>
            <pc:sldMk cId="4094448672" sldId="265"/>
            <ac:spMk id="3" creationId="{4B72737F-09BC-D5B4-DE75-9B5B77A3E37B}"/>
          </ac:spMkLst>
        </pc:spChg>
        <pc:spChg chg="mod">
          <ac:chgData name="lê khánh" userId="6ac751c1451177ca" providerId="LiveId" clId="{4F1AA287-CA3A-4121-8CEE-0D135C6F2966}" dt="2025-10-01T11:19:02.889" v="402" actId="255"/>
          <ac:spMkLst>
            <pc:docMk/>
            <pc:sldMk cId="4094448672" sldId="265"/>
            <ac:spMk id="4" creationId="{344E4DAE-D251-9759-78D4-A600FDB09847}"/>
          </ac:spMkLst>
        </pc:spChg>
        <pc:spChg chg="mod">
          <ac:chgData name="lê khánh" userId="6ac751c1451177ca" providerId="LiveId" clId="{4F1AA287-CA3A-4121-8CEE-0D135C6F2966}" dt="2025-10-01T11:17:24.361" v="375" actId="122"/>
          <ac:spMkLst>
            <pc:docMk/>
            <pc:sldMk cId="4094448672" sldId="265"/>
            <ac:spMk id="5" creationId="{13C59942-1701-B655-1980-F578B61EF940}"/>
          </ac:spMkLst>
        </pc:spChg>
        <pc:spChg chg="mod">
          <ac:chgData name="lê khánh" userId="6ac751c1451177ca" providerId="LiveId" clId="{4F1AA287-CA3A-4121-8CEE-0D135C6F2966}" dt="2025-10-01T11:19:02.889" v="402" actId="255"/>
          <ac:spMkLst>
            <pc:docMk/>
            <pc:sldMk cId="4094448672" sldId="265"/>
            <ac:spMk id="6" creationId="{9EEB1CB2-C4AB-EF8D-154E-F94B79904573}"/>
          </ac:spMkLst>
        </pc:spChg>
      </pc:sldChg>
      <pc:sldChg chg="addSp delSp modSp new mod modTransition modAnim">
        <pc:chgData name="lê khánh" userId="6ac751c1451177ca" providerId="LiveId" clId="{4F1AA287-CA3A-4121-8CEE-0D135C6F2966}" dt="2025-10-01T11:23:12.110" v="526"/>
        <pc:sldMkLst>
          <pc:docMk/>
          <pc:sldMk cId="1615279569" sldId="266"/>
        </pc:sldMkLst>
        <pc:spChg chg="mod">
          <ac:chgData name="lê khánh" userId="6ac751c1451177ca" providerId="LiveId" clId="{4F1AA287-CA3A-4121-8CEE-0D135C6F2966}" dt="2025-10-01T11:20:39.939" v="501" actId="122"/>
          <ac:spMkLst>
            <pc:docMk/>
            <pc:sldMk cId="1615279569" sldId="266"/>
            <ac:spMk id="2" creationId="{9E9EF3CF-D33A-B0F7-B89D-E73B762FA0CB}"/>
          </ac:spMkLst>
        </pc:spChg>
        <pc:spChg chg="add del">
          <ac:chgData name="lê khánh" userId="6ac751c1451177ca" providerId="LiveId" clId="{4F1AA287-CA3A-4121-8CEE-0D135C6F2966}" dt="2025-10-01T11:22:05.689" v="512" actId="21"/>
          <ac:spMkLst>
            <pc:docMk/>
            <pc:sldMk cId="1615279569" sldId="266"/>
            <ac:spMk id="3" creationId="{7748F000-D7A7-4FB7-63F8-F2725FC43D00}"/>
          </ac:spMkLst>
        </pc:spChg>
        <pc:spChg chg="add">
          <ac:chgData name="lê khánh" userId="6ac751c1451177ca" providerId="LiveId" clId="{4F1AA287-CA3A-4121-8CEE-0D135C6F2966}" dt="2025-10-01T11:22:09.890" v="513"/>
          <ac:spMkLst>
            <pc:docMk/>
            <pc:sldMk cId="1615279569" sldId="266"/>
            <ac:spMk id="4" creationId="{220C2382-7411-B989-972D-3E2360F974FF}"/>
          </ac:spMkLst>
        </pc:spChg>
        <pc:picChg chg="add mod">
          <ac:chgData name="lê khánh" userId="6ac751c1451177ca" providerId="LiveId" clId="{4F1AA287-CA3A-4121-8CEE-0D135C6F2966}" dt="2025-10-01T11:22:58.378" v="521" actId="1076"/>
          <ac:picMkLst>
            <pc:docMk/>
            <pc:sldMk cId="1615279569" sldId="266"/>
            <ac:picMk id="6" creationId="{DF32E887-5B8C-3DE5-E2C5-542CEC97DCA2}"/>
          </ac:picMkLst>
        </pc:picChg>
        <pc:picChg chg="add del mod">
          <ac:chgData name="lê khánh" userId="6ac751c1451177ca" providerId="LiveId" clId="{4F1AA287-CA3A-4121-8CEE-0D135C6F2966}" dt="2025-10-01T11:21:22.815" v="505" actId="478"/>
          <ac:picMkLst>
            <pc:docMk/>
            <pc:sldMk cId="1615279569" sldId="266"/>
            <ac:picMk id="4098" creationId="{08C11C3D-C2ED-3C8D-D28D-77CEB0A78E28}"/>
          </ac:picMkLst>
        </pc:picChg>
        <pc:picChg chg="add del mod">
          <ac:chgData name="lê khánh" userId="6ac751c1451177ca" providerId="LiveId" clId="{4F1AA287-CA3A-4121-8CEE-0D135C6F2966}" dt="2025-10-01T11:22:02.108" v="509" actId="478"/>
          <ac:picMkLst>
            <pc:docMk/>
            <pc:sldMk cId="1615279569" sldId="266"/>
            <ac:picMk id="4100" creationId="{EF58E6F1-F6CC-AF52-DC74-3B7A78355F2E}"/>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99BCDCC-0303-82B7-C813-1098AF24F05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a:extLst>
              <a:ext uri="{FF2B5EF4-FFF2-40B4-BE49-F238E27FC236}">
                <a16:creationId xmlns:a16="http://schemas.microsoft.com/office/drawing/2014/main" id="{E6326F3A-A097-619A-B6B9-96E3CD88913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EA5732A-3D2B-40CB-A342-00FB7D9C7D2D}" type="datetime1">
              <a:rPr lang="vi-VN" smtClean="0"/>
              <a:t>01/10/2025</a:t>
            </a:fld>
            <a:endParaRPr lang="vi-VN"/>
          </a:p>
        </p:txBody>
      </p:sp>
      <p:sp>
        <p:nvSpPr>
          <p:cNvPr id="4" name="Footer Placeholder 3">
            <a:extLst>
              <a:ext uri="{FF2B5EF4-FFF2-40B4-BE49-F238E27FC236}">
                <a16:creationId xmlns:a16="http://schemas.microsoft.com/office/drawing/2014/main" id="{06770E76-B705-773A-C550-585B4A15683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5" name="Slide Number Placeholder 4">
            <a:extLst>
              <a:ext uri="{FF2B5EF4-FFF2-40B4-BE49-F238E27FC236}">
                <a16:creationId xmlns:a16="http://schemas.microsoft.com/office/drawing/2014/main" id="{EC4DD425-6B69-9317-1D1A-CEB35D467F7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4B53DF3-09A2-4F40-8711-A12220E076E2}" type="slidenum">
              <a:rPr lang="vi-VN" smtClean="0"/>
              <a:t>‹#›</a:t>
            </a:fld>
            <a:endParaRPr lang="vi-VN"/>
          </a:p>
        </p:txBody>
      </p:sp>
    </p:spTree>
    <p:extLst>
      <p:ext uri="{BB962C8B-B14F-4D97-AF65-F5344CB8AC3E}">
        <p14:creationId xmlns:p14="http://schemas.microsoft.com/office/powerpoint/2010/main" val="2599260484"/>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A97E98-6029-43E2-B4CC-CA67A1FD9D85}" type="datetime1">
              <a:rPr lang="vi-VN" smtClean="0"/>
              <a:t>01/10/2025</a:t>
            </a:fld>
            <a:endParaRPr lang="vi-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D04E0A-BDAC-4973-9C23-4BBA89BBED3C}" type="slidenum">
              <a:rPr lang="vi-VN" smtClean="0"/>
              <a:t>‹#›</a:t>
            </a:fld>
            <a:endParaRPr lang="vi-VN"/>
          </a:p>
        </p:txBody>
      </p:sp>
    </p:spTree>
    <p:extLst>
      <p:ext uri="{BB962C8B-B14F-4D97-AF65-F5344CB8AC3E}">
        <p14:creationId xmlns:p14="http://schemas.microsoft.com/office/powerpoint/2010/main" val="979160431"/>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FA2567-A298-2AF0-F07F-3F1DBA6FB5D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vi-VN"/>
          </a:p>
        </p:txBody>
      </p:sp>
      <p:sp>
        <p:nvSpPr>
          <p:cNvPr id="3" name="Subtitle 2">
            <a:extLst>
              <a:ext uri="{FF2B5EF4-FFF2-40B4-BE49-F238E27FC236}">
                <a16:creationId xmlns:a16="http://schemas.microsoft.com/office/drawing/2014/main" id="{4BFE1F1B-46C2-5CA1-9890-520DB4E67F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vi-VN"/>
          </a:p>
        </p:txBody>
      </p:sp>
      <p:sp>
        <p:nvSpPr>
          <p:cNvPr id="4" name="Date Placeholder 3">
            <a:extLst>
              <a:ext uri="{FF2B5EF4-FFF2-40B4-BE49-F238E27FC236}">
                <a16:creationId xmlns:a16="http://schemas.microsoft.com/office/drawing/2014/main" id="{1D859376-E082-ACE7-52DE-C70D7C6F0F37}"/>
              </a:ext>
            </a:extLst>
          </p:cNvPr>
          <p:cNvSpPr>
            <a:spLocks noGrp="1"/>
          </p:cNvSpPr>
          <p:nvPr>
            <p:ph type="dt" sz="half" idx="10"/>
          </p:nvPr>
        </p:nvSpPr>
        <p:spPr/>
        <p:txBody>
          <a:bodyPr/>
          <a:lstStyle/>
          <a:p>
            <a:fld id="{BF3AD510-FB91-4191-990F-AD620DC99FEF}" type="datetime1">
              <a:rPr lang="vi-VN" smtClean="0"/>
              <a:t>01/10/2025</a:t>
            </a:fld>
            <a:endParaRPr lang="vi-VN"/>
          </a:p>
        </p:txBody>
      </p:sp>
      <p:sp>
        <p:nvSpPr>
          <p:cNvPr id="5" name="Footer Placeholder 4">
            <a:extLst>
              <a:ext uri="{FF2B5EF4-FFF2-40B4-BE49-F238E27FC236}">
                <a16:creationId xmlns:a16="http://schemas.microsoft.com/office/drawing/2014/main" id="{0BD25421-B498-1619-DA40-D6B48F87C4F6}"/>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2B9280A8-60ED-3B8F-9133-FE65B3D88E93}"/>
              </a:ext>
            </a:extLst>
          </p:cNvPr>
          <p:cNvSpPr>
            <a:spLocks noGrp="1"/>
          </p:cNvSpPr>
          <p:nvPr>
            <p:ph type="sldNum" sz="quarter" idx="12"/>
          </p:nvPr>
        </p:nvSpPr>
        <p:spPr/>
        <p:txBody>
          <a:bodyPr/>
          <a:lstStyle/>
          <a:p>
            <a:fld id="{3F8292D8-1855-40C5-B4EF-51598623B097}" type="slidenum">
              <a:rPr lang="vi-VN" smtClean="0"/>
              <a:t>‹#›</a:t>
            </a:fld>
            <a:endParaRPr lang="vi-VN"/>
          </a:p>
        </p:txBody>
      </p:sp>
    </p:spTree>
    <p:extLst>
      <p:ext uri="{BB962C8B-B14F-4D97-AF65-F5344CB8AC3E}">
        <p14:creationId xmlns:p14="http://schemas.microsoft.com/office/powerpoint/2010/main" val="20100908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77D36-A68F-D432-36AD-E323E3921FB6}"/>
              </a:ext>
            </a:extLst>
          </p:cNvPr>
          <p:cNvSpPr>
            <a:spLocks noGrp="1"/>
          </p:cNvSpPr>
          <p:nvPr>
            <p:ph type="title"/>
          </p:nvPr>
        </p:nvSpPr>
        <p:spPr/>
        <p:txBody>
          <a:bodyPr/>
          <a:lstStyle/>
          <a:p>
            <a:r>
              <a:rPr lang="en-US"/>
              <a:t>Click to edit Master title style</a:t>
            </a:r>
            <a:endParaRPr lang="vi-VN"/>
          </a:p>
        </p:txBody>
      </p:sp>
      <p:sp>
        <p:nvSpPr>
          <p:cNvPr id="3" name="Vertical Text Placeholder 2">
            <a:extLst>
              <a:ext uri="{FF2B5EF4-FFF2-40B4-BE49-F238E27FC236}">
                <a16:creationId xmlns:a16="http://schemas.microsoft.com/office/drawing/2014/main" id="{5663954F-98A2-D460-52FD-47BAA5AA2A2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3442FB9E-DB1A-7EA5-B846-FE202118A1A3}"/>
              </a:ext>
            </a:extLst>
          </p:cNvPr>
          <p:cNvSpPr>
            <a:spLocks noGrp="1"/>
          </p:cNvSpPr>
          <p:nvPr>
            <p:ph type="dt" sz="half" idx="10"/>
          </p:nvPr>
        </p:nvSpPr>
        <p:spPr/>
        <p:txBody>
          <a:bodyPr/>
          <a:lstStyle/>
          <a:p>
            <a:fld id="{1A5A5FBC-B4CC-4254-8E74-0DF396331B93}" type="datetime1">
              <a:rPr lang="vi-VN" smtClean="0"/>
              <a:t>01/10/2025</a:t>
            </a:fld>
            <a:endParaRPr lang="vi-VN"/>
          </a:p>
        </p:txBody>
      </p:sp>
      <p:sp>
        <p:nvSpPr>
          <p:cNvPr id="5" name="Footer Placeholder 4">
            <a:extLst>
              <a:ext uri="{FF2B5EF4-FFF2-40B4-BE49-F238E27FC236}">
                <a16:creationId xmlns:a16="http://schemas.microsoft.com/office/drawing/2014/main" id="{297C1539-02AF-CD31-C243-4015175E398E}"/>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F93B3B7A-477D-1990-4B7E-A0DD02CA41F7}"/>
              </a:ext>
            </a:extLst>
          </p:cNvPr>
          <p:cNvSpPr>
            <a:spLocks noGrp="1"/>
          </p:cNvSpPr>
          <p:nvPr>
            <p:ph type="sldNum" sz="quarter" idx="12"/>
          </p:nvPr>
        </p:nvSpPr>
        <p:spPr/>
        <p:txBody>
          <a:bodyPr/>
          <a:lstStyle/>
          <a:p>
            <a:fld id="{3F8292D8-1855-40C5-B4EF-51598623B097}" type="slidenum">
              <a:rPr lang="vi-VN" smtClean="0"/>
              <a:t>‹#›</a:t>
            </a:fld>
            <a:endParaRPr lang="vi-VN"/>
          </a:p>
        </p:txBody>
      </p:sp>
    </p:spTree>
    <p:extLst>
      <p:ext uri="{BB962C8B-B14F-4D97-AF65-F5344CB8AC3E}">
        <p14:creationId xmlns:p14="http://schemas.microsoft.com/office/powerpoint/2010/main" val="26491755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D9385A9-CD61-EE3F-7BD5-A9D5A6F9936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vi-VN"/>
          </a:p>
        </p:txBody>
      </p:sp>
      <p:sp>
        <p:nvSpPr>
          <p:cNvPr id="3" name="Vertical Text Placeholder 2">
            <a:extLst>
              <a:ext uri="{FF2B5EF4-FFF2-40B4-BE49-F238E27FC236}">
                <a16:creationId xmlns:a16="http://schemas.microsoft.com/office/drawing/2014/main" id="{BC791307-DC43-B4BB-5721-29CC0F2859D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523A91B4-ECE3-CB94-CDB8-80FF50EB9F69}"/>
              </a:ext>
            </a:extLst>
          </p:cNvPr>
          <p:cNvSpPr>
            <a:spLocks noGrp="1"/>
          </p:cNvSpPr>
          <p:nvPr>
            <p:ph type="dt" sz="half" idx="10"/>
          </p:nvPr>
        </p:nvSpPr>
        <p:spPr/>
        <p:txBody>
          <a:bodyPr/>
          <a:lstStyle/>
          <a:p>
            <a:fld id="{12BAB6B9-AFA0-4E27-B804-6037B9A1AD2B}" type="datetime1">
              <a:rPr lang="vi-VN" smtClean="0"/>
              <a:t>01/10/2025</a:t>
            </a:fld>
            <a:endParaRPr lang="vi-VN"/>
          </a:p>
        </p:txBody>
      </p:sp>
      <p:sp>
        <p:nvSpPr>
          <p:cNvPr id="5" name="Footer Placeholder 4">
            <a:extLst>
              <a:ext uri="{FF2B5EF4-FFF2-40B4-BE49-F238E27FC236}">
                <a16:creationId xmlns:a16="http://schemas.microsoft.com/office/drawing/2014/main" id="{92616099-C4C0-5FC0-1D75-D775E55D9052}"/>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95E63B76-F648-E1DC-6C55-F6B0693FE04A}"/>
              </a:ext>
            </a:extLst>
          </p:cNvPr>
          <p:cNvSpPr>
            <a:spLocks noGrp="1"/>
          </p:cNvSpPr>
          <p:nvPr>
            <p:ph type="sldNum" sz="quarter" idx="12"/>
          </p:nvPr>
        </p:nvSpPr>
        <p:spPr/>
        <p:txBody>
          <a:bodyPr/>
          <a:lstStyle/>
          <a:p>
            <a:fld id="{3F8292D8-1855-40C5-B4EF-51598623B097}" type="slidenum">
              <a:rPr lang="vi-VN" smtClean="0"/>
              <a:t>‹#›</a:t>
            </a:fld>
            <a:endParaRPr lang="vi-VN"/>
          </a:p>
        </p:txBody>
      </p:sp>
    </p:spTree>
    <p:extLst>
      <p:ext uri="{BB962C8B-B14F-4D97-AF65-F5344CB8AC3E}">
        <p14:creationId xmlns:p14="http://schemas.microsoft.com/office/powerpoint/2010/main" val="28403376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AD10E-82C0-ECC5-22C1-EC6554E058D3}"/>
              </a:ext>
            </a:extLst>
          </p:cNvPr>
          <p:cNvSpPr>
            <a:spLocks noGrp="1"/>
          </p:cNvSpPr>
          <p:nvPr>
            <p:ph type="title"/>
          </p:nvPr>
        </p:nvSpPr>
        <p:spPr/>
        <p:txBody>
          <a:bodyPr/>
          <a:lstStyle/>
          <a:p>
            <a:r>
              <a:rPr lang="en-US"/>
              <a:t>Click to edit Master title style</a:t>
            </a:r>
            <a:endParaRPr lang="vi-VN"/>
          </a:p>
        </p:txBody>
      </p:sp>
      <p:sp>
        <p:nvSpPr>
          <p:cNvPr id="3" name="Content Placeholder 2">
            <a:extLst>
              <a:ext uri="{FF2B5EF4-FFF2-40B4-BE49-F238E27FC236}">
                <a16:creationId xmlns:a16="http://schemas.microsoft.com/office/drawing/2014/main" id="{1FB6A75A-10C2-0737-8B98-7909C949BAF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B0DE208D-B47D-A41D-5D39-FFB5578E986D}"/>
              </a:ext>
            </a:extLst>
          </p:cNvPr>
          <p:cNvSpPr>
            <a:spLocks noGrp="1"/>
          </p:cNvSpPr>
          <p:nvPr>
            <p:ph type="dt" sz="half" idx="10"/>
          </p:nvPr>
        </p:nvSpPr>
        <p:spPr/>
        <p:txBody>
          <a:bodyPr/>
          <a:lstStyle/>
          <a:p>
            <a:fld id="{348EE59E-F910-4FDF-AEF6-906408609D0C}" type="datetime1">
              <a:rPr lang="vi-VN" smtClean="0"/>
              <a:t>01/10/2025</a:t>
            </a:fld>
            <a:endParaRPr lang="vi-VN"/>
          </a:p>
        </p:txBody>
      </p:sp>
      <p:sp>
        <p:nvSpPr>
          <p:cNvPr id="5" name="Footer Placeholder 4">
            <a:extLst>
              <a:ext uri="{FF2B5EF4-FFF2-40B4-BE49-F238E27FC236}">
                <a16:creationId xmlns:a16="http://schemas.microsoft.com/office/drawing/2014/main" id="{270B91E0-4EDC-DC70-2D40-F08AC1D55929}"/>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8F6C3F0A-CC37-A262-B884-2C407F8127BB}"/>
              </a:ext>
            </a:extLst>
          </p:cNvPr>
          <p:cNvSpPr>
            <a:spLocks noGrp="1"/>
          </p:cNvSpPr>
          <p:nvPr>
            <p:ph type="sldNum" sz="quarter" idx="12"/>
          </p:nvPr>
        </p:nvSpPr>
        <p:spPr/>
        <p:txBody>
          <a:bodyPr/>
          <a:lstStyle/>
          <a:p>
            <a:fld id="{3F8292D8-1855-40C5-B4EF-51598623B097}" type="slidenum">
              <a:rPr lang="vi-VN" smtClean="0"/>
              <a:t>‹#›</a:t>
            </a:fld>
            <a:endParaRPr lang="vi-VN"/>
          </a:p>
        </p:txBody>
      </p:sp>
    </p:spTree>
    <p:extLst>
      <p:ext uri="{BB962C8B-B14F-4D97-AF65-F5344CB8AC3E}">
        <p14:creationId xmlns:p14="http://schemas.microsoft.com/office/powerpoint/2010/main" val="1064635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F0729-DCE8-D064-760F-9178188DA70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vi-VN"/>
          </a:p>
        </p:txBody>
      </p:sp>
      <p:sp>
        <p:nvSpPr>
          <p:cNvPr id="3" name="Text Placeholder 2">
            <a:extLst>
              <a:ext uri="{FF2B5EF4-FFF2-40B4-BE49-F238E27FC236}">
                <a16:creationId xmlns:a16="http://schemas.microsoft.com/office/drawing/2014/main" id="{237E3836-97DC-059B-877D-3A31F6A8B3F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FA7DB73-C23F-0942-73C0-107409AACE6C}"/>
              </a:ext>
            </a:extLst>
          </p:cNvPr>
          <p:cNvSpPr>
            <a:spLocks noGrp="1"/>
          </p:cNvSpPr>
          <p:nvPr>
            <p:ph type="dt" sz="half" idx="10"/>
          </p:nvPr>
        </p:nvSpPr>
        <p:spPr/>
        <p:txBody>
          <a:bodyPr/>
          <a:lstStyle/>
          <a:p>
            <a:fld id="{05B59B22-F320-4D37-AE95-C5B67A326E9B}" type="datetime1">
              <a:rPr lang="vi-VN" smtClean="0"/>
              <a:t>01/10/2025</a:t>
            </a:fld>
            <a:endParaRPr lang="vi-VN"/>
          </a:p>
        </p:txBody>
      </p:sp>
      <p:sp>
        <p:nvSpPr>
          <p:cNvPr id="5" name="Footer Placeholder 4">
            <a:extLst>
              <a:ext uri="{FF2B5EF4-FFF2-40B4-BE49-F238E27FC236}">
                <a16:creationId xmlns:a16="http://schemas.microsoft.com/office/drawing/2014/main" id="{B5D8FB26-96B9-5770-FF71-6BF964645DA0}"/>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C8D512B8-6B42-6E53-3751-A52EC099B7AE}"/>
              </a:ext>
            </a:extLst>
          </p:cNvPr>
          <p:cNvSpPr>
            <a:spLocks noGrp="1"/>
          </p:cNvSpPr>
          <p:nvPr>
            <p:ph type="sldNum" sz="quarter" idx="12"/>
          </p:nvPr>
        </p:nvSpPr>
        <p:spPr/>
        <p:txBody>
          <a:bodyPr/>
          <a:lstStyle/>
          <a:p>
            <a:fld id="{3F8292D8-1855-40C5-B4EF-51598623B097}" type="slidenum">
              <a:rPr lang="vi-VN" smtClean="0"/>
              <a:t>‹#›</a:t>
            </a:fld>
            <a:endParaRPr lang="vi-VN"/>
          </a:p>
        </p:txBody>
      </p:sp>
    </p:spTree>
    <p:extLst>
      <p:ext uri="{BB962C8B-B14F-4D97-AF65-F5344CB8AC3E}">
        <p14:creationId xmlns:p14="http://schemas.microsoft.com/office/powerpoint/2010/main" val="16264513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44BAC-4694-7554-2C96-350F3DB96F3A}"/>
              </a:ext>
            </a:extLst>
          </p:cNvPr>
          <p:cNvSpPr>
            <a:spLocks noGrp="1"/>
          </p:cNvSpPr>
          <p:nvPr>
            <p:ph type="title"/>
          </p:nvPr>
        </p:nvSpPr>
        <p:spPr/>
        <p:txBody>
          <a:bodyPr/>
          <a:lstStyle/>
          <a:p>
            <a:r>
              <a:rPr lang="en-US"/>
              <a:t>Click to edit Master title style</a:t>
            </a:r>
            <a:endParaRPr lang="vi-VN"/>
          </a:p>
        </p:txBody>
      </p:sp>
      <p:sp>
        <p:nvSpPr>
          <p:cNvPr id="3" name="Content Placeholder 2">
            <a:extLst>
              <a:ext uri="{FF2B5EF4-FFF2-40B4-BE49-F238E27FC236}">
                <a16:creationId xmlns:a16="http://schemas.microsoft.com/office/drawing/2014/main" id="{148D8B99-117E-39FF-5202-CAA3977AE6F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Content Placeholder 3">
            <a:extLst>
              <a:ext uri="{FF2B5EF4-FFF2-40B4-BE49-F238E27FC236}">
                <a16:creationId xmlns:a16="http://schemas.microsoft.com/office/drawing/2014/main" id="{C7BD404F-D700-844A-FB2E-A85A4681E50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Date Placeholder 4">
            <a:extLst>
              <a:ext uri="{FF2B5EF4-FFF2-40B4-BE49-F238E27FC236}">
                <a16:creationId xmlns:a16="http://schemas.microsoft.com/office/drawing/2014/main" id="{A43A8E5E-B02F-53B0-1430-4F232CDB964E}"/>
              </a:ext>
            </a:extLst>
          </p:cNvPr>
          <p:cNvSpPr>
            <a:spLocks noGrp="1"/>
          </p:cNvSpPr>
          <p:nvPr>
            <p:ph type="dt" sz="half" idx="10"/>
          </p:nvPr>
        </p:nvSpPr>
        <p:spPr/>
        <p:txBody>
          <a:bodyPr/>
          <a:lstStyle/>
          <a:p>
            <a:fld id="{670C5F39-1DED-412E-8F50-C99475E1151D}" type="datetime1">
              <a:rPr lang="vi-VN" smtClean="0"/>
              <a:t>01/10/2025</a:t>
            </a:fld>
            <a:endParaRPr lang="vi-VN"/>
          </a:p>
        </p:txBody>
      </p:sp>
      <p:sp>
        <p:nvSpPr>
          <p:cNvPr id="6" name="Footer Placeholder 5">
            <a:extLst>
              <a:ext uri="{FF2B5EF4-FFF2-40B4-BE49-F238E27FC236}">
                <a16:creationId xmlns:a16="http://schemas.microsoft.com/office/drawing/2014/main" id="{A749EB74-6D00-1293-0335-CA9A5BFB3DFE}"/>
              </a:ext>
            </a:extLst>
          </p:cNvPr>
          <p:cNvSpPr>
            <a:spLocks noGrp="1"/>
          </p:cNvSpPr>
          <p:nvPr>
            <p:ph type="ftr" sz="quarter" idx="11"/>
          </p:nvPr>
        </p:nvSpPr>
        <p:spPr/>
        <p:txBody>
          <a:bodyPr/>
          <a:lstStyle/>
          <a:p>
            <a:endParaRPr lang="vi-VN"/>
          </a:p>
        </p:txBody>
      </p:sp>
      <p:sp>
        <p:nvSpPr>
          <p:cNvPr id="7" name="Slide Number Placeholder 6">
            <a:extLst>
              <a:ext uri="{FF2B5EF4-FFF2-40B4-BE49-F238E27FC236}">
                <a16:creationId xmlns:a16="http://schemas.microsoft.com/office/drawing/2014/main" id="{8F3D7531-0939-462E-5243-01F28DF23C62}"/>
              </a:ext>
            </a:extLst>
          </p:cNvPr>
          <p:cNvSpPr>
            <a:spLocks noGrp="1"/>
          </p:cNvSpPr>
          <p:nvPr>
            <p:ph type="sldNum" sz="quarter" idx="12"/>
          </p:nvPr>
        </p:nvSpPr>
        <p:spPr/>
        <p:txBody>
          <a:bodyPr/>
          <a:lstStyle/>
          <a:p>
            <a:fld id="{3F8292D8-1855-40C5-B4EF-51598623B097}" type="slidenum">
              <a:rPr lang="vi-VN" smtClean="0"/>
              <a:t>‹#›</a:t>
            </a:fld>
            <a:endParaRPr lang="vi-VN"/>
          </a:p>
        </p:txBody>
      </p:sp>
    </p:spTree>
    <p:extLst>
      <p:ext uri="{BB962C8B-B14F-4D97-AF65-F5344CB8AC3E}">
        <p14:creationId xmlns:p14="http://schemas.microsoft.com/office/powerpoint/2010/main" val="16689521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F12DC-759D-1F8E-BA34-37E4AFB99E5F}"/>
              </a:ext>
            </a:extLst>
          </p:cNvPr>
          <p:cNvSpPr>
            <a:spLocks noGrp="1"/>
          </p:cNvSpPr>
          <p:nvPr>
            <p:ph type="title"/>
          </p:nvPr>
        </p:nvSpPr>
        <p:spPr>
          <a:xfrm>
            <a:off x="839788" y="365125"/>
            <a:ext cx="10515600" cy="1325563"/>
          </a:xfrm>
        </p:spPr>
        <p:txBody>
          <a:bodyPr/>
          <a:lstStyle/>
          <a:p>
            <a:r>
              <a:rPr lang="en-US"/>
              <a:t>Click to edit Master title style</a:t>
            </a:r>
            <a:endParaRPr lang="vi-VN"/>
          </a:p>
        </p:txBody>
      </p:sp>
      <p:sp>
        <p:nvSpPr>
          <p:cNvPr id="3" name="Text Placeholder 2">
            <a:extLst>
              <a:ext uri="{FF2B5EF4-FFF2-40B4-BE49-F238E27FC236}">
                <a16:creationId xmlns:a16="http://schemas.microsoft.com/office/drawing/2014/main" id="{514040B2-0A35-405D-1D7C-8504343AB2C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C1CA610-DC3A-5336-6F38-0783CAB3269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5" name="Text Placeholder 4">
            <a:extLst>
              <a:ext uri="{FF2B5EF4-FFF2-40B4-BE49-F238E27FC236}">
                <a16:creationId xmlns:a16="http://schemas.microsoft.com/office/drawing/2014/main" id="{924CA5A5-DCF1-0442-6C30-92CE8017103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5BE753-EB25-1D57-EC92-AC968DDEC56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7" name="Date Placeholder 6">
            <a:extLst>
              <a:ext uri="{FF2B5EF4-FFF2-40B4-BE49-F238E27FC236}">
                <a16:creationId xmlns:a16="http://schemas.microsoft.com/office/drawing/2014/main" id="{A2754FE0-A893-9964-70CE-A433F682BDF8}"/>
              </a:ext>
            </a:extLst>
          </p:cNvPr>
          <p:cNvSpPr>
            <a:spLocks noGrp="1"/>
          </p:cNvSpPr>
          <p:nvPr>
            <p:ph type="dt" sz="half" idx="10"/>
          </p:nvPr>
        </p:nvSpPr>
        <p:spPr/>
        <p:txBody>
          <a:bodyPr/>
          <a:lstStyle/>
          <a:p>
            <a:fld id="{198F89D6-6BEE-4140-BE55-7F8710D780C2}" type="datetime1">
              <a:rPr lang="vi-VN" smtClean="0"/>
              <a:t>01/10/2025</a:t>
            </a:fld>
            <a:endParaRPr lang="vi-VN"/>
          </a:p>
        </p:txBody>
      </p:sp>
      <p:sp>
        <p:nvSpPr>
          <p:cNvPr id="8" name="Footer Placeholder 7">
            <a:extLst>
              <a:ext uri="{FF2B5EF4-FFF2-40B4-BE49-F238E27FC236}">
                <a16:creationId xmlns:a16="http://schemas.microsoft.com/office/drawing/2014/main" id="{C51E0751-9C4F-8E32-0FD0-EF07FA7EF647}"/>
              </a:ext>
            </a:extLst>
          </p:cNvPr>
          <p:cNvSpPr>
            <a:spLocks noGrp="1"/>
          </p:cNvSpPr>
          <p:nvPr>
            <p:ph type="ftr" sz="quarter" idx="11"/>
          </p:nvPr>
        </p:nvSpPr>
        <p:spPr/>
        <p:txBody>
          <a:bodyPr/>
          <a:lstStyle/>
          <a:p>
            <a:endParaRPr lang="vi-VN"/>
          </a:p>
        </p:txBody>
      </p:sp>
      <p:sp>
        <p:nvSpPr>
          <p:cNvPr id="9" name="Slide Number Placeholder 8">
            <a:extLst>
              <a:ext uri="{FF2B5EF4-FFF2-40B4-BE49-F238E27FC236}">
                <a16:creationId xmlns:a16="http://schemas.microsoft.com/office/drawing/2014/main" id="{A8D79137-1E73-6493-17FA-DDF63C30E0BC}"/>
              </a:ext>
            </a:extLst>
          </p:cNvPr>
          <p:cNvSpPr>
            <a:spLocks noGrp="1"/>
          </p:cNvSpPr>
          <p:nvPr>
            <p:ph type="sldNum" sz="quarter" idx="12"/>
          </p:nvPr>
        </p:nvSpPr>
        <p:spPr/>
        <p:txBody>
          <a:bodyPr/>
          <a:lstStyle/>
          <a:p>
            <a:fld id="{3F8292D8-1855-40C5-B4EF-51598623B097}" type="slidenum">
              <a:rPr lang="vi-VN" smtClean="0"/>
              <a:t>‹#›</a:t>
            </a:fld>
            <a:endParaRPr lang="vi-VN"/>
          </a:p>
        </p:txBody>
      </p:sp>
    </p:spTree>
    <p:extLst>
      <p:ext uri="{BB962C8B-B14F-4D97-AF65-F5344CB8AC3E}">
        <p14:creationId xmlns:p14="http://schemas.microsoft.com/office/powerpoint/2010/main" val="4493474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2507A-F50A-2BD6-5F25-D38B1C7675A9}"/>
              </a:ext>
            </a:extLst>
          </p:cNvPr>
          <p:cNvSpPr>
            <a:spLocks noGrp="1"/>
          </p:cNvSpPr>
          <p:nvPr>
            <p:ph type="title"/>
          </p:nvPr>
        </p:nvSpPr>
        <p:spPr/>
        <p:txBody>
          <a:bodyPr/>
          <a:lstStyle/>
          <a:p>
            <a:r>
              <a:rPr lang="en-US"/>
              <a:t>Click to edit Master title style</a:t>
            </a:r>
            <a:endParaRPr lang="vi-VN"/>
          </a:p>
        </p:txBody>
      </p:sp>
      <p:sp>
        <p:nvSpPr>
          <p:cNvPr id="3" name="Date Placeholder 2">
            <a:extLst>
              <a:ext uri="{FF2B5EF4-FFF2-40B4-BE49-F238E27FC236}">
                <a16:creationId xmlns:a16="http://schemas.microsoft.com/office/drawing/2014/main" id="{AFAAB548-451D-A49B-F5D4-2C3EB4D957EC}"/>
              </a:ext>
            </a:extLst>
          </p:cNvPr>
          <p:cNvSpPr>
            <a:spLocks noGrp="1"/>
          </p:cNvSpPr>
          <p:nvPr>
            <p:ph type="dt" sz="half" idx="10"/>
          </p:nvPr>
        </p:nvSpPr>
        <p:spPr/>
        <p:txBody>
          <a:bodyPr/>
          <a:lstStyle/>
          <a:p>
            <a:fld id="{324D8461-E3C9-4059-9832-2FEA6BADD815}" type="datetime1">
              <a:rPr lang="vi-VN" smtClean="0"/>
              <a:t>01/10/2025</a:t>
            </a:fld>
            <a:endParaRPr lang="vi-VN"/>
          </a:p>
        </p:txBody>
      </p:sp>
      <p:sp>
        <p:nvSpPr>
          <p:cNvPr id="4" name="Footer Placeholder 3">
            <a:extLst>
              <a:ext uri="{FF2B5EF4-FFF2-40B4-BE49-F238E27FC236}">
                <a16:creationId xmlns:a16="http://schemas.microsoft.com/office/drawing/2014/main" id="{49A160A1-DCA4-030D-B3FC-88F56912B2A2}"/>
              </a:ext>
            </a:extLst>
          </p:cNvPr>
          <p:cNvSpPr>
            <a:spLocks noGrp="1"/>
          </p:cNvSpPr>
          <p:nvPr>
            <p:ph type="ftr" sz="quarter" idx="11"/>
          </p:nvPr>
        </p:nvSpPr>
        <p:spPr/>
        <p:txBody>
          <a:bodyPr/>
          <a:lstStyle/>
          <a:p>
            <a:endParaRPr lang="vi-VN"/>
          </a:p>
        </p:txBody>
      </p:sp>
      <p:sp>
        <p:nvSpPr>
          <p:cNvPr id="5" name="Slide Number Placeholder 4">
            <a:extLst>
              <a:ext uri="{FF2B5EF4-FFF2-40B4-BE49-F238E27FC236}">
                <a16:creationId xmlns:a16="http://schemas.microsoft.com/office/drawing/2014/main" id="{E4390E7A-C779-102C-01D8-27639B1B8CB3}"/>
              </a:ext>
            </a:extLst>
          </p:cNvPr>
          <p:cNvSpPr>
            <a:spLocks noGrp="1"/>
          </p:cNvSpPr>
          <p:nvPr>
            <p:ph type="sldNum" sz="quarter" idx="12"/>
          </p:nvPr>
        </p:nvSpPr>
        <p:spPr/>
        <p:txBody>
          <a:bodyPr/>
          <a:lstStyle/>
          <a:p>
            <a:fld id="{3F8292D8-1855-40C5-B4EF-51598623B097}" type="slidenum">
              <a:rPr lang="vi-VN" smtClean="0"/>
              <a:t>‹#›</a:t>
            </a:fld>
            <a:endParaRPr lang="vi-VN"/>
          </a:p>
        </p:txBody>
      </p:sp>
    </p:spTree>
    <p:extLst>
      <p:ext uri="{BB962C8B-B14F-4D97-AF65-F5344CB8AC3E}">
        <p14:creationId xmlns:p14="http://schemas.microsoft.com/office/powerpoint/2010/main" val="17841888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8A1E8B-A765-71E5-5F8B-1106D5CD2374}"/>
              </a:ext>
            </a:extLst>
          </p:cNvPr>
          <p:cNvSpPr>
            <a:spLocks noGrp="1"/>
          </p:cNvSpPr>
          <p:nvPr>
            <p:ph type="dt" sz="half" idx="10"/>
          </p:nvPr>
        </p:nvSpPr>
        <p:spPr/>
        <p:txBody>
          <a:bodyPr/>
          <a:lstStyle/>
          <a:p>
            <a:fld id="{072C3DB4-4BEB-47F1-BF85-27A0A18D4948}" type="datetime1">
              <a:rPr lang="vi-VN" smtClean="0"/>
              <a:t>01/10/2025</a:t>
            </a:fld>
            <a:endParaRPr lang="vi-VN"/>
          </a:p>
        </p:txBody>
      </p:sp>
      <p:sp>
        <p:nvSpPr>
          <p:cNvPr id="3" name="Footer Placeholder 2">
            <a:extLst>
              <a:ext uri="{FF2B5EF4-FFF2-40B4-BE49-F238E27FC236}">
                <a16:creationId xmlns:a16="http://schemas.microsoft.com/office/drawing/2014/main" id="{14A200A7-B8D9-0098-EABC-E4CA8A007788}"/>
              </a:ext>
            </a:extLst>
          </p:cNvPr>
          <p:cNvSpPr>
            <a:spLocks noGrp="1"/>
          </p:cNvSpPr>
          <p:nvPr>
            <p:ph type="ftr" sz="quarter" idx="11"/>
          </p:nvPr>
        </p:nvSpPr>
        <p:spPr/>
        <p:txBody>
          <a:bodyPr/>
          <a:lstStyle/>
          <a:p>
            <a:endParaRPr lang="vi-VN"/>
          </a:p>
        </p:txBody>
      </p:sp>
      <p:sp>
        <p:nvSpPr>
          <p:cNvPr id="4" name="Slide Number Placeholder 3">
            <a:extLst>
              <a:ext uri="{FF2B5EF4-FFF2-40B4-BE49-F238E27FC236}">
                <a16:creationId xmlns:a16="http://schemas.microsoft.com/office/drawing/2014/main" id="{ABCE5327-02AA-50B4-5294-4A4001F80F0C}"/>
              </a:ext>
            </a:extLst>
          </p:cNvPr>
          <p:cNvSpPr>
            <a:spLocks noGrp="1"/>
          </p:cNvSpPr>
          <p:nvPr>
            <p:ph type="sldNum" sz="quarter" idx="12"/>
          </p:nvPr>
        </p:nvSpPr>
        <p:spPr/>
        <p:txBody>
          <a:bodyPr/>
          <a:lstStyle/>
          <a:p>
            <a:fld id="{3F8292D8-1855-40C5-B4EF-51598623B097}" type="slidenum">
              <a:rPr lang="vi-VN" smtClean="0"/>
              <a:t>‹#›</a:t>
            </a:fld>
            <a:endParaRPr lang="vi-VN"/>
          </a:p>
        </p:txBody>
      </p:sp>
    </p:spTree>
    <p:extLst>
      <p:ext uri="{BB962C8B-B14F-4D97-AF65-F5344CB8AC3E}">
        <p14:creationId xmlns:p14="http://schemas.microsoft.com/office/powerpoint/2010/main" val="36726032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540CD-D29D-9F67-A595-5B0AE7B763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vi-VN"/>
          </a:p>
        </p:txBody>
      </p:sp>
      <p:sp>
        <p:nvSpPr>
          <p:cNvPr id="3" name="Content Placeholder 2">
            <a:extLst>
              <a:ext uri="{FF2B5EF4-FFF2-40B4-BE49-F238E27FC236}">
                <a16:creationId xmlns:a16="http://schemas.microsoft.com/office/drawing/2014/main" id="{B2E40EEC-BB92-A3C3-ACAB-2051A511F2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Text Placeholder 3">
            <a:extLst>
              <a:ext uri="{FF2B5EF4-FFF2-40B4-BE49-F238E27FC236}">
                <a16:creationId xmlns:a16="http://schemas.microsoft.com/office/drawing/2014/main" id="{975EBE1A-881D-2C3A-0C00-E4A75796C4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36B1B8-8CB9-56E6-6FA0-8316E5F771F7}"/>
              </a:ext>
            </a:extLst>
          </p:cNvPr>
          <p:cNvSpPr>
            <a:spLocks noGrp="1"/>
          </p:cNvSpPr>
          <p:nvPr>
            <p:ph type="dt" sz="half" idx="10"/>
          </p:nvPr>
        </p:nvSpPr>
        <p:spPr/>
        <p:txBody>
          <a:bodyPr/>
          <a:lstStyle/>
          <a:p>
            <a:fld id="{CC5D0E2A-4F27-4620-8BE6-2D90E4000D45}" type="datetime1">
              <a:rPr lang="vi-VN" smtClean="0"/>
              <a:t>01/10/2025</a:t>
            </a:fld>
            <a:endParaRPr lang="vi-VN"/>
          </a:p>
        </p:txBody>
      </p:sp>
      <p:sp>
        <p:nvSpPr>
          <p:cNvPr id="6" name="Footer Placeholder 5">
            <a:extLst>
              <a:ext uri="{FF2B5EF4-FFF2-40B4-BE49-F238E27FC236}">
                <a16:creationId xmlns:a16="http://schemas.microsoft.com/office/drawing/2014/main" id="{A64DD7F9-D93C-3B74-03E2-90FD30476E29}"/>
              </a:ext>
            </a:extLst>
          </p:cNvPr>
          <p:cNvSpPr>
            <a:spLocks noGrp="1"/>
          </p:cNvSpPr>
          <p:nvPr>
            <p:ph type="ftr" sz="quarter" idx="11"/>
          </p:nvPr>
        </p:nvSpPr>
        <p:spPr/>
        <p:txBody>
          <a:bodyPr/>
          <a:lstStyle/>
          <a:p>
            <a:endParaRPr lang="vi-VN"/>
          </a:p>
        </p:txBody>
      </p:sp>
      <p:sp>
        <p:nvSpPr>
          <p:cNvPr id="7" name="Slide Number Placeholder 6">
            <a:extLst>
              <a:ext uri="{FF2B5EF4-FFF2-40B4-BE49-F238E27FC236}">
                <a16:creationId xmlns:a16="http://schemas.microsoft.com/office/drawing/2014/main" id="{67AF60EC-C473-E2A6-979B-61D567199793}"/>
              </a:ext>
            </a:extLst>
          </p:cNvPr>
          <p:cNvSpPr>
            <a:spLocks noGrp="1"/>
          </p:cNvSpPr>
          <p:nvPr>
            <p:ph type="sldNum" sz="quarter" idx="12"/>
          </p:nvPr>
        </p:nvSpPr>
        <p:spPr/>
        <p:txBody>
          <a:bodyPr/>
          <a:lstStyle/>
          <a:p>
            <a:fld id="{3F8292D8-1855-40C5-B4EF-51598623B097}" type="slidenum">
              <a:rPr lang="vi-VN" smtClean="0"/>
              <a:t>‹#›</a:t>
            </a:fld>
            <a:endParaRPr lang="vi-VN"/>
          </a:p>
        </p:txBody>
      </p:sp>
    </p:spTree>
    <p:extLst>
      <p:ext uri="{BB962C8B-B14F-4D97-AF65-F5344CB8AC3E}">
        <p14:creationId xmlns:p14="http://schemas.microsoft.com/office/powerpoint/2010/main" val="202801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6888F-0E09-914E-9CB2-4B47E71CD3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vi-VN"/>
          </a:p>
        </p:txBody>
      </p:sp>
      <p:sp>
        <p:nvSpPr>
          <p:cNvPr id="3" name="Picture Placeholder 2">
            <a:extLst>
              <a:ext uri="{FF2B5EF4-FFF2-40B4-BE49-F238E27FC236}">
                <a16:creationId xmlns:a16="http://schemas.microsoft.com/office/drawing/2014/main" id="{C356F8CF-FADA-1469-96D7-1E39FB47F94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vi-VN"/>
          </a:p>
        </p:txBody>
      </p:sp>
      <p:sp>
        <p:nvSpPr>
          <p:cNvPr id="4" name="Text Placeholder 3">
            <a:extLst>
              <a:ext uri="{FF2B5EF4-FFF2-40B4-BE49-F238E27FC236}">
                <a16:creationId xmlns:a16="http://schemas.microsoft.com/office/drawing/2014/main" id="{CCC12A02-D2F6-1E4F-F2DD-43B2067A86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7A8E002-A423-1D77-EEFF-8DE97E2A6D40}"/>
              </a:ext>
            </a:extLst>
          </p:cNvPr>
          <p:cNvSpPr>
            <a:spLocks noGrp="1"/>
          </p:cNvSpPr>
          <p:nvPr>
            <p:ph type="dt" sz="half" idx="10"/>
          </p:nvPr>
        </p:nvSpPr>
        <p:spPr/>
        <p:txBody>
          <a:bodyPr/>
          <a:lstStyle/>
          <a:p>
            <a:fld id="{015A949E-80F5-44FE-8F1E-BBD8081AFAC4}" type="datetime1">
              <a:rPr lang="vi-VN" smtClean="0"/>
              <a:t>01/10/2025</a:t>
            </a:fld>
            <a:endParaRPr lang="vi-VN"/>
          </a:p>
        </p:txBody>
      </p:sp>
      <p:sp>
        <p:nvSpPr>
          <p:cNvPr id="6" name="Footer Placeholder 5">
            <a:extLst>
              <a:ext uri="{FF2B5EF4-FFF2-40B4-BE49-F238E27FC236}">
                <a16:creationId xmlns:a16="http://schemas.microsoft.com/office/drawing/2014/main" id="{9AEF56DA-0BFF-1E54-46E7-E46398AD36BA}"/>
              </a:ext>
            </a:extLst>
          </p:cNvPr>
          <p:cNvSpPr>
            <a:spLocks noGrp="1"/>
          </p:cNvSpPr>
          <p:nvPr>
            <p:ph type="ftr" sz="quarter" idx="11"/>
          </p:nvPr>
        </p:nvSpPr>
        <p:spPr/>
        <p:txBody>
          <a:bodyPr/>
          <a:lstStyle/>
          <a:p>
            <a:endParaRPr lang="vi-VN"/>
          </a:p>
        </p:txBody>
      </p:sp>
      <p:sp>
        <p:nvSpPr>
          <p:cNvPr id="7" name="Slide Number Placeholder 6">
            <a:extLst>
              <a:ext uri="{FF2B5EF4-FFF2-40B4-BE49-F238E27FC236}">
                <a16:creationId xmlns:a16="http://schemas.microsoft.com/office/drawing/2014/main" id="{65DEBE6F-D91A-85D6-D159-FC330848A77E}"/>
              </a:ext>
            </a:extLst>
          </p:cNvPr>
          <p:cNvSpPr>
            <a:spLocks noGrp="1"/>
          </p:cNvSpPr>
          <p:nvPr>
            <p:ph type="sldNum" sz="quarter" idx="12"/>
          </p:nvPr>
        </p:nvSpPr>
        <p:spPr/>
        <p:txBody>
          <a:bodyPr/>
          <a:lstStyle/>
          <a:p>
            <a:fld id="{3F8292D8-1855-40C5-B4EF-51598623B097}" type="slidenum">
              <a:rPr lang="vi-VN" smtClean="0"/>
              <a:t>‹#›</a:t>
            </a:fld>
            <a:endParaRPr lang="vi-VN"/>
          </a:p>
        </p:txBody>
      </p:sp>
    </p:spTree>
    <p:extLst>
      <p:ext uri="{BB962C8B-B14F-4D97-AF65-F5344CB8AC3E}">
        <p14:creationId xmlns:p14="http://schemas.microsoft.com/office/powerpoint/2010/main" val="35047657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11CBC31-57B7-F06A-31E3-DAF503658DD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vi-VN"/>
          </a:p>
        </p:txBody>
      </p:sp>
      <p:sp>
        <p:nvSpPr>
          <p:cNvPr id="3" name="Text Placeholder 2">
            <a:extLst>
              <a:ext uri="{FF2B5EF4-FFF2-40B4-BE49-F238E27FC236}">
                <a16:creationId xmlns:a16="http://schemas.microsoft.com/office/drawing/2014/main" id="{A3DDDFAD-0A44-9CFB-CB9E-C7E887824F7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FF409777-6668-5B49-3330-FEB662713D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6B4E1A6-F6A6-43CC-9E42-B5463FC746C5}" type="datetime1">
              <a:rPr lang="vi-VN" smtClean="0"/>
              <a:t>01/10/2025</a:t>
            </a:fld>
            <a:endParaRPr lang="vi-VN"/>
          </a:p>
        </p:txBody>
      </p:sp>
      <p:sp>
        <p:nvSpPr>
          <p:cNvPr id="5" name="Footer Placeholder 4">
            <a:extLst>
              <a:ext uri="{FF2B5EF4-FFF2-40B4-BE49-F238E27FC236}">
                <a16:creationId xmlns:a16="http://schemas.microsoft.com/office/drawing/2014/main" id="{3A71DB4C-6A77-0A4C-8DA9-3FE9659F446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vi-VN"/>
          </a:p>
        </p:txBody>
      </p:sp>
      <p:sp>
        <p:nvSpPr>
          <p:cNvPr id="6" name="Slide Number Placeholder 5">
            <a:extLst>
              <a:ext uri="{FF2B5EF4-FFF2-40B4-BE49-F238E27FC236}">
                <a16:creationId xmlns:a16="http://schemas.microsoft.com/office/drawing/2014/main" id="{6691C705-BE39-05D6-E6EB-60937E3606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F8292D8-1855-40C5-B4EF-51598623B097}" type="slidenum">
              <a:rPr lang="vi-VN" smtClean="0"/>
              <a:t>‹#›</a:t>
            </a:fld>
            <a:endParaRPr lang="vi-VN"/>
          </a:p>
        </p:txBody>
      </p:sp>
    </p:spTree>
    <p:extLst>
      <p:ext uri="{BB962C8B-B14F-4D97-AF65-F5344CB8AC3E}">
        <p14:creationId xmlns:p14="http://schemas.microsoft.com/office/powerpoint/2010/main" val="24716233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09B49-E493-0732-224E-E5D13451EEBD}"/>
              </a:ext>
            </a:extLst>
          </p:cNvPr>
          <p:cNvSpPr>
            <a:spLocks noGrp="1"/>
          </p:cNvSpPr>
          <p:nvPr>
            <p:ph type="title"/>
          </p:nvPr>
        </p:nvSpPr>
        <p:spPr/>
        <p:txBody>
          <a:bodyPr/>
          <a:lstStyle/>
          <a:p>
            <a:pPr algn="ctr"/>
            <a:r>
              <a:rPr lang="vi-VN" b="1" dirty="0"/>
              <a:t>Biến đổi khí hậu</a:t>
            </a:r>
            <a:endParaRPr lang="vi-VN" dirty="0"/>
          </a:p>
        </p:txBody>
      </p:sp>
      <p:pic>
        <p:nvPicPr>
          <p:cNvPr id="1026" name="Picture 2" descr="Khái niệm biến đổi khí hậu">
            <a:extLst>
              <a:ext uri="{FF2B5EF4-FFF2-40B4-BE49-F238E27FC236}">
                <a16:creationId xmlns:a16="http://schemas.microsoft.com/office/drawing/2014/main" id="{39526878-950C-65DC-54C0-3FE2ABC19C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733" y="2040466"/>
            <a:ext cx="5715000" cy="428625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Parts of Hanoi remain flooded as landslides hit northern Vietnam | RNZ News">
            <a:extLst>
              <a:ext uri="{FF2B5EF4-FFF2-40B4-BE49-F238E27FC236}">
                <a16:creationId xmlns:a16="http://schemas.microsoft.com/office/drawing/2014/main" id="{889275C5-0FB5-B5B6-20A2-1207381976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96904" y="2562225"/>
            <a:ext cx="6025481" cy="37644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884956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anim calcmode="lin" valueType="num">
                                      <p:cBhvr>
                                        <p:cTn id="8" dur="2000" fill="hold"/>
                                        <p:tgtEl>
                                          <p:spTgt spid="2"/>
                                        </p:tgtEl>
                                        <p:attrNameLst>
                                          <p:attrName>ppt_w</p:attrName>
                                        </p:attrNameLst>
                                      </p:cBhvr>
                                      <p:tavLst>
                                        <p:tav tm="0" fmla="#ppt_w*sin(2.5*pi*$)">
                                          <p:val>
                                            <p:fltVal val="0"/>
                                          </p:val>
                                        </p:tav>
                                        <p:tav tm="100000">
                                          <p:val>
                                            <p:fltVal val="1"/>
                                          </p:val>
                                        </p:tav>
                                      </p:tavLst>
                                    </p:anim>
                                    <p:anim calcmode="lin" valueType="num">
                                      <p:cBhvr>
                                        <p:cTn id="9" dur="2000" fill="hold"/>
                                        <p:tgtEl>
                                          <p:spTgt spid="2"/>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1026"/>
                                        </p:tgtEl>
                                        <p:attrNameLst>
                                          <p:attrName>style.visibility</p:attrName>
                                        </p:attrNameLst>
                                      </p:cBhvr>
                                      <p:to>
                                        <p:strVal val="visible"/>
                                      </p:to>
                                    </p:set>
                                    <p:animEffect transition="in" filter="fade">
                                      <p:cBhvr>
                                        <p:cTn id="14" dur="500"/>
                                        <p:tgtEl>
                                          <p:spTgt spid="1026"/>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030"/>
                                        </p:tgtEl>
                                        <p:attrNameLst>
                                          <p:attrName>style.visibility</p:attrName>
                                        </p:attrNameLst>
                                      </p:cBhvr>
                                      <p:to>
                                        <p:strVal val="visible"/>
                                      </p:to>
                                    </p:set>
                                    <p:animEffect transition="in" filter="fade">
                                      <p:cBhvr>
                                        <p:cTn id="19" dur="500"/>
                                        <p:tgtEl>
                                          <p:spTgt spid="10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5829A-FB49-3A79-B3FD-4747F64D565A}"/>
              </a:ext>
            </a:extLst>
          </p:cNvPr>
          <p:cNvSpPr>
            <a:spLocks noGrp="1"/>
          </p:cNvSpPr>
          <p:nvPr>
            <p:ph type="title"/>
          </p:nvPr>
        </p:nvSpPr>
        <p:spPr>
          <a:xfrm>
            <a:off x="396346" y="0"/>
            <a:ext cx="4189412" cy="1600200"/>
          </a:xfrm>
        </p:spPr>
        <p:txBody>
          <a:bodyPr/>
          <a:lstStyle/>
          <a:p>
            <a:r>
              <a:rPr lang="en-US" dirty="0"/>
              <a:t>1 </a:t>
            </a:r>
            <a:r>
              <a:rPr lang="en-US" dirty="0" err="1"/>
              <a:t>Biến</a:t>
            </a:r>
            <a:r>
              <a:rPr lang="en-US" dirty="0"/>
              <a:t> </a:t>
            </a:r>
            <a:r>
              <a:rPr lang="en-US" dirty="0" err="1"/>
              <a:t>đổi</a:t>
            </a:r>
            <a:r>
              <a:rPr lang="en-US" dirty="0"/>
              <a:t> </a:t>
            </a:r>
            <a:r>
              <a:rPr lang="en-US" dirty="0" err="1"/>
              <a:t>khí</a:t>
            </a:r>
            <a:r>
              <a:rPr lang="en-US" dirty="0"/>
              <a:t> </a:t>
            </a:r>
            <a:r>
              <a:rPr lang="en-US" dirty="0" err="1"/>
              <a:t>hậu</a:t>
            </a:r>
            <a:r>
              <a:rPr lang="en-US" dirty="0"/>
              <a:t> </a:t>
            </a:r>
            <a:r>
              <a:rPr lang="en-US" dirty="0" err="1"/>
              <a:t>là</a:t>
            </a:r>
            <a:r>
              <a:rPr lang="en-US" dirty="0"/>
              <a:t> </a:t>
            </a:r>
            <a:r>
              <a:rPr lang="en-US" dirty="0" err="1"/>
              <a:t>gì</a:t>
            </a:r>
            <a:r>
              <a:rPr lang="en-US" dirty="0"/>
              <a:t>?</a:t>
            </a:r>
            <a:endParaRPr lang="vi-VN" dirty="0"/>
          </a:p>
        </p:txBody>
      </p:sp>
      <p:sp>
        <p:nvSpPr>
          <p:cNvPr id="4" name="Text Placeholder 3">
            <a:extLst>
              <a:ext uri="{FF2B5EF4-FFF2-40B4-BE49-F238E27FC236}">
                <a16:creationId xmlns:a16="http://schemas.microsoft.com/office/drawing/2014/main" id="{E41622B4-1051-C646-E3F2-CEBECACC1CDF}"/>
              </a:ext>
            </a:extLst>
          </p:cNvPr>
          <p:cNvSpPr>
            <a:spLocks noGrp="1"/>
          </p:cNvSpPr>
          <p:nvPr>
            <p:ph type="body" sz="half" idx="2"/>
          </p:nvPr>
        </p:nvSpPr>
        <p:spPr>
          <a:xfrm>
            <a:off x="653521" y="1972733"/>
            <a:ext cx="3932237" cy="3811588"/>
          </a:xfrm>
        </p:spPr>
        <p:txBody>
          <a:bodyPr>
            <a:normAutofit fontScale="92500" lnSpcReduction="20000"/>
          </a:bodyPr>
          <a:lstStyle/>
          <a:p>
            <a:pPr>
              <a:lnSpc>
                <a:spcPct val="150000"/>
              </a:lnSpc>
            </a:pPr>
            <a:r>
              <a:rPr lang="vi-VN" b="1" dirty="0"/>
              <a:t>Khái niệm biến đổi khí hậu</a:t>
            </a:r>
          </a:p>
          <a:p>
            <a:pPr>
              <a:lnSpc>
                <a:spcPct val="150000"/>
              </a:lnSpc>
            </a:pPr>
            <a:r>
              <a:rPr lang="vi-VN" dirty="0"/>
              <a:t>Biến đổi khí hậu là thuật ngữ được dùng để chỉ sự thay đổi của khí hậu do tác động chủ yếu của con người làm thay đổi các thành phần của khí quyển trái đất. Sự thay đổi này kết hợp với các yếu tố biến động tự nhiên của tự nhiên dẫn tới các biến đổi của khí hậu qua các thời kỳ. Nói một cách dễ hiểu, biến đổi khí hậu chính là sự thay đổi của hệ thống khí hậu từ sinh quyển, khí quyển, thủy quyền tới thạch quyển trong hiện tại và tương lai.</a:t>
            </a:r>
          </a:p>
          <a:p>
            <a:endParaRPr lang="vi-VN" dirty="0"/>
          </a:p>
        </p:txBody>
      </p:sp>
      <p:pic>
        <p:nvPicPr>
          <p:cNvPr id="2050" name="Picture 2" descr="Thời tiết ngày càng trở nên khắc nghiệt">
            <a:extLst>
              <a:ext uri="{FF2B5EF4-FFF2-40B4-BE49-F238E27FC236}">
                <a16:creationId xmlns:a16="http://schemas.microsoft.com/office/drawing/2014/main" id="{0740E5F9-B779-1890-8EFA-DFE9FEC4F58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090055" y="1285875"/>
            <a:ext cx="5715000" cy="4286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227259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barn(inVertical)">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barn(inVertical)">
                                      <p:cBhvr>
                                        <p:cTn id="17" dur="500"/>
                                        <p:tgtEl>
                                          <p:spTgt spid="4">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2050"/>
                                        </p:tgtEl>
                                        <p:attrNameLst>
                                          <p:attrName>style.visibility</p:attrName>
                                        </p:attrNameLst>
                                      </p:cBhvr>
                                      <p:to>
                                        <p:strVal val="visible"/>
                                      </p:to>
                                    </p:set>
                                    <p:animEffect transition="in" filter="circle(in)">
                                      <p:cBhvr>
                                        <p:cTn id="22" dur="20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C3C5AB19-5CB0-D96E-7EF6-31703BEDFA1A}"/>
              </a:ext>
            </a:extLst>
          </p:cNvPr>
          <p:cNvSpPr>
            <a:spLocks noGrp="1"/>
          </p:cNvSpPr>
          <p:nvPr>
            <p:ph type="body" sz="half" idx="2"/>
          </p:nvPr>
        </p:nvSpPr>
        <p:spPr>
          <a:xfrm>
            <a:off x="145522" y="533401"/>
            <a:ext cx="11284479" cy="5334000"/>
          </a:xfrm>
        </p:spPr>
        <p:txBody>
          <a:bodyPr>
            <a:normAutofit fontScale="92500"/>
          </a:bodyPr>
          <a:lstStyle/>
          <a:p>
            <a:pPr>
              <a:lnSpc>
                <a:spcPct val="170000"/>
              </a:lnSpc>
            </a:pPr>
            <a:r>
              <a:rPr lang="vi-VN" sz="2900" b="1" dirty="0"/>
              <a:t>Biểu hiện của biến đổi khí hậu</a:t>
            </a:r>
          </a:p>
          <a:p>
            <a:pPr marL="285750" indent="-285750" algn="just">
              <a:lnSpc>
                <a:spcPct val="170000"/>
              </a:lnSpc>
              <a:buFontTx/>
              <a:buChar char="-"/>
            </a:pPr>
            <a:r>
              <a:rPr lang="vi-VN" dirty="0"/>
              <a:t>Thời tiết ngày càng trở nên khắc nghiệt: Các hiện tượng thời tiết cực đoan như bão, lũ lụt, hạn hán và sóng nhiệt đang trở nên thường xuyên và mạnh mẽ hơn, gây ra thiệt hại lớn về người và tài sản.</a:t>
            </a:r>
          </a:p>
          <a:p>
            <a:pPr algn="just">
              <a:lnSpc>
                <a:spcPct val="170000"/>
              </a:lnSpc>
            </a:pPr>
            <a:r>
              <a:rPr lang="vi-VN" dirty="0"/>
              <a:t>- Mực nước biển tăng cao, nước biển đang dần ấm lên: Hiện tượng băng tan và sự giãn nở của nước biển khi nhiệt độ tăng đang làm mực nước biển dâng cao, đe dọa các khu vực ven biển và các đảo nhỏ.</a:t>
            </a:r>
          </a:p>
          <a:p>
            <a:pPr algn="just">
              <a:lnSpc>
                <a:spcPct val="170000"/>
              </a:lnSpc>
            </a:pPr>
            <a:r>
              <a:rPr lang="vi-VN" dirty="0"/>
              <a:t>- Hiện tượng băng tan ở hai cực và </a:t>
            </a:r>
            <a:r>
              <a:rPr lang="vi-VN" dirty="0" err="1"/>
              <a:t>Greenland</a:t>
            </a:r>
            <a:r>
              <a:rPr lang="vi-VN" dirty="0"/>
              <a:t>: Băng ở Bắc Cực, Nam Cực và </a:t>
            </a:r>
            <a:r>
              <a:rPr lang="vi-VN" dirty="0" err="1"/>
              <a:t>Greenland</a:t>
            </a:r>
            <a:r>
              <a:rPr lang="vi-VN" dirty="0"/>
              <a:t> đang tan chảy với tốc độ báo động, không chỉ góp phần làm tăng mực nước biển mà còn ảnh hưởng đến hệ sinh thái địa phương.</a:t>
            </a:r>
          </a:p>
          <a:p>
            <a:pPr algn="just">
              <a:lnSpc>
                <a:spcPct val="170000"/>
              </a:lnSpc>
            </a:pPr>
            <a:r>
              <a:rPr lang="vi-VN" dirty="0"/>
              <a:t>- Nền nhiệt độ liên tục thay đổi: Nhiệt độ trung bình toàn cầu đã tăng lên, dẫn đến những thay đổi lớn trong các hệ sinh thái tự nhiên và ảnh hưởng đến đa dạng sinh học.</a:t>
            </a:r>
          </a:p>
          <a:p>
            <a:pPr algn="just">
              <a:lnSpc>
                <a:spcPct val="170000"/>
              </a:lnSpc>
            </a:pPr>
            <a:r>
              <a:rPr lang="vi-VN" dirty="0"/>
              <a:t>- Nồng độ </a:t>
            </a:r>
            <a:r>
              <a:rPr lang="vi-VN" dirty="0" err="1"/>
              <a:t>carbon</a:t>
            </a:r>
            <a:r>
              <a:rPr lang="vi-VN" dirty="0"/>
              <a:t> </a:t>
            </a:r>
            <a:r>
              <a:rPr lang="vi-VN" dirty="0" err="1"/>
              <a:t>dioxide</a:t>
            </a:r>
            <a:r>
              <a:rPr lang="vi-VN" dirty="0"/>
              <a:t> trong khí quyển đang tăng lên: CO2 là một trong những khí nhà kính chính và mức CO2 trong khí quyển hiện đang ở mức cao nhất trong lịch sử hàng triệu năm qua, góp phần gia tăng hiệu ứng nhà kính và biến đổi khí hậu</a:t>
            </a:r>
          </a:p>
        </p:txBody>
      </p:sp>
    </p:spTree>
    <p:extLst>
      <p:ext uri="{BB962C8B-B14F-4D97-AF65-F5344CB8AC3E}">
        <p14:creationId xmlns:p14="http://schemas.microsoft.com/office/powerpoint/2010/main" val="327539704"/>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 calcmode="lin" valueType="num">
                                      <p:cBhvr additive="base">
                                        <p:cTn id="7"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 calcmode="lin" valueType="num">
                                      <p:cBhvr additive="base">
                                        <p:cTn id="13"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anim calcmode="lin" valueType="num">
                                      <p:cBhvr additive="base">
                                        <p:cTn id="19"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 calcmode="lin" valueType="num">
                                      <p:cBhvr additive="base">
                                        <p:cTn id="25"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anim calcmode="lin" valueType="num">
                                      <p:cBhvr additive="base">
                                        <p:cTn id="31"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 calcmode="lin" valueType="num">
                                      <p:cBhvr additive="base">
                                        <p:cTn id="37"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47B8E-F1DC-C31C-F34F-C2C77706A904}"/>
              </a:ext>
            </a:extLst>
          </p:cNvPr>
          <p:cNvSpPr>
            <a:spLocks noGrp="1"/>
          </p:cNvSpPr>
          <p:nvPr>
            <p:ph type="title"/>
          </p:nvPr>
        </p:nvSpPr>
        <p:spPr>
          <a:xfrm>
            <a:off x="428625" y="457200"/>
            <a:ext cx="4343400" cy="1600200"/>
          </a:xfrm>
        </p:spPr>
        <p:txBody>
          <a:bodyPr/>
          <a:lstStyle/>
          <a:p>
            <a:r>
              <a:rPr lang="vi-VN" dirty="0"/>
              <a:t>2.</a:t>
            </a:r>
            <a:r>
              <a:rPr lang="vi-VN" b="1" dirty="0"/>
              <a:t> Hậu quả của biến đổi khí hậu</a:t>
            </a:r>
            <a:br>
              <a:rPr lang="vi-VN" b="1" dirty="0"/>
            </a:br>
            <a:endParaRPr lang="vi-VN" dirty="0"/>
          </a:p>
        </p:txBody>
      </p:sp>
      <p:sp>
        <p:nvSpPr>
          <p:cNvPr id="4" name="Text Placeholder 3">
            <a:extLst>
              <a:ext uri="{FF2B5EF4-FFF2-40B4-BE49-F238E27FC236}">
                <a16:creationId xmlns:a16="http://schemas.microsoft.com/office/drawing/2014/main" id="{771D196F-C21F-1AF1-F872-1766232D535A}"/>
              </a:ext>
            </a:extLst>
          </p:cNvPr>
          <p:cNvSpPr>
            <a:spLocks noGrp="1"/>
          </p:cNvSpPr>
          <p:nvPr>
            <p:ph type="body" sz="half" idx="2"/>
          </p:nvPr>
        </p:nvSpPr>
        <p:spPr>
          <a:xfrm>
            <a:off x="114302" y="1654387"/>
            <a:ext cx="10923587" cy="4983480"/>
          </a:xfrm>
        </p:spPr>
        <p:txBody>
          <a:bodyPr>
            <a:normAutofit fontScale="85000" lnSpcReduction="20000"/>
          </a:bodyPr>
          <a:lstStyle/>
          <a:p>
            <a:pPr marL="285750" indent="-285750" algn="just">
              <a:lnSpc>
                <a:spcPct val="170000"/>
              </a:lnSpc>
              <a:buFontTx/>
              <a:buChar char="-"/>
            </a:pPr>
            <a:r>
              <a:rPr lang="vi-VN" dirty="0"/>
              <a:t>Biến đổi khí hậu gây hậu quả đến cuộc sống con người, làm thay đổi môi trường sống Trái đất. Sau đây là những hậu quả của biến đổi khí hậu rõ nét ảnh hưởng đến cuộc sống con người:</a:t>
            </a:r>
          </a:p>
          <a:p>
            <a:pPr marL="285750" indent="-285750" algn="just">
              <a:lnSpc>
                <a:spcPct val="170000"/>
              </a:lnSpc>
              <a:buFontTx/>
              <a:buChar char="-"/>
            </a:pPr>
            <a:r>
              <a:rPr lang="vi-VN" b="1" dirty="0"/>
              <a:t>Tăng nhiệt độ toàn cầu</a:t>
            </a:r>
            <a:r>
              <a:rPr lang="vi-VN" dirty="0"/>
              <a:t>: Tăng nhiệt độ toàn cầu gây ra nhiệt độ môi trường khắc nghiệt hơn với con người, như nhiệt độ cao kỷ lục tăng theo từng năm, những cơn nóng kéo dài trên 40 độ C, dẫn đến cơ thể con người không có thể chịu nổi.</a:t>
            </a:r>
          </a:p>
          <a:p>
            <a:pPr marL="285750" indent="-285750" algn="just">
              <a:lnSpc>
                <a:spcPct val="170000"/>
              </a:lnSpc>
              <a:buFontTx/>
              <a:buChar char="-"/>
            </a:pPr>
            <a:r>
              <a:rPr lang="vi-VN" b="1" dirty="0"/>
              <a:t>Mực nước biển dâng cao</a:t>
            </a:r>
            <a:r>
              <a:rPr lang="vi-VN" dirty="0"/>
              <a:t>: Hậu quả tiếp theo từ sự tăng nhiệt độ toàn cầu là sự tan chảy của các tảng băng hà ở Nam cực và Bắc cực dẫn đến ngập lụt ở các khu vực ven biển và đồng bằng thấp hơn so với mực nước biển.</a:t>
            </a:r>
          </a:p>
          <a:p>
            <a:pPr marL="285750" indent="-285750" algn="just">
              <a:lnSpc>
                <a:spcPct val="170000"/>
              </a:lnSpc>
              <a:buFontTx/>
              <a:buChar char="-"/>
            </a:pPr>
            <a:r>
              <a:rPr lang="vi-VN" b="1" dirty="0"/>
              <a:t>Thay đổi môi trường sống</a:t>
            </a:r>
            <a:r>
              <a:rPr lang="vi-VN" dirty="0"/>
              <a:t>: Sự khắc nghiệt về nhiệt độ gây ra thiệt hại về sản xuất về lương thực và nông sản, vì cây cối và động vật cũng không thể nào thích nghi kịp thời trong điều kiện khí hậu quá nóng bức. Gây báo động nguy cơ tuyệt chủng của một số loài động thực vật.</a:t>
            </a:r>
          </a:p>
          <a:p>
            <a:pPr marL="285750" indent="-285750" algn="just">
              <a:lnSpc>
                <a:spcPct val="170000"/>
              </a:lnSpc>
              <a:buFontTx/>
              <a:buChar char="-"/>
            </a:pPr>
            <a:r>
              <a:rPr lang="vi-VN" b="1" dirty="0"/>
              <a:t>Sự gia tăng các bệnh tật</a:t>
            </a:r>
            <a:r>
              <a:rPr lang="vi-VN" dirty="0"/>
              <a:t>: Biến đổi khí hậu gây ra sự gia tăng của các bệnh nhiễm trùng, bệnh lây qua đường nước, sốt rét, viêm não Nhật Bản. Ngoài ra, nhiệt độ cao cũng gây ra tác động đến hệ miễn nhiễm, </a:t>
            </a:r>
            <a:r>
              <a:rPr lang="vi-VN" dirty="0" err="1"/>
              <a:t>stress</a:t>
            </a:r>
            <a:r>
              <a:rPr lang="vi-VN" dirty="0"/>
              <a:t>, bệnh tim mạch, hô hấp và thần kinh.</a:t>
            </a:r>
          </a:p>
          <a:p>
            <a:pPr marL="285750" indent="-285750" algn="just">
              <a:lnSpc>
                <a:spcPct val="170000"/>
              </a:lnSpc>
              <a:buFontTx/>
              <a:buChar char="-"/>
            </a:pPr>
            <a:r>
              <a:rPr lang="vi-VN" b="1" dirty="0"/>
              <a:t>Thiệt hại về kinh tế</a:t>
            </a:r>
            <a:r>
              <a:rPr lang="vi-VN" dirty="0"/>
              <a:t>: Việc biến đổi khí hậu có ảnh hưởng đến năng suất và sản lượng nông hải sản. Lũ lụt gây cản trở cho việc vận chuyển hàng hóa và xuất nhập khẩu.</a:t>
            </a:r>
          </a:p>
          <a:p>
            <a:pPr marL="285750" indent="-285750">
              <a:lnSpc>
                <a:spcPct val="170000"/>
              </a:lnSpc>
              <a:buFontTx/>
              <a:buChar char="-"/>
            </a:pPr>
            <a:endParaRPr lang="vi-VN" dirty="0"/>
          </a:p>
          <a:p>
            <a:endParaRPr lang="vi-VN" dirty="0"/>
          </a:p>
          <a:p>
            <a:pPr marL="285750" indent="-285750">
              <a:buFontTx/>
              <a:buChar char="-"/>
            </a:pPr>
            <a:endParaRPr lang="vi-VN" dirty="0"/>
          </a:p>
          <a:p>
            <a:pPr marL="285750" indent="-285750">
              <a:buFontTx/>
              <a:buChar char="-"/>
            </a:pPr>
            <a:endParaRPr lang="vi-VN" dirty="0"/>
          </a:p>
          <a:p>
            <a:pPr marL="285750" indent="-285750">
              <a:buFontTx/>
              <a:buChar char="-"/>
            </a:pPr>
            <a:endParaRPr lang="vi-VN" dirty="0"/>
          </a:p>
          <a:p>
            <a:endParaRPr lang="vi-VN" dirty="0"/>
          </a:p>
        </p:txBody>
      </p:sp>
    </p:spTree>
    <p:extLst>
      <p:ext uri="{BB962C8B-B14F-4D97-AF65-F5344CB8AC3E}">
        <p14:creationId xmlns:p14="http://schemas.microsoft.com/office/powerpoint/2010/main" val="223248966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1" presetClass="entr" presetSubtype="1" fill="hold" grpId="0" nodeType="clickEffect">
                                  <p:stCondLst>
                                    <p:cond delay="0"/>
                                  </p:stCondLst>
                                  <p:childTnLst>
                                    <p:set>
                                      <p:cBhvr>
                                        <p:cTn id="24" dur="1" fill="hold">
                                          <p:stCondLst>
                                            <p:cond delay="0"/>
                                          </p:stCondLst>
                                        </p:cTn>
                                        <p:tgtEl>
                                          <p:spTgt spid="4">
                                            <p:txEl>
                                              <p:pRg st="0" end="0"/>
                                            </p:txEl>
                                          </p:spTgt>
                                        </p:tgtEl>
                                        <p:attrNameLst>
                                          <p:attrName>style.visibility</p:attrName>
                                        </p:attrNameLst>
                                      </p:cBhvr>
                                      <p:to>
                                        <p:strVal val="visible"/>
                                      </p:to>
                                    </p:set>
                                    <p:animEffect transition="in" filter="wheel(1)">
                                      <p:cBhvr>
                                        <p:cTn id="25" dur="2000"/>
                                        <p:tgtEl>
                                          <p:spTgt spid="4">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1" presetClass="entr" presetSubtype="1" fill="hold" grpId="0" nodeType="clickEffect">
                                  <p:stCondLst>
                                    <p:cond delay="0"/>
                                  </p:stCondLst>
                                  <p:childTnLst>
                                    <p:set>
                                      <p:cBhvr>
                                        <p:cTn id="29" dur="1" fill="hold">
                                          <p:stCondLst>
                                            <p:cond delay="0"/>
                                          </p:stCondLst>
                                        </p:cTn>
                                        <p:tgtEl>
                                          <p:spTgt spid="4">
                                            <p:txEl>
                                              <p:pRg st="1" end="1"/>
                                            </p:txEl>
                                          </p:spTgt>
                                        </p:tgtEl>
                                        <p:attrNameLst>
                                          <p:attrName>style.visibility</p:attrName>
                                        </p:attrNameLst>
                                      </p:cBhvr>
                                      <p:to>
                                        <p:strVal val="visible"/>
                                      </p:to>
                                    </p:set>
                                    <p:animEffect transition="in" filter="wheel(1)">
                                      <p:cBhvr>
                                        <p:cTn id="30" dur="2000"/>
                                        <p:tgtEl>
                                          <p:spTgt spid="4">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1" presetClass="entr" presetSubtype="1" fill="hold" grpId="0" nodeType="clickEffect">
                                  <p:stCondLst>
                                    <p:cond delay="0"/>
                                  </p:stCondLst>
                                  <p:childTnLst>
                                    <p:set>
                                      <p:cBhvr>
                                        <p:cTn id="34" dur="1" fill="hold">
                                          <p:stCondLst>
                                            <p:cond delay="0"/>
                                          </p:stCondLst>
                                        </p:cTn>
                                        <p:tgtEl>
                                          <p:spTgt spid="4">
                                            <p:txEl>
                                              <p:pRg st="2" end="2"/>
                                            </p:txEl>
                                          </p:spTgt>
                                        </p:tgtEl>
                                        <p:attrNameLst>
                                          <p:attrName>style.visibility</p:attrName>
                                        </p:attrNameLst>
                                      </p:cBhvr>
                                      <p:to>
                                        <p:strVal val="visible"/>
                                      </p:to>
                                    </p:set>
                                    <p:animEffect transition="in" filter="wheel(1)">
                                      <p:cBhvr>
                                        <p:cTn id="35" dur="2000"/>
                                        <p:tgtEl>
                                          <p:spTgt spid="4">
                                            <p:txEl>
                                              <p:pRg st="2" end="2"/>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1" presetClass="entr" presetSubtype="1" fill="hold" grpId="0" nodeType="clickEffect">
                                  <p:stCondLst>
                                    <p:cond delay="0"/>
                                  </p:stCondLst>
                                  <p:childTnLst>
                                    <p:set>
                                      <p:cBhvr>
                                        <p:cTn id="39" dur="1" fill="hold">
                                          <p:stCondLst>
                                            <p:cond delay="0"/>
                                          </p:stCondLst>
                                        </p:cTn>
                                        <p:tgtEl>
                                          <p:spTgt spid="4">
                                            <p:txEl>
                                              <p:pRg st="3" end="3"/>
                                            </p:txEl>
                                          </p:spTgt>
                                        </p:tgtEl>
                                        <p:attrNameLst>
                                          <p:attrName>style.visibility</p:attrName>
                                        </p:attrNameLst>
                                      </p:cBhvr>
                                      <p:to>
                                        <p:strVal val="visible"/>
                                      </p:to>
                                    </p:set>
                                    <p:animEffect transition="in" filter="wheel(1)">
                                      <p:cBhvr>
                                        <p:cTn id="40" dur="2000"/>
                                        <p:tgtEl>
                                          <p:spTgt spid="4">
                                            <p:txEl>
                                              <p:pRg st="3" end="3"/>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1" presetClass="entr" presetSubtype="1" fill="hold" grpId="0" nodeType="clickEffect">
                                  <p:stCondLst>
                                    <p:cond delay="0"/>
                                  </p:stCondLst>
                                  <p:childTnLst>
                                    <p:set>
                                      <p:cBhvr>
                                        <p:cTn id="44" dur="1" fill="hold">
                                          <p:stCondLst>
                                            <p:cond delay="0"/>
                                          </p:stCondLst>
                                        </p:cTn>
                                        <p:tgtEl>
                                          <p:spTgt spid="4">
                                            <p:txEl>
                                              <p:pRg st="4" end="4"/>
                                            </p:txEl>
                                          </p:spTgt>
                                        </p:tgtEl>
                                        <p:attrNameLst>
                                          <p:attrName>style.visibility</p:attrName>
                                        </p:attrNameLst>
                                      </p:cBhvr>
                                      <p:to>
                                        <p:strVal val="visible"/>
                                      </p:to>
                                    </p:set>
                                    <p:animEffect transition="in" filter="wheel(1)">
                                      <p:cBhvr>
                                        <p:cTn id="45" dur="2000"/>
                                        <p:tgtEl>
                                          <p:spTgt spid="4">
                                            <p:txEl>
                                              <p:pRg st="4" end="4"/>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21" presetClass="entr" presetSubtype="1" fill="hold" grpId="0" nodeType="clickEffect">
                                  <p:stCondLst>
                                    <p:cond delay="0"/>
                                  </p:stCondLst>
                                  <p:childTnLst>
                                    <p:set>
                                      <p:cBhvr>
                                        <p:cTn id="49" dur="1" fill="hold">
                                          <p:stCondLst>
                                            <p:cond delay="0"/>
                                          </p:stCondLst>
                                        </p:cTn>
                                        <p:tgtEl>
                                          <p:spTgt spid="4">
                                            <p:txEl>
                                              <p:pRg st="5" end="5"/>
                                            </p:txEl>
                                          </p:spTgt>
                                        </p:tgtEl>
                                        <p:attrNameLst>
                                          <p:attrName>style.visibility</p:attrName>
                                        </p:attrNameLst>
                                      </p:cBhvr>
                                      <p:to>
                                        <p:strVal val="visible"/>
                                      </p:to>
                                    </p:set>
                                    <p:animEffect transition="in" filter="wheel(1)">
                                      <p:cBhvr>
                                        <p:cTn id="50" dur="20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C8019-3D37-2640-CE60-2E8EC1352366}"/>
              </a:ext>
            </a:extLst>
          </p:cNvPr>
          <p:cNvSpPr>
            <a:spLocks noGrp="1"/>
          </p:cNvSpPr>
          <p:nvPr>
            <p:ph type="title"/>
          </p:nvPr>
        </p:nvSpPr>
        <p:spPr/>
        <p:txBody>
          <a:bodyPr/>
          <a:lstStyle/>
          <a:p>
            <a:pPr algn="ctr"/>
            <a:r>
              <a:rPr lang="vi-VN" b="1" dirty="0"/>
              <a:t>Nguyên nhân biến đổi khí hậu</a:t>
            </a:r>
            <a:endParaRPr lang="vi-VN" dirty="0"/>
          </a:p>
        </p:txBody>
      </p:sp>
      <p:sp>
        <p:nvSpPr>
          <p:cNvPr id="3" name="Text Placeholder 2">
            <a:extLst>
              <a:ext uri="{FF2B5EF4-FFF2-40B4-BE49-F238E27FC236}">
                <a16:creationId xmlns:a16="http://schemas.microsoft.com/office/drawing/2014/main" id="{4B72737F-09BC-D5B4-DE75-9B5B77A3E37B}"/>
              </a:ext>
            </a:extLst>
          </p:cNvPr>
          <p:cNvSpPr>
            <a:spLocks noGrp="1"/>
          </p:cNvSpPr>
          <p:nvPr>
            <p:ph type="body" idx="1"/>
          </p:nvPr>
        </p:nvSpPr>
        <p:spPr/>
        <p:txBody>
          <a:bodyPr/>
          <a:lstStyle/>
          <a:p>
            <a:pPr algn="ctr"/>
            <a:r>
              <a:rPr lang="vi-VN" dirty="0"/>
              <a:t>Nguyên nhân do con người</a:t>
            </a:r>
          </a:p>
          <a:p>
            <a:pPr algn="ctr"/>
            <a:endParaRPr lang="vi-VN" dirty="0"/>
          </a:p>
        </p:txBody>
      </p:sp>
      <p:sp>
        <p:nvSpPr>
          <p:cNvPr id="4" name="Content Placeholder 3">
            <a:extLst>
              <a:ext uri="{FF2B5EF4-FFF2-40B4-BE49-F238E27FC236}">
                <a16:creationId xmlns:a16="http://schemas.microsoft.com/office/drawing/2014/main" id="{344E4DAE-D251-9759-78D4-A600FDB09847}"/>
              </a:ext>
            </a:extLst>
          </p:cNvPr>
          <p:cNvSpPr>
            <a:spLocks noGrp="1"/>
          </p:cNvSpPr>
          <p:nvPr>
            <p:ph sz="half" idx="2"/>
          </p:nvPr>
        </p:nvSpPr>
        <p:spPr/>
        <p:txBody>
          <a:bodyPr>
            <a:normAutofit fontScale="55000" lnSpcReduction="20000"/>
          </a:bodyPr>
          <a:lstStyle/>
          <a:p>
            <a:pPr>
              <a:lnSpc>
                <a:spcPct val="150000"/>
              </a:lnSpc>
            </a:pPr>
            <a:r>
              <a:rPr lang="vi-VN" sz="2500" b="1" dirty="0"/>
              <a:t>Phát thải khí nhà kính</a:t>
            </a:r>
            <a:r>
              <a:rPr lang="vi-VN" sz="2500" dirty="0"/>
              <a:t>: Các hoạt động công nghiệp, giao thông và nông nghiệp thải ra lượng lớn khí nhà kính như CO2, </a:t>
            </a:r>
            <a:r>
              <a:rPr lang="vi-VN" sz="2500" dirty="0" err="1"/>
              <a:t>methane</a:t>
            </a:r>
            <a:r>
              <a:rPr lang="vi-VN" sz="2500" dirty="0"/>
              <a:t>, và </a:t>
            </a:r>
            <a:r>
              <a:rPr lang="vi-VN" sz="2500" dirty="0" err="1"/>
              <a:t>nitrous</a:t>
            </a:r>
            <a:r>
              <a:rPr lang="vi-VN" sz="2500" dirty="0"/>
              <a:t> </a:t>
            </a:r>
            <a:r>
              <a:rPr lang="vi-VN" sz="2500" dirty="0" err="1"/>
              <a:t>oxide</a:t>
            </a:r>
            <a:r>
              <a:rPr lang="vi-VN" sz="2500" dirty="0"/>
              <a:t>. Các nhà máy, xe cộ, là những nguồn phát thải chính, làm gia tăng hiệu ứng nhà kính và dẫn đến sự nóng lên toàn cầu. </a:t>
            </a:r>
          </a:p>
          <a:p>
            <a:pPr>
              <a:lnSpc>
                <a:spcPct val="150000"/>
              </a:lnSpc>
            </a:pPr>
            <a:r>
              <a:rPr lang="vi-VN" sz="2500" b="1" dirty="0"/>
              <a:t>Phá rừng và suy thoái đất</a:t>
            </a:r>
            <a:r>
              <a:rPr lang="vi-VN" sz="2500" dirty="0"/>
              <a:t>: Rừng đóng vai trò quan trọng trong việc hấp thụ CO2 từ khí quyển. Tuy nhiên, việc phá rừng để lấy đất trồng trọt, khai thác gỗ và phát triển đô thị làm giảm diện tích rừng, từ đó giảm khả năng hấp thụ CO2, góp phần gia tăng nồng độ CO2 trong khí quyển.</a:t>
            </a:r>
          </a:p>
          <a:p>
            <a:endParaRPr lang="vi-VN" dirty="0"/>
          </a:p>
        </p:txBody>
      </p:sp>
      <p:sp>
        <p:nvSpPr>
          <p:cNvPr id="5" name="Text Placeholder 4">
            <a:extLst>
              <a:ext uri="{FF2B5EF4-FFF2-40B4-BE49-F238E27FC236}">
                <a16:creationId xmlns:a16="http://schemas.microsoft.com/office/drawing/2014/main" id="{13C59942-1701-B655-1980-F578B61EF940}"/>
              </a:ext>
            </a:extLst>
          </p:cNvPr>
          <p:cNvSpPr>
            <a:spLocks noGrp="1"/>
          </p:cNvSpPr>
          <p:nvPr>
            <p:ph type="body" sz="quarter" idx="3"/>
          </p:nvPr>
        </p:nvSpPr>
        <p:spPr/>
        <p:txBody>
          <a:bodyPr/>
          <a:lstStyle/>
          <a:p>
            <a:pPr algn="ctr"/>
            <a:r>
              <a:rPr lang="pt-BR" dirty="0"/>
              <a:t>Nguyên nhân do tự nhiên</a:t>
            </a:r>
          </a:p>
          <a:p>
            <a:endParaRPr lang="vi-VN" dirty="0"/>
          </a:p>
        </p:txBody>
      </p:sp>
      <p:sp>
        <p:nvSpPr>
          <p:cNvPr id="6" name="Content Placeholder 5">
            <a:extLst>
              <a:ext uri="{FF2B5EF4-FFF2-40B4-BE49-F238E27FC236}">
                <a16:creationId xmlns:a16="http://schemas.microsoft.com/office/drawing/2014/main" id="{9EEB1CB2-C4AB-EF8D-154E-F94B79904573}"/>
              </a:ext>
            </a:extLst>
          </p:cNvPr>
          <p:cNvSpPr>
            <a:spLocks noGrp="1"/>
          </p:cNvSpPr>
          <p:nvPr>
            <p:ph sz="quarter" idx="4"/>
          </p:nvPr>
        </p:nvSpPr>
        <p:spPr/>
        <p:txBody>
          <a:bodyPr>
            <a:normAutofit fontScale="55000" lnSpcReduction="20000"/>
          </a:bodyPr>
          <a:lstStyle/>
          <a:p>
            <a:pPr>
              <a:lnSpc>
                <a:spcPct val="170000"/>
              </a:lnSpc>
            </a:pPr>
            <a:r>
              <a:rPr lang="vi-VN" b="1" dirty="0"/>
              <a:t>Thay đổi quỹ đạo Trái Đất</a:t>
            </a:r>
            <a:r>
              <a:rPr lang="vi-VN" dirty="0"/>
              <a:t>: Sự biến đổi trong quỹ đạo và độ nghiêng của Trái Đất có thể dẫn đến các thay đổi về khí hậu theo chu kỳ hàng ngàn năm. Những thay đổi này ảnh hưởng đến lượng bức xạ mặt trời mà Trái Đất nhận được, góp phần vào sự biến đổi khí hậu.</a:t>
            </a:r>
          </a:p>
          <a:p>
            <a:pPr>
              <a:lnSpc>
                <a:spcPct val="170000"/>
              </a:lnSpc>
            </a:pPr>
            <a:r>
              <a:rPr lang="vi-VN" b="1" dirty="0"/>
              <a:t>Biến đổi trong hoạt động của mặt trời</a:t>
            </a:r>
            <a:r>
              <a:rPr lang="vi-VN" dirty="0"/>
              <a:t>: Mặt trời trải qua các chu kỳ hoạt động khác nhau, ảnh hưởng đến lượng bức xạ mặt trời mà Trái Đất nhận được. Sự thay đổi trong hoạt động mặt trời có thể góp phần vào các biến đổi khí hậu theo chu kỳ dài hạn.</a:t>
            </a:r>
          </a:p>
          <a:p>
            <a:endParaRPr lang="vi-VN" dirty="0"/>
          </a:p>
        </p:txBody>
      </p:sp>
    </p:spTree>
    <p:extLst>
      <p:ext uri="{BB962C8B-B14F-4D97-AF65-F5344CB8AC3E}">
        <p14:creationId xmlns:p14="http://schemas.microsoft.com/office/powerpoint/2010/main" val="4094448672"/>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heel(1)">
                                      <p:cBhvr>
                                        <p:cTn id="12" dur="20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grpId="0"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animEffect transition="in" filter="fade">
                                      <p:cBhvr>
                                        <p:cTn id="17" dur="1000"/>
                                        <p:tgtEl>
                                          <p:spTgt spid="4">
                                            <p:txEl>
                                              <p:pRg st="0" end="0"/>
                                            </p:txEl>
                                          </p:spTgt>
                                        </p:tgtEl>
                                      </p:cBhvr>
                                    </p:animEffect>
                                    <p:anim calcmode="lin" valueType="num">
                                      <p:cBhvr>
                                        <p:cTn id="1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1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4">
                                            <p:txEl>
                                              <p:pRg st="1" end="1"/>
                                            </p:txEl>
                                          </p:spTgt>
                                        </p:tgtEl>
                                        <p:attrNameLst>
                                          <p:attrName>style.visibility</p:attrName>
                                        </p:attrNameLst>
                                      </p:cBhvr>
                                      <p:to>
                                        <p:strVal val="visible"/>
                                      </p:to>
                                    </p:set>
                                    <p:animEffect transition="in" filter="fade">
                                      <p:cBhvr>
                                        <p:cTn id="24" dur="1000"/>
                                        <p:tgtEl>
                                          <p:spTgt spid="4">
                                            <p:txEl>
                                              <p:pRg st="1" end="1"/>
                                            </p:txEl>
                                          </p:spTgt>
                                        </p:tgtEl>
                                      </p:cBhvr>
                                    </p:animEffect>
                                    <p:anim calcmode="lin" valueType="num">
                                      <p:cBhvr>
                                        <p:cTn id="25"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26"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5">
                                            <p:txEl>
                                              <p:pRg st="0" end="0"/>
                                            </p:txEl>
                                          </p:spTgt>
                                        </p:tgtEl>
                                        <p:attrNameLst>
                                          <p:attrName>style.visibility</p:attrName>
                                        </p:attrNameLst>
                                      </p:cBhvr>
                                      <p:to>
                                        <p:strVal val="visible"/>
                                      </p:to>
                                    </p:set>
                                    <p:animEffect transition="in" filter="fade">
                                      <p:cBhvr>
                                        <p:cTn id="31" dur="1000"/>
                                        <p:tgtEl>
                                          <p:spTgt spid="5">
                                            <p:txEl>
                                              <p:pRg st="0" end="0"/>
                                            </p:txEl>
                                          </p:spTgt>
                                        </p:tgtEl>
                                      </p:cBhvr>
                                    </p:animEffect>
                                    <p:anim calcmode="lin" valueType="num">
                                      <p:cBhvr>
                                        <p:cTn id="32"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33"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1" presetClass="entr" presetSubtype="1" fill="hold" grpId="0" nodeType="clickEffect">
                                  <p:stCondLst>
                                    <p:cond delay="0"/>
                                  </p:stCondLst>
                                  <p:childTnLst>
                                    <p:set>
                                      <p:cBhvr>
                                        <p:cTn id="37" dur="1" fill="hold">
                                          <p:stCondLst>
                                            <p:cond delay="0"/>
                                          </p:stCondLst>
                                        </p:cTn>
                                        <p:tgtEl>
                                          <p:spTgt spid="6">
                                            <p:txEl>
                                              <p:pRg st="0" end="0"/>
                                            </p:txEl>
                                          </p:spTgt>
                                        </p:tgtEl>
                                        <p:attrNameLst>
                                          <p:attrName>style.visibility</p:attrName>
                                        </p:attrNameLst>
                                      </p:cBhvr>
                                      <p:to>
                                        <p:strVal val="visible"/>
                                      </p:to>
                                    </p:set>
                                    <p:animEffect transition="in" filter="wheel(1)">
                                      <p:cBhvr>
                                        <p:cTn id="38" dur="2000"/>
                                        <p:tgtEl>
                                          <p:spTgt spid="6">
                                            <p:txEl>
                                              <p:pRg st="0" end="0"/>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1" presetClass="entr" presetSubtype="1" fill="hold" grpId="0" nodeType="clickEffect">
                                  <p:stCondLst>
                                    <p:cond delay="0"/>
                                  </p:stCondLst>
                                  <p:childTnLst>
                                    <p:set>
                                      <p:cBhvr>
                                        <p:cTn id="42" dur="1" fill="hold">
                                          <p:stCondLst>
                                            <p:cond delay="0"/>
                                          </p:stCondLst>
                                        </p:cTn>
                                        <p:tgtEl>
                                          <p:spTgt spid="6">
                                            <p:txEl>
                                              <p:pRg st="1" end="1"/>
                                            </p:txEl>
                                          </p:spTgt>
                                        </p:tgtEl>
                                        <p:attrNameLst>
                                          <p:attrName>style.visibility</p:attrName>
                                        </p:attrNameLst>
                                      </p:cBhvr>
                                      <p:to>
                                        <p:strVal val="visible"/>
                                      </p:to>
                                    </p:set>
                                    <p:animEffect transition="in" filter="wheel(1)">
                                      <p:cBhvr>
                                        <p:cTn id="43" dur="20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build="p"/>
      <p:bldP spid="5" grpId="0" build="p"/>
      <p:bldP spid="6"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EF3CF-D33A-B0F7-B89D-E73B762FA0CB}"/>
              </a:ext>
            </a:extLst>
          </p:cNvPr>
          <p:cNvSpPr>
            <a:spLocks noGrp="1"/>
          </p:cNvSpPr>
          <p:nvPr>
            <p:ph type="title"/>
          </p:nvPr>
        </p:nvSpPr>
        <p:spPr/>
        <p:txBody>
          <a:bodyPr/>
          <a:lstStyle/>
          <a:p>
            <a:pPr algn="ctr"/>
            <a:r>
              <a:rPr lang="vi-VN" dirty="0"/>
              <a:t>Cảm ơn mọi người đã xem </a:t>
            </a:r>
          </a:p>
        </p:txBody>
      </p:sp>
      <p:pic>
        <p:nvPicPr>
          <p:cNvPr id="6" name="Picture 5" descr="A thank you card with leaves and a white rectangle&#10;&#10;AI-generated content may be incorrect.">
            <a:extLst>
              <a:ext uri="{FF2B5EF4-FFF2-40B4-BE49-F238E27FC236}">
                <a16:creationId xmlns:a16="http://schemas.microsoft.com/office/drawing/2014/main" id="{DF32E887-5B8C-3DE5-E2C5-542CEC97DC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4464" y="1539737"/>
            <a:ext cx="9663072" cy="5046271"/>
          </a:xfrm>
          <a:prstGeom prst="rect">
            <a:avLst/>
          </a:prstGeom>
        </p:spPr>
      </p:pic>
    </p:spTree>
    <p:extLst>
      <p:ext uri="{BB962C8B-B14F-4D97-AF65-F5344CB8AC3E}">
        <p14:creationId xmlns:p14="http://schemas.microsoft.com/office/powerpoint/2010/main" val="1615279569"/>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ipe(down)">
                                      <p:cBhvr>
                                        <p:cTn id="25" dur="580">
                                          <p:stCondLst>
                                            <p:cond delay="0"/>
                                          </p:stCondLst>
                                        </p:cTn>
                                        <p:tgtEl>
                                          <p:spTgt spid="6"/>
                                        </p:tgtEl>
                                      </p:cBhvr>
                                    </p:animEffect>
                                    <p:anim calcmode="lin" valueType="num">
                                      <p:cBhvr>
                                        <p:cTn id="26"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31" dur="26">
                                          <p:stCondLst>
                                            <p:cond delay="650"/>
                                          </p:stCondLst>
                                        </p:cTn>
                                        <p:tgtEl>
                                          <p:spTgt spid="6"/>
                                        </p:tgtEl>
                                      </p:cBhvr>
                                      <p:to x="100000" y="60000"/>
                                    </p:animScale>
                                    <p:animScale>
                                      <p:cBhvr>
                                        <p:cTn id="32" dur="166" decel="50000">
                                          <p:stCondLst>
                                            <p:cond delay="676"/>
                                          </p:stCondLst>
                                        </p:cTn>
                                        <p:tgtEl>
                                          <p:spTgt spid="6"/>
                                        </p:tgtEl>
                                      </p:cBhvr>
                                      <p:to x="100000" y="100000"/>
                                    </p:animScale>
                                    <p:animScale>
                                      <p:cBhvr>
                                        <p:cTn id="33" dur="26">
                                          <p:stCondLst>
                                            <p:cond delay="1312"/>
                                          </p:stCondLst>
                                        </p:cTn>
                                        <p:tgtEl>
                                          <p:spTgt spid="6"/>
                                        </p:tgtEl>
                                      </p:cBhvr>
                                      <p:to x="100000" y="80000"/>
                                    </p:animScale>
                                    <p:animScale>
                                      <p:cBhvr>
                                        <p:cTn id="34" dur="166" decel="50000">
                                          <p:stCondLst>
                                            <p:cond delay="1338"/>
                                          </p:stCondLst>
                                        </p:cTn>
                                        <p:tgtEl>
                                          <p:spTgt spid="6"/>
                                        </p:tgtEl>
                                      </p:cBhvr>
                                      <p:to x="100000" y="100000"/>
                                    </p:animScale>
                                    <p:animScale>
                                      <p:cBhvr>
                                        <p:cTn id="35" dur="26">
                                          <p:stCondLst>
                                            <p:cond delay="1642"/>
                                          </p:stCondLst>
                                        </p:cTn>
                                        <p:tgtEl>
                                          <p:spTgt spid="6"/>
                                        </p:tgtEl>
                                      </p:cBhvr>
                                      <p:to x="100000" y="90000"/>
                                    </p:animScale>
                                    <p:animScale>
                                      <p:cBhvr>
                                        <p:cTn id="36" dur="166" decel="50000">
                                          <p:stCondLst>
                                            <p:cond delay="1668"/>
                                          </p:stCondLst>
                                        </p:cTn>
                                        <p:tgtEl>
                                          <p:spTgt spid="6"/>
                                        </p:tgtEl>
                                      </p:cBhvr>
                                      <p:to x="100000" y="100000"/>
                                    </p:animScale>
                                    <p:animScale>
                                      <p:cBhvr>
                                        <p:cTn id="37" dur="26">
                                          <p:stCondLst>
                                            <p:cond delay="1808"/>
                                          </p:stCondLst>
                                        </p:cTn>
                                        <p:tgtEl>
                                          <p:spTgt spid="6"/>
                                        </p:tgtEl>
                                      </p:cBhvr>
                                      <p:to x="100000" y="95000"/>
                                    </p:animScale>
                                    <p:animScale>
                                      <p:cBhvr>
                                        <p:cTn id="38" dur="166" decel="50000">
                                          <p:stCondLst>
                                            <p:cond delay="1834"/>
                                          </p:stCondLst>
                                        </p:cTn>
                                        <p:tgtEl>
                                          <p:spTgt spid="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52</TotalTime>
  <Words>978</Words>
  <Application>Microsoft Office PowerPoint</Application>
  <PresentationFormat>Widescreen</PresentationFormat>
  <Paragraphs>29</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Aptos</vt:lpstr>
      <vt:lpstr>Aptos Display</vt:lpstr>
      <vt:lpstr>Arial</vt:lpstr>
      <vt:lpstr>Times New Roman</vt:lpstr>
      <vt:lpstr>Office Theme</vt:lpstr>
      <vt:lpstr>Biến đổi khí hậu</vt:lpstr>
      <vt:lpstr>1 Biến đổi khí hậu là gì?</vt:lpstr>
      <vt:lpstr>PowerPoint Presentation</vt:lpstr>
      <vt:lpstr>2. Hậu quả của biến đổi khí hậu </vt:lpstr>
      <vt:lpstr>Nguyên nhân biến đổi khí hậu</vt:lpstr>
      <vt:lpstr>Cảm ơn mọi người đã xem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lê khánh</dc:creator>
  <cp:lastModifiedBy>lê khánh</cp:lastModifiedBy>
  <cp:revision>1</cp:revision>
  <dcterms:created xsi:type="dcterms:W3CDTF">2025-10-01T10:30:30Z</dcterms:created>
  <dcterms:modified xsi:type="dcterms:W3CDTF">2025-10-01T11:23:14Z</dcterms:modified>
</cp:coreProperties>
</file>