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7330" y="-2736667"/>
            <a:ext cx="6857999" cy="1233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1977" y="1828800"/>
            <a:ext cx="8508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F0"/>
                </a:solidFill>
              </a:rPr>
              <a:t>PROJECT REPORT </a:t>
            </a:r>
          </a:p>
          <a:p>
            <a:r>
              <a:rPr lang="en-US" sz="4800" dirty="0">
                <a:solidFill>
                  <a:srgbClr val="00B0F0"/>
                </a:solidFill>
              </a:rPr>
              <a:t>	</a:t>
            </a:r>
            <a:r>
              <a:rPr lang="en-US" sz="4800" dirty="0" smtClean="0">
                <a:solidFill>
                  <a:srgbClr val="00B0F0"/>
                </a:solidFill>
              </a:rPr>
              <a:t>			Web Programming 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349" y="3483429"/>
            <a:ext cx="559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 smtClean="0"/>
              <a:t>Group 4:</a:t>
            </a:r>
          </a:p>
          <a:p>
            <a:pPr algn="r"/>
            <a:r>
              <a:rPr lang="en-US" dirty="0" smtClean="0"/>
              <a:t>Do </a:t>
            </a:r>
            <a:r>
              <a:rPr lang="en-US" dirty="0" err="1" smtClean="0"/>
              <a:t>Quoc</a:t>
            </a:r>
            <a:r>
              <a:rPr lang="en-US" dirty="0" smtClean="0"/>
              <a:t> </a:t>
            </a:r>
            <a:r>
              <a:rPr lang="en-US" dirty="0" err="1" smtClean="0"/>
              <a:t>Khanh</a:t>
            </a:r>
            <a:r>
              <a:rPr lang="en-US" dirty="0" smtClean="0"/>
              <a:t> </a:t>
            </a:r>
            <a:r>
              <a:rPr lang="en-US" smtClean="0"/>
              <a:t>– </a:t>
            </a:r>
            <a:r>
              <a:rPr lang="en-US" smtClean="0"/>
              <a:t>17110041</a:t>
            </a:r>
            <a:endParaRPr lang="en-US" dirty="0" smtClean="0"/>
          </a:p>
          <a:p>
            <a:pPr algn="r"/>
            <a:r>
              <a:rPr lang="en-US" dirty="0" smtClean="0"/>
              <a:t>Mai Phan </a:t>
            </a:r>
            <a:r>
              <a:rPr lang="en-US" dirty="0" err="1" smtClean="0"/>
              <a:t>Nguyet</a:t>
            </a:r>
            <a:r>
              <a:rPr lang="en-US" dirty="0" smtClean="0"/>
              <a:t> Ngan – 17110058</a:t>
            </a:r>
          </a:p>
          <a:p>
            <a:pPr algn="r"/>
            <a:r>
              <a:rPr lang="en-US" dirty="0" smtClean="0"/>
              <a:t>Tran </a:t>
            </a:r>
            <a:r>
              <a:rPr lang="en-US" dirty="0" err="1" smtClean="0"/>
              <a:t>Thuan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r>
              <a:rPr lang="en-US" dirty="0" smtClean="0"/>
              <a:t> - 17110093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45" y="102071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299" y="1877568"/>
            <a:ext cx="8915400" cy="29748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the modern technology era, having a website for marketing to serve </a:t>
            </a:r>
            <a:r>
              <a:rPr lang="en-US" sz="2400" dirty="0" smtClean="0"/>
              <a:t>user's </a:t>
            </a:r>
            <a:r>
              <a:rPr lang="en-US" sz="2400" dirty="0"/>
              <a:t>needs is very important.</a:t>
            </a:r>
          </a:p>
          <a:p>
            <a:r>
              <a:rPr lang="en-US" sz="2400" dirty="0"/>
              <a:t>A website created must be managed by admin. An admin has </a:t>
            </a:r>
            <a:r>
              <a:rPr lang="en-US" sz="2400" dirty="0" smtClean="0"/>
              <a:t>privilege </a:t>
            </a:r>
            <a:r>
              <a:rPr lang="en-US" sz="2400" dirty="0"/>
              <a:t>to manage all </a:t>
            </a:r>
            <a:r>
              <a:rPr lang="en-US" sz="2400" dirty="0" smtClean="0"/>
              <a:t>users</a:t>
            </a:r>
            <a:r>
              <a:rPr lang="en-US" sz="2400" dirty="0"/>
              <a:t>' behavior.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sers </a:t>
            </a:r>
            <a:r>
              <a:rPr lang="en-US" sz="2400" dirty="0"/>
              <a:t>can see the </a:t>
            </a:r>
            <a:r>
              <a:rPr lang="en-US" sz="2400" dirty="0" smtClean="0"/>
              <a:t>category, products</a:t>
            </a:r>
            <a:r>
              <a:rPr lang="en-US" sz="2400" dirty="0"/>
              <a:t>' image and </a:t>
            </a:r>
            <a:r>
              <a:rPr lang="en-US" sz="2400" dirty="0" smtClean="0"/>
              <a:t>description….</a:t>
            </a:r>
            <a:endParaRPr lang="en-US" sz="2400" dirty="0"/>
          </a:p>
          <a:p>
            <a:r>
              <a:rPr lang="en-US" sz="2400" dirty="0"/>
              <a:t>The website must be </a:t>
            </a:r>
            <a:r>
              <a:rPr lang="en-US" sz="2400" dirty="0" smtClean="0"/>
              <a:t>user friendly </a:t>
            </a:r>
            <a:r>
              <a:rPr lang="en-US" sz="2400" dirty="0"/>
              <a:t>and easy 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731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995" y="1859340"/>
            <a:ext cx="3649379" cy="468024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USE-CASE DIAGRAM</a:t>
            </a: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3048000" y="18593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"/>
            <a:ext cx="748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9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597" y="180673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ERD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332" y="121920"/>
            <a:ext cx="7570940" cy="6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44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7" y="1221518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WORK ASSIGNMENT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82495" y="2002536"/>
            <a:ext cx="92171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 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Quoc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Khanh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2600" dirty="0" smtClean="0">
                <a:ln w="19050">
                  <a:solidFill>
                    <a:srgbClr val="0070C0"/>
                  </a:solidFill>
                </a:ln>
              </a:rPr>
              <a:t>Write function in login Admin</a:t>
            </a:r>
            <a:endParaRPr lang="en-US" sz="2600" dirty="0">
              <a:ln w="19050">
                <a:solidFill>
                  <a:srgbClr val="0070C0"/>
                </a:solidFill>
              </a:ln>
            </a:endParaRPr>
          </a:p>
          <a:p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 Phan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Nguyet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Ngan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2600" dirty="0">
                <a:ln w="19050">
                  <a:solidFill>
                    <a:srgbClr val="0070C0"/>
                  </a:solidFill>
                </a:ln>
              </a:rPr>
              <a:t>Write function in login </a:t>
            </a:r>
            <a:r>
              <a:rPr lang="en-US" sz="2600" dirty="0" smtClean="0">
                <a:ln w="19050">
                  <a:solidFill>
                    <a:srgbClr val="0070C0"/>
                  </a:solidFill>
                </a:ln>
              </a:rPr>
              <a:t>User</a:t>
            </a:r>
            <a:endParaRPr lang="en-US" sz="2600" dirty="0">
              <a:ln w="19050">
                <a:solidFill>
                  <a:srgbClr val="0070C0"/>
                </a:solidFill>
              </a:ln>
            </a:endParaRPr>
          </a:p>
          <a:p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Tran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Thuan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Tuong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Vy</a:t>
            </a:r>
            <a:endParaRPr lang="en-US" sz="3600" dirty="0" smtClean="0"/>
          </a:p>
          <a:p>
            <a:pPr algn="ctr"/>
            <a:r>
              <a:rPr lang="en-US" sz="2800" dirty="0" smtClean="0">
                <a:ln w="19050">
                  <a:solidFill>
                    <a:srgbClr val="0070C0"/>
                  </a:solidFill>
                </a:ln>
              </a:rPr>
              <a:t>	</a:t>
            </a:r>
            <a:r>
              <a:rPr lang="en-US" sz="2600" dirty="0" smtClean="0">
                <a:ln w="19050">
                  <a:solidFill>
                    <a:srgbClr val="0070C0"/>
                  </a:solidFill>
                </a:ln>
              </a:rPr>
              <a:t>Write </a:t>
            </a:r>
            <a:r>
              <a:rPr lang="en-US" sz="2600" dirty="0">
                <a:ln w="19050">
                  <a:solidFill>
                    <a:srgbClr val="0070C0"/>
                  </a:solidFill>
                </a:ln>
              </a:rPr>
              <a:t>function in login 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8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844" y="1050778"/>
            <a:ext cx="8911687" cy="1280890"/>
          </a:xfrm>
        </p:spPr>
        <p:txBody>
          <a:bodyPr/>
          <a:lstStyle/>
          <a:p>
            <a:r>
              <a:rPr lang="en-US" sz="4800" b="1" dirty="0" smtClean="0"/>
              <a:t>DEMO</a:t>
            </a:r>
            <a:endParaRPr lang="en-US" sz="4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41" y="2068304"/>
            <a:ext cx="8227067" cy="4460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43" y="2068303"/>
            <a:ext cx="8227065" cy="4460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843" y="2068302"/>
            <a:ext cx="8227065" cy="4305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332" y="2068301"/>
            <a:ext cx="8156577" cy="4305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331" y="2068300"/>
            <a:ext cx="8156577" cy="4305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55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62794" y="-2571206"/>
            <a:ext cx="6858000" cy="12000411"/>
          </a:xfrm>
        </p:spPr>
      </p:pic>
      <p:pic>
        <p:nvPicPr>
          <p:cNvPr id="5" name="Picture 2" descr="Hình ảnh có li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20" y="1239506"/>
            <a:ext cx="4668585" cy="378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408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699</TotalTime>
  <Words>113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Wingdings 3</vt:lpstr>
      <vt:lpstr>Wisp</vt:lpstr>
      <vt:lpstr>PowerPoint Presentation</vt:lpstr>
      <vt:lpstr>INTRODUCTION</vt:lpstr>
      <vt:lpstr>USE-CASE DIAGRAM</vt:lpstr>
      <vt:lpstr>ERD</vt:lpstr>
      <vt:lpstr>WORK ASSIGNMENT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Ngan Mai</dc:creator>
  <cp:lastModifiedBy>Ngan Mai</cp:lastModifiedBy>
  <cp:revision>13</cp:revision>
  <dcterms:created xsi:type="dcterms:W3CDTF">2019-12-13T06:24:06Z</dcterms:created>
  <dcterms:modified xsi:type="dcterms:W3CDTF">2019-12-21T15:09:18Z</dcterms:modified>
</cp:coreProperties>
</file>