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0" r:id="rId2"/>
  </p:sldMasterIdLst>
  <p:notesMasterIdLst>
    <p:notesMasterId r:id="rId6"/>
  </p:notesMasterIdLst>
  <p:handoutMasterIdLst>
    <p:handoutMasterId r:id="rId7"/>
  </p:handoutMasterIdLst>
  <p:sldIdLst>
    <p:sldId id="319" r:id="rId3"/>
    <p:sldId id="411" r:id="rId4"/>
    <p:sldId id="44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FC2C"/>
    <a:srgbClr val="5B9BD5"/>
    <a:srgbClr val="249DD8"/>
    <a:srgbClr val="00A0E6"/>
    <a:srgbClr val="229DD8"/>
    <a:srgbClr val="007AC2"/>
    <a:srgbClr val="76879B"/>
    <a:srgbClr val="808180"/>
    <a:srgbClr val="F0F2F4"/>
    <a:srgbClr val="D2D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63116" autoAdjust="0"/>
  </p:normalViewPr>
  <p:slideViewPr>
    <p:cSldViewPr snapToGrid="0">
      <p:cViewPr varScale="1">
        <p:scale>
          <a:sx n="83" d="100"/>
          <a:sy n="83" d="100"/>
        </p:scale>
        <p:origin x="-25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1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3CC04-D6E2-4B80-BBDC-AF9AD0D5ADF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86885-A8BD-4CE3-8293-CFF7C1F7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5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6B59-080F-412D-9BFD-130BE9721DC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1EC42-9309-4D83-BD5E-1C76198D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61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1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 algn="l" defTabSz="914400" rtl="0" eaLnBrk="1" latinLnBrk="0" hangingPunct="1">
              <a:lnSpc>
                <a:spcPct val="100000"/>
              </a:lnSpc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8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9275"/>
            <a:ext cx="7772400" cy="1403927"/>
          </a:xfrm>
        </p:spPr>
        <p:txBody>
          <a:bodyPr anchor="b">
            <a:normAutofit/>
          </a:bodyPr>
          <a:lstStyle>
            <a:lvl1pPr algn="ctr">
              <a:defRPr sz="3300" b="1">
                <a:solidFill>
                  <a:srgbClr val="249D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7267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4" y="172690"/>
            <a:ext cx="1167391" cy="53710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16302" y="222690"/>
            <a:ext cx="580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249DD8"/>
                </a:solidFill>
                <a:latin typeface="Century Gothic" panose="020B0502020202020204" pitchFamily="34" charset="0"/>
              </a:rPr>
              <a:t>YOUR QUALITY</a:t>
            </a:r>
            <a:r>
              <a:rPr lang="en-US" sz="1800" b="1" baseline="0" dirty="0">
                <a:solidFill>
                  <a:srgbClr val="249DD8"/>
                </a:solidFill>
                <a:latin typeface="Century Gothic" panose="020B0502020202020204" pitchFamily="34" charset="0"/>
              </a:rPr>
              <a:t> PARTNER FOR SOFTWARE SOLUTIONS</a:t>
            </a:r>
            <a:endParaRPr lang="en-US" sz="1800" b="1" dirty="0">
              <a:solidFill>
                <a:srgbClr val="249DD8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257611" y="2998057"/>
            <a:ext cx="6643436" cy="34289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2818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" y="326361"/>
            <a:ext cx="358099" cy="357791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65138" y="1158875"/>
            <a:ext cx="8213725" cy="4833938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3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" y="326361"/>
            <a:ext cx="358099" cy="357791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49263" y="1158875"/>
            <a:ext cx="8229600" cy="49323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21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" y="326361"/>
            <a:ext cx="358099" cy="357791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457200" y="1379538"/>
            <a:ext cx="8253413" cy="4597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3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F3FA-60F0-4111-9169-539EF67439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376513" y="2957033"/>
            <a:ext cx="442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!</a:t>
            </a:r>
            <a:endParaRPr lang="en-US" sz="5400" dirty="0">
              <a:solidFill>
                <a:srgbClr val="249DD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6830" y="694023"/>
            <a:ext cx="2220683" cy="10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5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1"/>
            <a:ext cx="1681018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  <a:solidFill>
            <a:srgbClr val="249DD8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58790F4-B61C-4C7A-8905-B3CD0EDC7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1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4754563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400"/>
            </a:lvl1pPr>
            <a:lvl2pPr>
              <a:defRPr sz="2200" baseline="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356351"/>
            <a:ext cx="1681018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  <a:solidFill>
            <a:srgbClr val="249DD8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58790F4-B61C-4C7A-8905-B3CD0EDC7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56351"/>
            <a:ext cx="1681018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22400"/>
            <a:ext cx="3886200" cy="4754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2400"/>
            <a:ext cx="38862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  <a:solidFill>
            <a:srgbClr val="249DD8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58790F4-B61C-4C7A-8905-B3CD0EDC7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3178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4164"/>
            <a:ext cx="3868340" cy="39339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3178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164"/>
            <a:ext cx="3887391" cy="3933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56351"/>
            <a:ext cx="1681018" cy="365125"/>
          </a:xfrm>
          <a:prstGeom prst="rect">
            <a:avLst/>
          </a:prstGeom>
          <a:solidFill>
            <a:srgbClr val="00A0E6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00A0E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  <a:solidFill>
            <a:srgbClr val="00A0E6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58790F4-B61C-4C7A-8905-B3CD0EDC7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1"/>
            <a:ext cx="1681018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00A0E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  <a:solidFill>
            <a:srgbClr val="249DD8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58790F4-B61C-4C7A-8905-B3CD0EDC7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0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" y="195830"/>
            <a:ext cx="1167391" cy="5371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9391" y="5706412"/>
            <a:ext cx="3797861" cy="923331"/>
            <a:chOff x="852093" y="4548688"/>
            <a:chExt cx="5669954" cy="997711"/>
          </a:xfrm>
        </p:grpSpPr>
        <p:sp>
          <p:nvSpPr>
            <p:cNvPr id="14" name="TextBox 13"/>
            <p:cNvSpPr txBox="1"/>
            <p:nvPr/>
          </p:nvSpPr>
          <p:spPr>
            <a:xfrm>
              <a:off x="2462852" y="4548689"/>
              <a:ext cx="4059195" cy="997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sales@tma.com.vn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2093" y="4548688"/>
              <a:ext cx="1726360" cy="997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4598224" y="5706412"/>
            <a:ext cx="445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25857" y="5706412"/>
            <a:ext cx="231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+ 1 909-297-8899</a:t>
            </a:r>
          </a:p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257611" y="2998057"/>
            <a:ext cx="6643436" cy="34289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1339275"/>
            <a:ext cx="7772400" cy="1403927"/>
          </a:xfrm>
        </p:spPr>
        <p:txBody>
          <a:bodyPr anchor="b">
            <a:normAutofit/>
          </a:bodyPr>
          <a:lstStyle>
            <a:lvl1pPr algn="ctr">
              <a:defRPr sz="3300" b="1">
                <a:solidFill>
                  <a:srgbClr val="249D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143000" y="337267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908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603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10727" y="4815575"/>
            <a:ext cx="9186765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10726" y="-8710"/>
            <a:ext cx="9186765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7584" y="150124"/>
            <a:ext cx="1359557" cy="63446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666082" y="345457"/>
            <a:ext cx="754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29DD8"/>
                </a:solidFill>
                <a:latin typeface="Century Gothic" panose="020B0502020202020204" pitchFamily="34" charset="0"/>
              </a:rPr>
              <a:t>YOUR QUALITY PARNER FOR SOFTWARE SOLUTIONS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10726" y="6418907"/>
            <a:ext cx="9186765" cy="439093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9DD8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636810" y="645928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7682" y="646643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5004707"/>
            <a:ext cx="77724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49" y="5718305"/>
            <a:ext cx="6858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F9D4-2602-4188-A8C0-9E23B528ED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7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934" y="284715"/>
            <a:ext cx="8785902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98" y="1249136"/>
            <a:ext cx="8785902" cy="4927827"/>
          </a:xfrm>
        </p:spPr>
        <p:txBody>
          <a:bodyPr/>
          <a:lstStyle>
            <a:lvl1pPr marL="449263" indent="-449263">
              <a:lnSpc>
                <a:spcPct val="150000"/>
              </a:lnSpc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rgbClr val="249DD8"/>
              </a:buClr>
              <a:buFont typeface="Century Gothic" panose="020B0502020202020204" pitchFamily="34" charset="0"/>
              <a:buChar char="●"/>
              <a:defRPr sz="2200">
                <a:solidFill>
                  <a:srgbClr val="002060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150000"/>
              </a:lnSpc>
              <a:buClr>
                <a:srgbClr val="229DD8"/>
              </a:buClr>
              <a:buSzPct val="120000"/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Century Gothic" panose="020B0502020202020204" pitchFamily="34" charset="0"/>
              <a:buChar char="○"/>
              <a:defRPr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4F7-784D-4EB5-ABBE-9FED3A8F87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6B9-EEE1-47C5-B0EB-1757C6F87D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" y="334828"/>
            <a:ext cx="358099" cy="357791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29D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5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  <a:solidFill>
            <a:srgbClr val="249DD8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58790F4-B61C-4C7A-8905-B3CD0EDC7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64" r:id="rId4"/>
    <p:sldLayoutId id="2147483665" r:id="rId5"/>
    <p:sldLayoutId id="2147483667" r:id="rId6"/>
    <p:sldLayoutId id="2147483668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rgbClr val="249DD8"/>
        </a:buClr>
        <a:buFont typeface="Wingdings" panose="05000000000000000000" pitchFamily="2" charset="2"/>
        <a:buChar char="v"/>
        <a:defRPr sz="2200" kern="1200">
          <a:solidFill>
            <a:srgbClr val="249DD8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9DD8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9DD8"/>
        </a:buClr>
        <a:buSzPct val="7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9DD8"/>
        </a:buClr>
        <a:buSzPct val="50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249DD8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79FE-239B-4030-8DEC-E0008B4E66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B6B9-EEE1-47C5-B0EB-1757C6F87D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0726" y="6435841"/>
            <a:ext cx="9186765" cy="439093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7C6F9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7682" y="646643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050616" y="6483353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12F569-F0E8-45C6-A8B5-805952AC8A46}" type="slidenum">
              <a:rPr lang="en-US" smtClean="0">
                <a:solidFill>
                  <a:prstClr val="white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n-US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4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" y="150124"/>
            <a:ext cx="1359557" cy="6344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0726" y="6418907"/>
            <a:ext cx="9186765" cy="439093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7C6F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6810" y="645928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682" y="6466438"/>
            <a:ext cx="28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1600" y="5005388"/>
            <a:ext cx="8971280" cy="6111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Template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85850" y="5718175"/>
            <a:ext cx="6858000" cy="474663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tx1"/>
                </a:solidFill>
              </a:rPr>
              <a:t>Template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9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</p:spPr>
        <p:txBody>
          <a:bodyPr/>
          <a:lstStyle/>
          <a:p>
            <a:fld id="{0EAAB6B9-EEE1-47C5-B0EB-1757C6F87D1D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EA5515D-3E83-477A-AD1B-7389B340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2876"/>
            <a:ext cx="7886700" cy="1312000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C0F54CA-084E-42F9-81DB-3B1FEE138C08}"/>
              </a:ext>
            </a:extLst>
          </p:cNvPr>
          <p:cNvSpPr txBox="1">
            <a:spLocks/>
          </p:cNvSpPr>
          <p:nvPr/>
        </p:nvSpPr>
        <p:spPr>
          <a:xfrm>
            <a:off x="628650" y="1335895"/>
            <a:ext cx="7764236" cy="4550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9DD8"/>
              </a:buClr>
              <a:buFont typeface="Wingdings" panose="05000000000000000000" pitchFamily="2" charset="2"/>
              <a:buChar char="v"/>
              <a:defRPr sz="2400" kern="1200">
                <a:solidFill>
                  <a:srgbClr val="249DD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9DD8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9DD8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9DD8"/>
              </a:buClr>
              <a:buSzPct val="50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9DD8"/>
              </a:buClr>
              <a:buFont typeface="Calibri Light" panose="020F0302020204030204" pitchFamily="34" charset="0"/>
              <a:buChar char="-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6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628650" cy="365125"/>
          </a:xfrm>
          <a:prstGeom prst="rect">
            <a:avLst/>
          </a:prstGeom>
        </p:spPr>
        <p:txBody>
          <a:bodyPr/>
          <a:lstStyle/>
          <a:p>
            <a:fld id="{0EAAB6B9-EEE1-47C5-B0EB-1757C6F87D1D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EA5515D-3E83-477A-AD1B-7389B340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2876"/>
            <a:ext cx="7886700" cy="1312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Ca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ECDFBD4-7596-4DF5-8295-A08D823CD057}"/>
              </a:ext>
            </a:extLst>
          </p:cNvPr>
          <p:cNvSpPr txBox="1">
            <a:spLocks/>
          </p:cNvSpPr>
          <p:nvPr/>
        </p:nvSpPr>
        <p:spPr>
          <a:xfrm>
            <a:off x="628650" y="1206199"/>
            <a:ext cx="8265184" cy="4445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9DD8"/>
              </a:buClr>
              <a:buFont typeface="Wingdings" panose="05000000000000000000" pitchFamily="2" charset="2"/>
              <a:buChar char="v"/>
              <a:defRPr sz="2400" kern="1200">
                <a:solidFill>
                  <a:srgbClr val="249DD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9DD8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9DD8"/>
              </a:buClr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9DD8"/>
              </a:buClr>
              <a:buSzPct val="50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9DD8"/>
              </a:buClr>
              <a:buFont typeface="Calibri Light" panose="020F0302020204030204" pitchFamily="34" charset="0"/>
              <a:buChar char="-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57072</TotalTime>
  <Words>20</Words>
  <Application>Microsoft Office PowerPoint</Application>
  <PresentationFormat>On-screen Show (4:3)</PresentationFormat>
  <Paragraphs>19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1_Office Theme</vt:lpstr>
      <vt:lpstr>Template</vt:lpstr>
      <vt:lpstr>Outline</vt:lpstr>
      <vt:lpstr>Ca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Le</dc:creator>
  <cp:lastModifiedBy>Hoang Van Trung</cp:lastModifiedBy>
  <cp:revision>5581</cp:revision>
  <dcterms:created xsi:type="dcterms:W3CDTF">2013-11-11T02:29:22Z</dcterms:created>
  <dcterms:modified xsi:type="dcterms:W3CDTF">2018-06-05T03:05:06Z</dcterms:modified>
</cp:coreProperties>
</file>