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72" r:id="rId7"/>
    <p:sldId id="273" r:id="rId8"/>
    <p:sldId id="259" r:id="rId9"/>
    <p:sldId id="262" r:id="rId10"/>
    <p:sldId id="260" r:id="rId11"/>
    <p:sldId id="263" r:id="rId12"/>
    <p:sldId id="261" r:id="rId13"/>
    <p:sldId id="264" r:id="rId14"/>
    <p:sldId id="278" r:id="rId15"/>
    <p:sldId id="284" r:id="rId16"/>
    <p:sldId id="282" r:id="rId17"/>
    <p:sldId id="283" r:id="rId18"/>
    <p:sldId id="279" r:id="rId19"/>
    <p:sldId id="277" r:id="rId20"/>
    <p:sldId id="281" r:id="rId21"/>
    <p:sldId id="275" r:id="rId22"/>
    <p:sldId id="274" r:id="rId23"/>
    <p:sldId id="285"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74" d="100"/>
          <a:sy n="74"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82549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101396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297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5150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0017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2101642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12733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100213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253269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F731D-10B2-42D5-925A-7F39D8E70A60}"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297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F731D-10B2-42D5-925A-7F39D8E70A60}"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16604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8F731D-10B2-42D5-925A-7F39D8E70A60}"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27322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8F731D-10B2-42D5-925A-7F39D8E70A60}"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202501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F731D-10B2-42D5-925A-7F39D8E70A60}"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70126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F731D-10B2-42D5-925A-7F39D8E70A60}"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90823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F731D-10B2-42D5-925A-7F39D8E70A60}"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BF78D-8BD6-4610-97DD-D9554BFC5159}" type="slidenum">
              <a:rPr lang="en-US" smtClean="0"/>
              <a:t>‹#›</a:t>
            </a:fld>
            <a:endParaRPr lang="en-US"/>
          </a:p>
        </p:txBody>
      </p:sp>
    </p:spTree>
    <p:extLst>
      <p:ext uri="{BB962C8B-B14F-4D97-AF65-F5344CB8AC3E}">
        <p14:creationId xmlns:p14="http://schemas.microsoft.com/office/powerpoint/2010/main" val="313823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8F731D-10B2-42D5-925A-7F39D8E70A60}" type="datetimeFigureOut">
              <a:rPr lang="en-US" smtClean="0"/>
              <a:t>9/21/2018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CBF78D-8BD6-4610-97DD-D9554BFC5159}" type="slidenum">
              <a:rPr lang="en-US" smtClean="0"/>
              <a:t>‹#›</a:t>
            </a:fld>
            <a:endParaRPr lang="en-US"/>
          </a:p>
        </p:txBody>
      </p:sp>
    </p:spTree>
    <p:extLst>
      <p:ext uri="{BB962C8B-B14F-4D97-AF65-F5344CB8AC3E}">
        <p14:creationId xmlns:p14="http://schemas.microsoft.com/office/powerpoint/2010/main" val="149447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15" y="640128"/>
            <a:ext cx="7766936" cy="1646302"/>
          </a:xfrm>
        </p:spPr>
        <p:txBody>
          <a:bodyPr/>
          <a:lstStyle/>
          <a:p>
            <a:r>
              <a:rPr lang="vi-VN" dirty="0" smtClean="0"/>
              <a:t>Hệ thống quản lý điểm ở trường cấp ba</a:t>
            </a:r>
            <a:endParaRPr lang="en-US" dirty="0"/>
          </a:p>
        </p:txBody>
      </p:sp>
      <p:sp>
        <p:nvSpPr>
          <p:cNvPr id="3" name="Subtitle 2"/>
          <p:cNvSpPr>
            <a:spLocks noGrp="1"/>
          </p:cNvSpPr>
          <p:nvPr>
            <p:ph type="subTitle" idx="1"/>
          </p:nvPr>
        </p:nvSpPr>
        <p:spPr>
          <a:xfrm>
            <a:off x="1524000" y="2794715"/>
            <a:ext cx="9144000" cy="3786389"/>
          </a:xfrm>
        </p:spPr>
        <p:txBody>
          <a:bodyPr>
            <a:normAutofit/>
          </a:bodyPr>
          <a:lstStyle/>
          <a:p>
            <a:pPr algn="l"/>
            <a:r>
              <a:rPr lang="vi-VN" dirty="0" smtClean="0"/>
              <a:t>Người thực hiện: </a:t>
            </a:r>
          </a:p>
          <a:p>
            <a:pPr algn="l"/>
            <a:r>
              <a:rPr lang="vi-VN" b="1" dirty="0" smtClean="0"/>
              <a:t>Lê Nhựt Khánh </a:t>
            </a:r>
          </a:p>
          <a:p>
            <a:pPr algn="l"/>
            <a:r>
              <a:rPr lang="vi-VN" b="1" dirty="0" smtClean="0"/>
              <a:t>Nguyễn Huỳnh Phúc </a:t>
            </a:r>
          </a:p>
          <a:p>
            <a:pPr algn="l"/>
            <a:r>
              <a:rPr lang="vi-VN" b="1" dirty="0" smtClean="0"/>
              <a:t>Phạm Quốc Thắng</a:t>
            </a:r>
          </a:p>
          <a:p>
            <a:pPr algn="l"/>
            <a:r>
              <a:rPr lang="vi-VN" dirty="0" smtClean="0"/>
              <a:t>Giảng viên hướng dẫn: Thầy </a:t>
            </a:r>
            <a:r>
              <a:rPr lang="vi-VN" b="1" dirty="0" smtClean="0"/>
              <a:t>Dương Hữu Phúc</a:t>
            </a:r>
            <a:endParaRPr lang="en-US" b="1" dirty="0"/>
          </a:p>
        </p:txBody>
      </p:sp>
    </p:spTree>
    <p:extLst>
      <p:ext uri="{BB962C8B-B14F-4D97-AF65-F5344CB8AC3E}">
        <p14:creationId xmlns:p14="http://schemas.microsoft.com/office/powerpoint/2010/main" val="30691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a:t>
            </a:r>
            <a:r>
              <a:rPr lang="vi-VN" dirty="0" smtClean="0"/>
              <a:t>. Quản lí hồ sơ</a:t>
            </a:r>
            <a:endParaRPr lang="en-US" dirty="0"/>
          </a:p>
        </p:txBody>
      </p:sp>
      <p:sp>
        <p:nvSpPr>
          <p:cNvPr id="3" name="Content Placeholder 2"/>
          <p:cNvSpPr>
            <a:spLocks noGrp="1"/>
          </p:cNvSpPr>
          <p:nvPr>
            <p:ph idx="1"/>
          </p:nvPr>
        </p:nvSpPr>
        <p:spPr>
          <a:xfrm>
            <a:off x="162180" y="1930401"/>
            <a:ext cx="9111822" cy="4123840"/>
          </a:xfrm>
        </p:spPr>
        <p:txBody>
          <a:bodyPr>
            <a:normAutofit/>
          </a:bodyPr>
          <a:lstStyle/>
          <a:p>
            <a:r>
              <a:rPr lang="vi-VN" sz="2000" dirty="0" smtClean="0"/>
              <a:t>Quản lý số học sinh(Gồm tên, lớp,địa chỉ...) và giáo viên</a:t>
            </a:r>
          </a:p>
          <a:p>
            <a:r>
              <a:rPr lang="vi-VN" sz="2000" dirty="0" smtClean="0"/>
              <a:t>Đối với học sinh mới : khi nhập học , học sinh có nhiệm vụ cung cấp đầy đủ các thông tin cá nhân cho nhà trường để đam bảo quản lí chặt chẽ thông tin.</a:t>
            </a:r>
          </a:p>
          <a:p>
            <a:endParaRPr lang="vi-VN" sz="2000" dirty="0"/>
          </a:p>
        </p:txBody>
      </p:sp>
    </p:spTree>
    <p:extLst>
      <p:ext uri="{BB962C8B-B14F-4D97-AF65-F5344CB8AC3E}">
        <p14:creationId xmlns:p14="http://schemas.microsoft.com/office/powerpoint/2010/main" val="175287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Quản lí điểm</a:t>
            </a:r>
            <a:endParaRPr lang="en-US" dirty="0"/>
          </a:p>
        </p:txBody>
      </p:sp>
      <p:sp>
        <p:nvSpPr>
          <p:cNvPr id="3" name="Content Placeholder 2"/>
          <p:cNvSpPr>
            <a:spLocks noGrp="1"/>
          </p:cNvSpPr>
          <p:nvPr>
            <p:ph idx="1"/>
          </p:nvPr>
        </p:nvSpPr>
        <p:spPr/>
        <p:txBody>
          <a:bodyPr>
            <a:normAutofit/>
          </a:bodyPr>
          <a:lstStyle/>
          <a:p>
            <a:r>
              <a:rPr lang="vi-VN" sz="2000" dirty="0" smtClean="0"/>
              <a:t>Xem điểm</a:t>
            </a:r>
          </a:p>
          <a:p>
            <a:r>
              <a:rPr lang="vi-VN" sz="2000" dirty="0" smtClean="0"/>
              <a:t>Chấm điểm</a:t>
            </a:r>
            <a:r>
              <a:rPr lang="en-US" sz="2000" dirty="0" smtClean="0"/>
              <a:t> </a:t>
            </a:r>
            <a:endParaRPr lang="vi-VN" sz="2000" dirty="0" smtClean="0"/>
          </a:p>
          <a:p>
            <a:r>
              <a:rPr lang="vi-VN" sz="2000" dirty="0" smtClean="0"/>
              <a:t>Nhập điểm</a:t>
            </a:r>
          </a:p>
          <a:p>
            <a:r>
              <a:rPr lang="vi-VN" sz="2000" dirty="0" smtClean="0"/>
              <a:t>Tính điểm</a:t>
            </a:r>
            <a:r>
              <a:rPr lang="en-US" sz="2000" dirty="0" smtClean="0"/>
              <a:t> </a:t>
            </a:r>
            <a:endParaRPr lang="vi-VN" sz="2000" dirty="0" smtClean="0"/>
          </a:p>
          <a:p>
            <a:r>
              <a:rPr lang="vi-VN" sz="2000" dirty="0" smtClean="0"/>
              <a:t>Hạnh kiểm</a:t>
            </a:r>
            <a:r>
              <a:rPr lang="en-US" sz="2000" dirty="0" smtClean="0"/>
              <a:t> </a:t>
            </a:r>
            <a:endParaRPr lang="vi-VN" sz="2000" dirty="0" smtClean="0"/>
          </a:p>
          <a:p>
            <a:r>
              <a:rPr lang="en-US" sz="2000" dirty="0" smtClean="0"/>
              <a:t> </a:t>
            </a:r>
            <a:r>
              <a:rPr lang="vi-VN" sz="2000" dirty="0" smtClean="0"/>
              <a:t>Gữi phản hồi phúc khảo</a:t>
            </a:r>
            <a:endParaRPr lang="en-US" sz="2000" dirty="0"/>
          </a:p>
        </p:txBody>
      </p:sp>
    </p:spTree>
    <p:extLst>
      <p:ext uri="{BB962C8B-B14F-4D97-AF65-F5344CB8AC3E}">
        <p14:creationId xmlns:p14="http://schemas.microsoft.com/office/powerpoint/2010/main" val="19386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Xuất bảng điểm</a:t>
            </a:r>
            <a:endParaRPr lang="en-US" dirty="0"/>
          </a:p>
        </p:txBody>
      </p:sp>
      <p:sp>
        <p:nvSpPr>
          <p:cNvPr id="3" name="Content Placeholder 2"/>
          <p:cNvSpPr>
            <a:spLocks noGrp="1"/>
          </p:cNvSpPr>
          <p:nvPr>
            <p:ph idx="1"/>
          </p:nvPr>
        </p:nvSpPr>
        <p:spPr/>
        <p:txBody>
          <a:bodyPr>
            <a:normAutofit/>
          </a:bodyPr>
          <a:lstStyle/>
          <a:p>
            <a:r>
              <a:rPr lang="vi-VN" sz="2400" dirty="0" smtClean="0"/>
              <a:t>Bảng điểm từng môn học</a:t>
            </a:r>
          </a:p>
          <a:p>
            <a:r>
              <a:rPr lang="vi-VN" sz="2400" dirty="0" smtClean="0"/>
              <a:t>Bảng điểm từng học kì</a:t>
            </a:r>
          </a:p>
          <a:p>
            <a:r>
              <a:rPr lang="vi-VN" sz="2400" dirty="0" smtClean="0"/>
              <a:t>Bảng điểm cả năm</a:t>
            </a:r>
          </a:p>
          <a:p>
            <a:r>
              <a:rPr lang="vi-VN" sz="2400" dirty="0" smtClean="0"/>
              <a:t>Xếp loại học tập</a:t>
            </a:r>
            <a:endParaRPr lang="vi-VN" sz="2400" dirty="0"/>
          </a:p>
          <a:p>
            <a:r>
              <a:rPr lang="vi-VN" sz="2400" dirty="0" smtClean="0"/>
              <a:t>In bảng điểm có chữ kí của hiệu trưởng</a:t>
            </a:r>
            <a:endParaRPr lang="en-US" sz="2400" dirty="0"/>
          </a:p>
        </p:txBody>
      </p:sp>
    </p:spTree>
    <p:extLst>
      <p:ext uri="{BB962C8B-B14F-4D97-AF65-F5344CB8AC3E}">
        <p14:creationId xmlns:p14="http://schemas.microsoft.com/office/powerpoint/2010/main" val="41457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yêu cầu phi chức năng hệ thống</a:t>
            </a:r>
            <a:endParaRPr lang="en-US" dirty="0"/>
          </a:p>
        </p:txBody>
      </p:sp>
      <p:sp>
        <p:nvSpPr>
          <p:cNvPr id="3" name="Content Placeholder 2"/>
          <p:cNvSpPr>
            <a:spLocks noGrp="1"/>
          </p:cNvSpPr>
          <p:nvPr>
            <p:ph idx="1"/>
          </p:nvPr>
        </p:nvSpPr>
        <p:spPr/>
        <p:txBody>
          <a:bodyPr>
            <a:normAutofit/>
          </a:bodyPr>
          <a:lstStyle/>
          <a:p>
            <a:r>
              <a:rPr lang="vi-VN" sz="2400" dirty="0" smtClean="0"/>
              <a:t>Máy tính phục vụ cho việc truy cập và nhập xuất dữ liệu </a:t>
            </a:r>
          </a:p>
          <a:p>
            <a:r>
              <a:rPr lang="vi-VN" sz="2400" dirty="0" smtClean="0"/>
              <a:t>Số lương dữ liệu cần lưu trữ : khoảng 1500 học sinh và 50 giáo viên .</a:t>
            </a:r>
          </a:p>
        </p:txBody>
      </p:sp>
    </p:spTree>
    <p:extLst>
      <p:ext uri="{BB962C8B-B14F-4D97-AF65-F5344CB8AC3E}">
        <p14:creationId xmlns:p14="http://schemas.microsoft.com/office/powerpoint/2010/main" val="524954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Phân tích hệ thống</a:t>
            </a:r>
            <a:endParaRPr lang="en-US" dirty="0"/>
          </a:p>
        </p:txBody>
      </p:sp>
      <p:sp>
        <p:nvSpPr>
          <p:cNvPr id="3" name="Content Placeholder 2"/>
          <p:cNvSpPr>
            <a:spLocks noGrp="1"/>
          </p:cNvSpPr>
          <p:nvPr>
            <p:ph idx="1"/>
          </p:nvPr>
        </p:nvSpPr>
        <p:spPr>
          <a:xfrm>
            <a:off x="677334" y="1774209"/>
            <a:ext cx="8596668" cy="4267153"/>
          </a:xfrm>
        </p:spPr>
        <p:txBody>
          <a:bodyPr>
            <a:noAutofit/>
          </a:bodyPr>
          <a:lstStyle/>
          <a:p>
            <a:r>
              <a:rPr lang="vi-VN" sz="2800" dirty="0" smtClean="0"/>
              <a:t>Đầu tiên học sinh cần cung cấp đầy đủ thông như yêu cầu bao gồm họ tên  ngày sinh , lớp giới tính, địa chỉ.</a:t>
            </a:r>
          </a:p>
          <a:p>
            <a:r>
              <a:rPr lang="vi-VN" sz="2800" dirty="0" smtClean="0"/>
              <a:t>Người quản trị cập nhật đầy đủ thông tin lên hệ thống.</a:t>
            </a:r>
          </a:p>
          <a:p>
            <a:r>
              <a:rPr lang="vi-VN" sz="2800" dirty="0" smtClean="0"/>
              <a:t>Mỗi học sinh cần phải làm bài kiểm tra và lấy các cột điểm từ giáo viên.</a:t>
            </a:r>
          </a:p>
          <a:p>
            <a:r>
              <a:rPr lang="vi-VN" sz="2800" dirty="0" smtClean="0"/>
              <a:t>Sau khi hoàn thành việc chấm điểm, giáo viên cập nhậ đầy đủ thông tin lên hệ thống.</a:t>
            </a:r>
          </a:p>
        </p:txBody>
      </p:sp>
    </p:spTree>
    <p:extLst>
      <p:ext uri="{BB962C8B-B14F-4D97-AF65-F5344CB8AC3E}">
        <p14:creationId xmlns:p14="http://schemas.microsoft.com/office/powerpoint/2010/main" val="273075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sz="2800" dirty="0"/>
              <a:t>Học sinh có thể đăng nhập vào hệ thống bằng tài khoản đã cung cấp để xem điểm của mình.</a:t>
            </a:r>
          </a:p>
          <a:p>
            <a:r>
              <a:rPr lang="vi-VN" sz="2800" dirty="0"/>
              <a:t>Nếu học sinh thấy điểm của mình không phù hợp với điểm mình mong đợi , mỗi học sinh có thể nộp đơn phúc khảo và giáo viên sẽ chấm lại</a:t>
            </a:r>
          </a:p>
          <a:p>
            <a:endParaRPr lang="en-US" sz="2800" dirty="0"/>
          </a:p>
        </p:txBody>
      </p:sp>
    </p:spTree>
    <p:extLst>
      <p:ext uri="{BB962C8B-B14F-4D97-AF65-F5344CB8AC3E}">
        <p14:creationId xmlns:p14="http://schemas.microsoft.com/office/powerpoint/2010/main" val="33419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Một số điểm học sinh cần có</a:t>
            </a:r>
            <a:endParaRPr lang="en-US" dirty="0"/>
          </a:p>
        </p:txBody>
      </p:sp>
      <p:sp>
        <p:nvSpPr>
          <p:cNvPr id="3" name="Content Placeholder 2"/>
          <p:cNvSpPr>
            <a:spLocks noGrp="1"/>
          </p:cNvSpPr>
          <p:nvPr>
            <p:ph idx="1"/>
          </p:nvPr>
        </p:nvSpPr>
        <p:spPr/>
        <p:txBody>
          <a:bodyPr/>
          <a:lstStyle/>
          <a:p>
            <a:r>
              <a:rPr lang="vi-VN" dirty="0" smtClean="0"/>
              <a:t>Kiểm tra đầu giờ (KTDG)</a:t>
            </a:r>
          </a:p>
          <a:p>
            <a:r>
              <a:rPr lang="vi-VN" dirty="0" smtClean="0"/>
              <a:t>Kiểm tra 15 phút(KT15)</a:t>
            </a:r>
          </a:p>
          <a:p>
            <a:r>
              <a:rPr lang="vi-VN" dirty="0" smtClean="0"/>
              <a:t>Kiểm tra giữa kỳ (Nhân hệ số 2) (KTGK)</a:t>
            </a:r>
          </a:p>
          <a:p>
            <a:r>
              <a:rPr lang="vi-VN" dirty="0" smtClean="0"/>
              <a:t>Kiểm tra cuối kỳ </a:t>
            </a:r>
            <a:r>
              <a:rPr lang="vi-VN" dirty="0"/>
              <a:t>(Nhân hệ số </a:t>
            </a:r>
            <a:r>
              <a:rPr lang="vi-VN" dirty="0" smtClean="0"/>
              <a:t>3)(KTCK)</a:t>
            </a:r>
            <a:endParaRPr lang="en-US" dirty="0"/>
          </a:p>
        </p:txBody>
      </p:sp>
    </p:spTree>
    <p:extLst>
      <p:ext uri="{BB962C8B-B14F-4D97-AF65-F5344CB8AC3E}">
        <p14:creationId xmlns:p14="http://schemas.microsoft.com/office/powerpoint/2010/main" val="146152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Cách tính điểm</a:t>
            </a:r>
            <a:endParaRPr lang="en-US" dirty="0"/>
          </a:p>
        </p:txBody>
      </p:sp>
      <p:sp>
        <p:nvSpPr>
          <p:cNvPr id="3" name="Content Placeholder 2"/>
          <p:cNvSpPr>
            <a:spLocks noGrp="1"/>
          </p:cNvSpPr>
          <p:nvPr>
            <p:ph idx="1"/>
          </p:nvPr>
        </p:nvSpPr>
        <p:spPr>
          <a:xfrm>
            <a:off x="677333" y="2160589"/>
            <a:ext cx="9804147" cy="3880773"/>
          </a:xfrm>
        </p:spPr>
        <p:txBody>
          <a:bodyPr>
            <a:normAutofit/>
          </a:bodyPr>
          <a:lstStyle/>
          <a:p>
            <a:r>
              <a:rPr lang="vi-VN" sz="2400" dirty="0" smtClean="0"/>
              <a:t>ĐTB học kỳ = ((KTDG + KT15 + (KTGK *2) + </a:t>
            </a:r>
            <a:r>
              <a:rPr lang="vi-VN" sz="2400" dirty="0"/>
              <a:t>(</a:t>
            </a:r>
            <a:r>
              <a:rPr lang="vi-VN" sz="2400" dirty="0" smtClean="0"/>
              <a:t>KTCK *3) )  / 7</a:t>
            </a:r>
          </a:p>
          <a:p>
            <a:r>
              <a:rPr lang="vi-VN" sz="2400" smtClean="0"/>
              <a:t>Lưu ý : Có thể có nhiều điểm KTDG nhưng chỉ lấy điểm cao nhất trong các cột</a:t>
            </a:r>
            <a:endParaRPr lang="en-US" sz="2400" dirty="0"/>
          </a:p>
        </p:txBody>
      </p:sp>
    </p:spTree>
    <p:extLst>
      <p:ext uri="{BB962C8B-B14F-4D97-AF65-F5344CB8AC3E}">
        <p14:creationId xmlns:p14="http://schemas.microsoft.com/office/powerpoint/2010/main" val="280630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Usecase Main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575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43774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Mô tả bài toán.</a:t>
            </a:r>
            <a:endParaRPr lang="en-US" dirty="0"/>
          </a:p>
        </p:txBody>
      </p:sp>
      <p:sp>
        <p:nvSpPr>
          <p:cNvPr id="3" name="Content Placeholder 2"/>
          <p:cNvSpPr>
            <a:spLocks noGrp="1"/>
          </p:cNvSpPr>
          <p:nvPr>
            <p:ph idx="1"/>
          </p:nvPr>
        </p:nvSpPr>
        <p:spPr/>
        <p:txBody>
          <a:bodyPr>
            <a:normAutofit/>
          </a:bodyPr>
          <a:lstStyle/>
          <a:p>
            <a:pPr marL="0" indent="0">
              <a:buNone/>
            </a:pPr>
            <a:r>
              <a:rPr lang="vi-VN" sz="2400" dirty="0" smtClean="0"/>
              <a:t>Để cho các bậc phụ huynh có thể quản lý được quá trình học tập của con mình xuyên suốt trong năm học và việc học sinh biết được học lực của bản thân trong quá trình học tập tại trường thì việc biết được qua điểm số cũnggóp phần quan trọng. Và việc giáo viên thường xuyên cập nhật điểm cho học sinh và cho các phụ huynh là vô cùng khó khăn. Để giải quyết bài toán đó thì cần một hệ thống quản lý có thể giải quyết những vấn đề trên.</a:t>
            </a:r>
          </a:p>
          <a:p>
            <a:endParaRPr lang="en-US" sz="2400" dirty="0"/>
          </a:p>
        </p:txBody>
      </p:sp>
    </p:spTree>
    <p:extLst>
      <p:ext uri="{BB962C8B-B14F-4D97-AF65-F5344CB8AC3E}">
        <p14:creationId xmlns:p14="http://schemas.microsoft.com/office/powerpoint/2010/main" val="3846639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08" y="0"/>
            <a:ext cx="8596668" cy="1320800"/>
          </a:xfrm>
        </p:spPr>
        <p:txBody>
          <a:bodyPr/>
          <a:lstStyle/>
          <a:p>
            <a:r>
              <a:rPr lang="vi-VN" dirty="0" smtClean="0"/>
              <a:t>Class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660400"/>
            <a:ext cx="8066132" cy="6106137"/>
          </a:xfrm>
          <a:prstGeom prst="rect">
            <a:avLst/>
          </a:prstGeom>
        </p:spPr>
      </p:pic>
    </p:spTree>
    <p:extLst>
      <p:ext uri="{BB962C8B-B14F-4D97-AF65-F5344CB8AC3E}">
        <p14:creationId xmlns:p14="http://schemas.microsoft.com/office/powerpoint/2010/main" val="285697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3031" y="-103031"/>
            <a:ext cx="12389476" cy="6961031"/>
          </a:xfrm>
        </p:spPr>
      </p:pic>
    </p:spTree>
    <p:extLst>
      <p:ext uri="{BB962C8B-B14F-4D97-AF65-F5344CB8AC3E}">
        <p14:creationId xmlns:p14="http://schemas.microsoft.com/office/powerpoint/2010/main" val="2551450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55"/>
            <a:ext cx="12192001" cy="6855746"/>
          </a:xfrm>
          <a:prstGeom prst="rect">
            <a:avLst/>
          </a:prstGeom>
        </p:spPr>
      </p:pic>
    </p:spTree>
    <p:extLst>
      <p:ext uri="{BB962C8B-B14F-4D97-AF65-F5344CB8AC3E}">
        <p14:creationId xmlns:p14="http://schemas.microsoft.com/office/powerpoint/2010/main" val="2526659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65268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121275"/>
          </a:xfrm>
        </p:spPr>
        <p:txBody>
          <a:bodyPr/>
          <a:lstStyle/>
          <a:p>
            <a:pPr algn="ctr"/>
            <a:r>
              <a:rPr lang="vi-VN" b="1" dirty="0" smtClean="0"/>
              <a:t/>
            </a:r>
            <a:br>
              <a:rPr lang="vi-VN" b="1" dirty="0" smtClean="0"/>
            </a:br>
            <a:r>
              <a:rPr lang="vi-VN" b="1" dirty="0"/>
              <a:t/>
            </a:r>
            <a:br>
              <a:rPr lang="vi-VN" b="1" dirty="0"/>
            </a:br>
            <a:r>
              <a:rPr lang="vi-VN" b="1" dirty="0" smtClean="0"/>
              <a:t/>
            </a:r>
            <a:br>
              <a:rPr lang="vi-VN" b="1" dirty="0" smtClean="0"/>
            </a:br>
            <a:r>
              <a:rPr lang="vi-VN" b="1" dirty="0" smtClean="0"/>
              <a:t>Xin cảm ơn đã lắng nghe</a:t>
            </a:r>
            <a:endParaRPr lang="en-US" b="1" dirty="0"/>
          </a:p>
        </p:txBody>
      </p:sp>
    </p:spTree>
    <p:extLst>
      <p:ext uri="{BB962C8B-B14F-4D97-AF65-F5344CB8AC3E}">
        <p14:creationId xmlns:p14="http://schemas.microsoft.com/office/powerpoint/2010/main" val="304816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Mô tả bài toán.</a:t>
            </a:r>
            <a:endParaRPr lang="en-US" dirty="0"/>
          </a:p>
        </p:txBody>
      </p:sp>
      <p:sp>
        <p:nvSpPr>
          <p:cNvPr id="3" name="Content Placeholder 2"/>
          <p:cNvSpPr>
            <a:spLocks noGrp="1"/>
          </p:cNvSpPr>
          <p:nvPr>
            <p:ph idx="1"/>
          </p:nvPr>
        </p:nvSpPr>
        <p:spPr/>
        <p:txBody>
          <a:bodyPr>
            <a:normAutofit/>
          </a:bodyPr>
          <a:lstStyle/>
          <a:p>
            <a:pPr marL="0" indent="0">
              <a:buNone/>
            </a:pPr>
            <a:r>
              <a:rPr lang="vi-VN" sz="2000" dirty="0" smtClean="0"/>
              <a:t>Hệ thống sẽ có giao diện dễ sử dụng, các chức năng đáp ứng được nhu cầu thực tế, đáp ứng được yêu cầu của một hệ thống quản lý điểm và hỗ trợ nhiều người dùng.</a:t>
            </a:r>
          </a:p>
          <a:p>
            <a:pPr marL="0" indent="0">
              <a:buNone/>
            </a:pPr>
            <a:r>
              <a:rPr lang="vi-VN" sz="2000" dirty="0" smtClean="0"/>
              <a:t>Đối tượng gồm học sinh, phụ huynh, giáo viên, ban giám hiệu. Hệ thống xây dựng cho khoảng 1500 học sinh và 50 cán bộ giáo viên bao gồm 3 khối 10, 11, 12 tổng cộng 30 lớp</a:t>
            </a:r>
          </a:p>
          <a:p>
            <a:endParaRPr lang="en-US" sz="2000" dirty="0"/>
          </a:p>
        </p:txBody>
      </p:sp>
    </p:spTree>
    <p:extLst>
      <p:ext uri="{BB962C8B-B14F-4D97-AF65-F5344CB8AC3E}">
        <p14:creationId xmlns:p14="http://schemas.microsoft.com/office/powerpoint/2010/main" val="51673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tác</a:t>
            </a:r>
            <a:r>
              <a:rPr lang="en-US" dirty="0" smtClean="0"/>
              <a:t> </a:t>
            </a:r>
            <a:r>
              <a:rPr lang="en-US" dirty="0" err="1" smtClean="0"/>
              <a:t>nhân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a:bodyPr>
          <a:lstStyle/>
          <a:p>
            <a:r>
              <a:rPr lang="vi-VN" sz="2800" dirty="0" smtClean="0"/>
              <a:t>Hệ thống bao gồm các đối tượng : </a:t>
            </a:r>
          </a:p>
          <a:p>
            <a:pPr lvl="1"/>
            <a:r>
              <a:rPr lang="vi-VN" sz="2400" dirty="0" smtClean="0"/>
              <a:t>Giáo viên </a:t>
            </a:r>
          </a:p>
          <a:p>
            <a:pPr lvl="1"/>
            <a:r>
              <a:rPr lang="vi-VN" sz="2400" dirty="0" smtClean="0"/>
              <a:t>Học sinh </a:t>
            </a:r>
          </a:p>
          <a:p>
            <a:pPr lvl="1"/>
            <a:r>
              <a:rPr lang="vi-VN" sz="2400" dirty="0" smtClean="0"/>
              <a:t>Phụ huynh </a:t>
            </a:r>
          </a:p>
          <a:p>
            <a:pPr lvl="1"/>
            <a:r>
              <a:rPr lang="vi-VN" sz="2400" dirty="0" smtClean="0"/>
              <a:t>Hiệu trưởng </a:t>
            </a:r>
          </a:p>
          <a:p>
            <a:pPr lvl="1"/>
            <a:r>
              <a:rPr lang="vi-VN" sz="2400" dirty="0" smtClean="0"/>
              <a:t>Người quản trị</a:t>
            </a:r>
            <a:endParaRPr lang="en-US" sz="2400" dirty="0"/>
          </a:p>
        </p:txBody>
      </p:sp>
    </p:spTree>
    <p:extLst>
      <p:ext uri="{BB962C8B-B14F-4D97-AF65-F5344CB8AC3E}">
        <p14:creationId xmlns:p14="http://schemas.microsoft.com/office/powerpoint/2010/main" val="19798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Giáo viên</a:t>
            </a:r>
            <a:endParaRPr lang="en-US" dirty="0"/>
          </a:p>
        </p:txBody>
      </p:sp>
      <p:sp>
        <p:nvSpPr>
          <p:cNvPr id="3" name="Content Placeholder 2"/>
          <p:cNvSpPr>
            <a:spLocks noGrp="1"/>
          </p:cNvSpPr>
          <p:nvPr>
            <p:ph idx="1"/>
          </p:nvPr>
        </p:nvSpPr>
        <p:spPr/>
        <p:txBody>
          <a:bodyPr>
            <a:normAutofit/>
          </a:bodyPr>
          <a:lstStyle/>
          <a:p>
            <a:pPr marL="0" indent="0">
              <a:buNone/>
            </a:pPr>
            <a:r>
              <a:rPr lang="vi-VN" sz="2800" dirty="0" smtClean="0"/>
              <a:t>Đối với giáo viên : </a:t>
            </a:r>
          </a:p>
          <a:p>
            <a:pPr marL="914400" lvl="1" indent="-457200">
              <a:buFont typeface="+mj-lt"/>
              <a:buAutoNum type="arabicPeriod"/>
            </a:pPr>
            <a:r>
              <a:rPr lang="vi-VN" sz="2400" dirty="0" smtClean="0"/>
              <a:t>Tham gia vào quá trình quản lý hồ sơ và điểm của học sinh. </a:t>
            </a:r>
          </a:p>
          <a:p>
            <a:pPr marL="914400" lvl="1" indent="-457200">
              <a:buFont typeface="+mj-lt"/>
              <a:buAutoNum type="arabicPeriod"/>
            </a:pPr>
            <a:r>
              <a:rPr lang="vi-VN" sz="2400" dirty="0" smtClean="0"/>
              <a:t>Giáo viên có vai trò cập nhật tính toán điểm của học sinh, đánh giá hạnh kiểm của học sinh, và gửi báo cáo về cho ban giám hiệu ký tên.</a:t>
            </a:r>
            <a:endParaRPr lang="en-US" sz="2400" dirty="0"/>
          </a:p>
        </p:txBody>
      </p:sp>
    </p:spTree>
    <p:extLst>
      <p:ext uri="{BB962C8B-B14F-4D97-AF65-F5344CB8AC3E}">
        <p14:creationId xmlns:p14="http://schemas.microsoft.com/office/powerpoint/2010/main" val="61790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Học sinh và phụ huynh</a:t>
            </a:r>
            <a:endParaRPr lang="en-US" dirty="0"/>
          </a:p>
        </p:txBody>
      </p:sp>
      <p:sp>
        <p:nvSpPr>
          <p:cNvPr id="3" name="Content Placeholder 2"/>
          <p:cNvSpPr>
            <a:spLocks noGrp="1"/>
          </p:cNvSpPr>
          <p:nvPr>
            <p:ph idx="1"/>
          </p:nvPr>
        </p:nvSpPr>
        <p:spPr/>
        <p:txBody>
          <a:bodyPr>
            <a:normAutofit/>
          </a:bodyPr>
          <a:lstStyle/>
          <a:p>
            <a:pPr marL="0" indent="0">
              <a:buNone/>
            </a:pPr>
            <a:r>
              <a:rPr lang="vi-VN" sz="2400" dirty="0" smtClean="0"/>
              <a:t>Đối với học sinh : Hệ thống cho phép mỗi học sinh có thể xem điểm của mình và có thể nộp đơn phúc khảo nếu thấy điểm không phù hợp. </a:t>
            </a:r>
          </a:p>
          <a:p>
            <a:pPr marL="0" indent="0">
              <a:buNone/>
            </a:pPr>
            <a:r>
              <a:rPr lang="vi-VN" sz="2400" dirty="0" smtClean="0"/>
              <a:t>Đối với phụ huynh </a:t>
            </a:r>
            <a:r>
              <a:rPr lang="en-US" sz="2400" dirty="0" smtClean="0"/>
              <a:t>: </a:t>
            </a:r>
            <a:r>
              <a:rPr lang="vi-VN" sz="2400" dirty="0" smtClean="0"/>
              <a:t>Tìm kiếm thông tin và điểm hạnh kiểm của học sinh và gữi phản hồi đến giáo viên.</a:t>
            </a:r>
            <a:endParaRPr lang="en-US" sz="2400" dirty="0" smtClean="0"/>
          </a:p>
          <a:p>
            <a:pPr marL="0" indent="0">
              <a:buNone/>
            </a:pPr>
            <a:endParaRPr lang="en-US" sz="2400" dirty="0"/>
          </a:p>
        </p:txBody>
      </p:sp>
    </p:spTree>
    <p:extLst>
      <p:ext uri="{BB962C8B-B14F-4D97-AF65-F5344CB8AC3E}">
        <p14:creationId xmlns:p14="http://schemas.microsoft.com/office/powerpoint/2010/main" val="84911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Hiệu trưởng và người quản trị</a:t>
            </a:r>
            <a:endParaRPr lang="en-US" dirty="0"/>
          </a:p>
        </p:txBody>
      </p:sp>
      <p:sp>
        <p:nvSpPr>
          <p:cNvPr id="3" name="Content Placeholder 2"/>
          <p:cNvSpPr>
            <a:spLocks noGrp="1"/>
          </p:cNvSpPr>
          <p:nvPr>
            <p:ph idx="1"/>
          </p:nvPr>
        </p:nvSpPr>
        <p:spPr/>
        <p:txBody>
          <a:bodyPr>
            <a:normAutofit/>
          </a:bodyPr>
          <a:lstStyle/>
          <a:p>
            <a:r>
              <a:rPr lang="vi-VN" sz="2400" dirty="0" smtClean="0"/>
              <a:t>Đối với hiệu trưởng : Kiểm tra lại điểm đã được báo cáo và đóng dấu hoàn tất. </a:t>
            </a:r>
          </a:p>
          <a:p>
            <a:r>
              <a:rPr lang="vi-VN" sz="2400" dirty="0" smtClean="0"/>
              <a:t>Đối với người quản lý : Có vai trò quản lý thông tin, quản lý điểm và phân công giáo viên </a:t>
            </a:r>
            <a:endParaRPr lang="en-US" sz="2400" dirty="0"/>
          </a:p>
        </p:txBody>
      </p:sp>
    </p:spTree>
    <p:extLst>
      <p:ext uri="{BB962C8B-B14F-4D97-AF65-F5344CB8AC3E}">
        <p14:creationId xmlns:p14="http://schemas.microsoft.com/office/powerpoint/2010/main" val="14704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a:bodyPr>
          <a:lstStyle/>
          <a:p>
            <a:r>
              <a:rPr lang="vi-VN" sz="2000" dirty="0" smtClean="0"/>
              <a:t>Đăng nhập hệ thống</a:t>
            </a:r>
          </a:p>
          <a:p>
            <a:r>
              <a:rPr lang="vi-VN" sz="2000" dirty="0" smtClean="0"/>
              <a:t>Quản lí hồ sơ</a:t>
            </a:r>
          </a:p>
          <a:p>
            <a:r>
              <a:rPr lang="vi-VN" sz="2000" dirty="0" smtClean="0"/>
              <a:t>Quản lí điểm</a:t>
            </a:r>
          </a:p>
          <a:p>
            <a:r>
              <a:rPr lang="vi-VN" sz="2000" dirty="0" smtClean="0"/>
              <a:t>Xuất bảng điểm</a:t>
            </a:r>
            <a:endParaRPr lang="vi-VN" sz="2000" dirty="0"/>
          </a:p>
          <a:p>
            <a:r>
              <a:rPr lang="vi-VN" sz="2000" dirty="0" smtClean="0"/>
              <a:t> Phúc khảo</a:t>
            </a:r>
            <a:endParaRPr lang="en-US" sz="2000" dirty="0"/>
          </a:p>
        </p:txBody>
      </p:sp>
    </p:spTree>
    <p:extLst>
      <p:ext uri="{BB962C8B-B14F-4D97-AF65-F5344CB8AC3E}">
        <p14:creationId xmlns:p14="http://schemas.microsoft.com/office/powerpoint/2010/main" val="307904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Đăng nhập hệ thống</a:t>
            </a:r>
            <a:endParaRPr lang="en-US" dirty="0"/>
          </a:p>
        </p:txBody>
      </p:sp>
      <p:sp>
        <p:nvSpPr>
          <p:cNvPr id="3" name="Content Placeholder 2"/>
          <p:cNvSpPr>
            <a:spLocks noGrp="1"/>
          </p:cNvSpPr>
          <p:nvPr>
            <p:ph idx="1"/>
          </p:nvPr>
        </p:nvSpPr>
        <p:spPr/>
        <p:txBody>
          <a:bodyPr>
            <a:normAutofit/>
          </a:bodyPr>
          <a:lstStyle/>
          <a:p>
            <a:r>
              <a:rPr lang="vi-VN" sz="2000" dirty="0" smtClean="0"/>
              <a:t>Mỗi học sinh được cung cấp một tài khoản cho việc đăng nhập và xem điểm của bản thân.</a:t>
            </a:r>
          </a:p>
          <a:p>
            <a:r>
              <a:rPr lang="vi-VN" sz="2000" dirty="0" smtClean="0"/>
              <a:t>Học sinh có quyền thay đổi mật khẩu để đảm bảo quyền riêng tư và không bị ảnh hưởng .</a:t>
            </a:r>
          </a:p>
          <a:p>
            <a:r>
              <a:rPr lang="vi-VN" sz="2000" dirty="0" smtClean="0"/>
              <a:t>Nếu quên mật khẩu, học sinh có thể click nút bấm và chờ nhà trường xem xét lấy lại mật </a:t>
            </a:r>
            <a:r>
              <a:rPr lang="vi-VN" sz="2000" smtClean="0"/>
              <a:t>khẩu.</a:t>
            </a:r>
            <a:endParaRPr lang="vi-VN" sz="2000" dirty="0" smtClean="0"/>
          </a:p>
        </p:txBody>
      </p:sp>
    </p:spTree>
    <p:extLst>
      <p:ext uri="{BB962C8B-B14F-4D97-AF65-F5344CB8AC3E}">
        <p14:creationId xmlns:p14="http://schemas.microsoft.com/office/powerpoint/2010/main" val="1631245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1865</TotalTime>
  <Words>878</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Tahoma</vt:lpstr>
      <vt:lpstr>Trebuchet MS</vt:lpstr>
      <vt:lpstr>Wingdings 3</vt:lpstr>
      <vt:lpstr>Facet</vt:lpstr>
      <vt:lpstr>Hệ thống quản lý điểm ở trường cấp ba</vt:lpstr>
      <vt:lpstr>1 Mô tả bài toán.</vt:lpstr>
      <vt:lpstr>1 Mô tả bài toán.</vt:lpstr>
      <vt:lpstr>Các tác nhân của hệ thống</vt:lpstr>
      <vt:lpstr>Giáo viên</vt:lpstr>
      <vt:lpstr>Học sinh và phụ huynh</vt:lpstr>
      <vt:lpstr>Hiệu trưởng và người quản trị</vt:lpstr>
      <vt:lpstr>Các yêu cầu chức năng hệ thống</vt:lpstr>
      <vt:lpstr>1. Đăng nhập hệ thống</vt:lpstr>
      <vt:lpstr>2. Quản lí hồ sơ</vt:lpstr>
      <vt:lpstr>3 Quản lí điểm</vt:lpstr>
      <vt:lpstr>4 Xuất bảng điểm</vt:lpstr>
      <vt:lpstr>Các yêu cầu phi chức năng hệ thống</vt:lpstr>
      <vt:lpstr>Phân tích hệ thống</vt:lpstr>
      <vt:lpstr>PowerPoint Presentation</vt:lpstr>
      <vt:lpstr>Một số điểm học sinh cần có</vt:lpstr>
      <vt:lpstr>Cách tính điểm</vt:lpstr>
      <vt:lpstr>Usecase Main</vt:lpstr>
      <vt:lpstr>PowerPoint Presentation</vt:lpstr>
      <vt:lpstr>Class Diagram</vt:lpstr>
      <vt:lpstr>PowerPoint Presentation</vt:lpstr>
      <vt:lpstr>PowerPoint Presentation</vt:lpstr>
      <vt:lpstr>PowerPoint Presentation</vt:lpstr>
      <vt:lpstr>   Xin cảm 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điểm trong doanh nghiệp</dc:title>
  <dc:creator>Phúc Nguyễn</dc:creator>
  <cp:lastModifiedBy>Phúc Nguyễn</cp:lastModifiedBy>
  <cp:revision>66</cp:revision>
  <dcterms:created xsi:type="dcterms:W3CDTF">2018-08-30T14:50:09Z</dcterms:created>
  <dcterms:modified xsi:type="dcterms:W3CDTF">2018-09-21T05:30:03Z</dcterms:modified>
</cp:coreProperties>
</file>