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031" r:id="rId2"/>
  </p:sldMasterIdLst>
  <p:notesMasterIdLst>
    <p:notesMasterId r:id="rId11"/>
  </p:notesMasterIdLst>
  <p:handoutMasterIdLst>
    <p:handoutMasterId r:id="rId12"/>
  </p:handoutMasterIdLst>
  <p:sldIdLst>
    <p:sldId id="260" r:id="rId3"/>
    <p:sldId id="267" r:id="rId4"/>
    <p:sldId id="269" r:id="rId5"/>
    <p:sldId id="270" r:id="rId6"/>
    <p:sldId id="271" r:id="rId7"/>
    <p:sldId id="273" r:id="rId8"/>
    <p:sldId id="27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A345A4-F3A6-4102-B89C-CA4D60F18D10}">
          <p14:sldIdLst>
            <p14:sldId id="260"/>
            <p14:sldId id="267"/>
            <p14:sldId id="269"/>
            <p14:sldId id="270"/>
            <p14:sldId id="271"/>
            <p14:sldId id="273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7D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2" autoAdjust="0"/>
    <p:restoredTop sz="94709"/>
  </p:normalViewPr>
  <p:slideViewPr>
    <p:cSldViewPr snapToGrid="0">
      <p:cViewPr varScale="1">
        <p:scale>
          <a:sx n="92" d="100"/>
          <a:sy n="92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503B-526C-4E32-AA6A-91631DF55E5D}" type="datetimeFigureOut">
              <a:rPr lang="de-DE" smtClean="0"/>
              <a:t>07.11.17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6D8A-9DC6-49E2-9A25-7388B54A28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8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823-9FFD-41EA-843B-8CDEA321026A}" type="datetimeFigureOut">
              <a:rPr lang="de-DE" smtClean="0"/>
              <a:t>07.11.17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2B65-C4D7-4BF4-A857-1C9FBD1096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T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5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5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57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5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9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5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4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5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4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5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5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5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5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797" y="6459785"/>
            <a:ext cx="1312025" cy="365125"/>
          </a:xfrm>
        </p:spPr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44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i5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T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Clr>
                <a:srgbClr val="179C7D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179C7D"/>
              </a:buClr>
              <a:defRPr/>
            </a:lvl2pPr>
            <a:lvl3pPr>
              <a:buClr>
                <a:srgbClr val="179C7D"/>
              </a:buClr>
              <a:defRPr sz="2000"/>
            </a:lvl3pPr>
            <a:lvl4pPr>
              <a:buClr>
                <a:srgbClr val="179C7D"/>
              </a:buClr>
              <a:defRPr sz="2000"/>
            </a:lvl4pPr>
            <a:lvl5pPr>
              <a:buClr>
                <a:srgbClr val="179C7D"/>
              </a:buCl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2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IT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IT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7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T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1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IT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IT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T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FIT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82698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50" r:id="rId5"/>
    <p:sldLayoutId id="2147484045" r:id="rId6"/>
    <p:sldLayoutId id="2147484046" r:id="rId7"/>
    <p:sldLayoutId id="2147484047" r:id="rId8"/>
    <p:sldLayoutId id="2147484048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79C7D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93089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4" name="Picture 241" descr="i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51" r:id="rId5"/>
    <p:sldLayoutId id="2147484036" r:id="rId6"/>
    <p:sldLayoutId id="2147484037" r:id="rId7"/>
    <p:sldLayoutId id="2147484038" r:id="rId8"/>
    <p:sldLayoutId id="2147484039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Pooja.harisha@rwth-aache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972590" y="717452"/>
            <a:ext cx="10058400" cy="3756074"/>
          </a:xfrm>
        </p:spPr>
        <p:txBody>
          <a:bodyPr>
            <a:normAutofit/>
          </a:bodyPr>
          <a:lstStyle/>
          <a:p>
            <a:r>
              <a:rPr lang="en-IN" sz="2400" dirty="0"/>
              <a:t>Master Thesis Introduction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4000" dirty="0" smtClean="0">
                <a:solidFill>
                  <a:schemeClr val="accent1"/>
                </a:solidFill>
              </a:rPr>
              <a:t>H</a:t>
            </a:r>
            <a:r>
              <a:rPr lang="en-IN" sz="4000" dirty="0" smtClean="0">
                <a:solidFill>
                  <a:schemeClr val="accent1"/>
                </a:solidFill>
              </a:rPr>
              <a:t>ow </a:t>
            </a:r>
            <a:r>
              <a:rPr lang="en-IN" sz="4000" dirty="0">
                <a:solidFill>
                  <a:schemeClr val="accent1"/>
                </a:solidFill>
              </a:rPr>
              <a:t>to </a:t>
            </a:r>
            <a:r>
              <a:rPr lang="en-IN" sz="4000" dirty="0" smtClean="0">
                <a:solidFill>
                  <a:schemeClr val="accent1"/>
                </a:solidFill>
              </a:rPr>
              <a:t>Efficiently Visualize High Dimensional Data Stream </a:t>
            </a:r>
            <a:r>
              <a:rPr lang="en-IN" sz="4000" dirty="0">
                <a:solidFill>
                  <a:schemeClr val="accent1"/>
                </a:solidFill>
              </a:rPr>
              <a:t>by </a:t>
            </a:r>
            <a:r>
              <a:rPr lang="en-IN" sz="4000" dirty="0" smtClean="0">
                <a:solidFill>
                  <a:schemeClr val="accent1"/>
                </a:solidFill>
              </a:rPr>
              <a:t>Reducing Dimensions </a:t>
            </a:r>
            <a:r>
              <a:rPr lang="en-IN" sz="4000" dirty="0">
                <a:solidFill>
                  <a:schemeClr val="accent1"/>
                </a:solidFill>
              </a:rPr>
              <a:t>of </a:t>
            </a:r>
            <a:r>
              <a:rPr lang="en-IN" sz="4000" dirty="0" smtClean="0">
                <a:solidFill>
                  <a:schemeClr val="accent1"/>
                </a:solidFill>
              </a:rPr>
              <a:t>Dataset</a:t>
            </a:r>
            <a:r>
              <a:rPr lang="en-IN" sz="5400" dirty="0">
                <a:solidFill>
                  <a:schemeClr val="accent1"/>
                </a:solidFill>
              </a:rPr>
              <a:t/>
            </a:r>
            <a:br>
              <a:rPr lang="en-IN" sz="5400" dirty="0">
                <a:solidFill>
                  <a:schemeClr val="accent1"/>
                </a:solidFill>
              </a:rPr>
            </a:br>
            <a:endParaRPr lang="de-DE" sz="5400" dirty="0">
              <a:solidFill>
                <a:schemeClr val="accent1"/>
              </a:solidFill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83425" y="4065563"/>
            <a:ext cx="10058400" cy="142083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Khan Hafizur Rahman</a:t>
            </a:r>
            <a:r>
              <a:rPr lang="de-DE" sz="1800" dirty="0" smtClean="0"/>
              <a:t>                                                    </a:t>
            </a:r>
            <a:r>
              <a:rPr lang="de-DE" sz="1800" dirty="0"/>
              <a:t>Supervisors                                                                                                    </a:t>
            </a:r>
          </a:p>
          <a:p>
            <a:r>
              <a:rPr lang="de-DE" sz="1800" dirty="0" err="1"/>
              <a:t>Matr-No</a:t>
            </a:r>
            <a:r>
              <a:rPr lang="de-DE" sz="1800" dirty="0"/>
              <a:t> </a:t>
            </a:r>
            <a:r>
              <a:rPr lang="de-DE" sz="1800" dirty="0" smtClean="0"/>
              <a:t>360142                                             </a:t>
            </a:r>
            <a:r>
              <a:rPr lang="de-DE" sz="1900" dirty="0"/>
              <a:t>Dr.Matthias Jarke</a:t>
            </a:r>
            <a:r>
              <a:rPr lang="de-DE" sz="1400" dirty="0"/>
              <a:t>, </a:t>
            </a:r>
            <a:r>
              <a:rPr lang="en-US" sz="1900" dirty="0" err="1"/>
              <a:t>Dr.Christoph</a:t>
            </a:r>
            <a:r>
              <a:rPr lang="en-US" sz="1900" dirty="0"/>
              <a:t> </a:t>
            </a:r>
            <a:r>
              <a:rPr lang="en-US" sz="1900" dirty="0" err="1"/>
              <a:t>Quix</a:t>
            </a:r>
            <a:r>
              <a:rPr lang="en-US" sz="1900" dirty="0"/>
              <a:t> </a:t>
            </a:r>
          </a:p>
          <a:p>
            <a:r>
              <a:rPr lang="en-US" sz="1800" dirty="0" smtClean="0">
                <a:hlinkClick r:id="rId2"/>
              </a:rPr>
              <a:t>H</a:t>
            </a:r>
            <a:r>
              <a:rPr lang="de-DE" sz="1800" dirty="0" smtClean="0">
                <a:hlinkClick r:id="rId2"/>
              </a:rPr>
              <a:t>afizur.Rahman</a:t>
            </a:r>
            <a:r>
              <a:rPr lang="de-DE" sz="1800" dirty="0" smtClean="0">
                <a:hlinkClick r:id="rId2"/>
              </a:rPr>
              <a:t>@rwth-aachen.de</a:t>
            </a:r>
            <a:r>
              <a:rPr lang="de-DE" sz="1800" dirty="0" smtClean="0"/>
              <a:t>                       </a:t>
            </a:r>
            <a:r>
              <a:rPr lang="de-DE" sz="1800" dirty="0"/>
              <a:t>Arnab Chakrabarti</a:t>
            </a:r>
          </a:p>
        </p:txBody>
      </p:sp>
    </p:spTree>
    <p:extLst>
      <p:ext uri="{BB962C8B-B14F-4D97-AF65-F5344CB8AC3E}">
        <p14:creationId xmlns:p14="http://schemas.microsoft.com/office/powerpoint/2010/main" val="379073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Topics I focussed</a:t>
            </a:r>
            <a:r>
              <a:rPr lang="en-IN" dirty="0" smtClean="0">
                <a:solidFill>
                  <a:schemeClr val="accent1"/>
                </a:solidFill>
              </a:rPr>
              <a:t>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/>
          </a:p>
          <a:p>
            <a:r>
              <a:rPr lang="en-IN" sz="3200" dirty="0" smtClean="0"/>
              <a:t>Title of the Thesis </a:t>
            </a:r>
          </a:p>
          <a:p>
            <a:r>
              <a:rPr lang="en-IN" sz="3200" dirty="0" smtClean="0"/>
              <a:t>Entropy-Minimization based Data Reordering Framework</a:t>
            </a:r>
          </a:p>
          <a:p>
            <a:r>
              <a:rPr lang="en-IN" sz="3200" dirty="0" smtClean="0"/>
              <a:t>Dataset</a:t>
            </a:r>
          </a:p>
          <a:p>
            <a:r>
              <a:rPr lang="en-IN" sz="3200" dirty="0" smtClean="0"/>
              <a:t>Select ILDA algorithm</a:t>
            </a:r>
            <a:endParaRPr lang="en-IN" sz="3200" dirty="0" smtClean="0"/>
          </a:p>
          <a:p>
            <a:r>
              <a:rPr lang="en-IN" sz="3200" dirty="0" smtClean="0"/>
              <a:t>Thesis Proposal Writing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95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Entropy-Minimization based Data Reordering (EMDR)Framework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Transfer session with EMDR Developer</a:t>
            </a:r>
          </a:p>
          <a:p>
            <a:r>
              <a:rPr lang="en-US" dirty="0" smtClean="0"/>
              <a:t>Limitation of the framework</a:t>
            </a:r>
          </a:p>
          <a:p>
            <a:pPr lvl="3"/>
            <a:r>
              <a:rPr lang="en-US" dirty="0" smtClean="0"/>
              <a:t>Computational Time in minute </a:t>
            </a:r>
          </a:p>
          <a:p>
            <a:pPr lvl="5"/>
            <a:r>
              <a:rPr lang="en-US" dirty="0" smtClean="0"/>
              <a:t>3000 * 2880 dataset requires  almost 15 min</a:t>
            </a:r>
          </a:p>
          <a:p>
            <a:pPr lvl="3"/>
            <a:r>
              <a:rPr lang="en-US" dirty="0" smtClean="0"/>
              <a:t>No optimal searching for Differential Predictive Coding (DPC)</a:t>
            </a:r>
          </a:p>
          <a:p>
            <a:pPr lvl="3"/>
            <a:r>
              <a:rPr lang="en-US" dirty="0" smtClean="0"/>
              <a:t>No optimization Permutation for reordering rows/ variance</a:t>
            </a:r>
          </a:p>
          <a:p>
            <a:pPr lvl="3"/>
            <a:r>
              <a:rPr lang="en-US" dirty="0" smtClean="0"/>
              <a:t>Dataset preprocessing excluded in framework</a:t>
            </a:r>
          </a:p>
          <a:p>
            <a:r>
              <a:rPr lang="en-US" dirty="0" smtClean="0"/>
              <a:t>We planned to use it for evaluation but want to continue without it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1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Stream API</a:t>
            </a:r>
          </a:p>
          <a:p>
            <a:r>
              <a:rPr lang="en-US" dirty="0" smtClean="0"/>
              <a:t>Cryptocurrency Stream API</a:t>
            </a:r>
          </a:p>
          <a:p>
            <a:pPr lvl="2"/>
            <a:r>
              <a:rPr lang="en-US" dirty="0" smtClean="0"/>
              <a:t>26 features dataset available</a:t>
            </a:r>
          </a:p>
          <a:p>
            <a:pPr lvl="2"/>
            <a:r>
              <a:rPr lang="en-US" dirty="0" smtClean="0"/>
              <a:t>Comparison of prices over 40 different exchanges</a:t>
            </a:r>
          </a:p>
          <a:p>
            <a:r>
              <a:rPr lang="en-US" dirty="0" smtClean="0"/>
              <a:t>Artificial Sensors streaming data</a:t>
            </a:r>
          </a:p>
          <a:p>
            <a:r>
              <a:rPr lang="en-US" dirty="0" smtClean="0"/>
              <a:t>Use Apache Spark Structured Streaming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6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ILDA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Online Incremental Learning on Mixture Streaming Data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decomposition using centroid matrix</a:t>
            </a:r>
          </a:p>
          <a:p>
            <a:pPr lvl="1"/>
            <a:r>
              <a:rPr lang="en-US" dirty="0" smtClean="0"/>
              <a:t>Compare with state-on-algorithm and declare their method is best (published in this year Feb)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2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ur Main </a:t>
            </a:r>
            <a:r>
              <a:rPr lang="en-US" dirty="0"/>
              <a:t>F</a:t>
            </a:r>
            <a:r>
              <a:rPr lang="en-US" dirty="0" smtClean="0"/>
              <a:t>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data set used : Face image dataset, text document dataset</a:t>
            </a:r>
          </a:p>
          <a:p>
            <a:r>
              <a:rPr lang="en-US" dirty="0" smtClean="0"/>
              <a:t>Common way of using dataset</a:t>
            </a:r>
          </a:p>
          <a:p>
            <a:pPr lvl="2"/>
            <a:r>
              <a:rPr lang="en-US" dirty="0" smtClean="0"/>
              <a:t>60 to 80% dataset are used for training purpose </a:t>
            </a:r>
          </a:p>
          <a:p>
            <a:pPr lvl="2"/>
            <a:r>
              <a:rPr lang="en-US" dirty="0" smtClean="0"/>
              <a:t>Rest are used for testing by sending in a single or chunk based data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est data used learning from training data</a:t>
            </a:r>
          </a:p>
          <a:p>
            <a:r>
              <a:rPr lang="en-US" dirty="0" smtClean="0"/>
              <a:t>We will use Stream data from the source in a continuous basis and see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3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Dataset &amp; define USECASE</a:t>
            </a:r>
          </a:p>
          <a:p>
            <a:r>
              <a:rPr lang="en-US" dirty="0" smtClean="0"/>
              <a:t>Understand LDA algorithm in depth</a:t>
            </a:r>
          </a:p>
          <a:p>
            <a:r>
              <a:rPr lang="en-US" dirty="0" smtClean="0"/>
              <a:t>Selection of Data Structure to </a:t>
            </a:r>
            <a:r>
              <a:rPr lang="en-US" smtClean="0"/>
              <a:t>handle streaming data</a:t>
            </a:r>
            <a:endParaRPr lang="en-US" dirty="0" smtClean="0"/>
          </a:p>
          <a:p>
            <a:r>
              <a:rPr lang="en-US" dirty="0" smtClean="0"/>
              <a:t>Complete proposal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72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                                                    </a:t>
            </a:r>
            <a:r>
              <a:rPr lang="en-US" sz="4000" dirty="0"/>
              <a:t>Thank you!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809113"/>
      </p:ext>
    </p:extLst>
  </p:cSld>
  <p:clrMapOvr>
    <a:masterClrMapping/>
  </p:clrMapOvr>
</p:sld>
</file>

<file path=ppt/theme/theme1.xml><?xml version="1.0" encoding="utf-8"?>
<a:theme xmlns:a="http://schemas.openxmlformats.org/drawingml/2006/main" name="FIT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i5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2590</TotalTime>
  <Words>265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FIT-Master</vt:lpstr>
      <vt:lpstr>i5-Master</vt:lpstr>
      <vt:lpstr>Master Thesis Introduction  How to Efficiently Visualize High Dimensional Data Stream by Reducing Dimensions of Dataset </vt:lpstr>
      <vt:lpstr>Topics I focussed:</vt:lpstr>
      <vt:lpstr>Entropy-Minimization based Data Reordering (EMDR)Framework</vt:lpstr>
      <vt:lpstr>Dataset</vt:lpstr>
      <vt:lpstr>Select ILDA algorithm</vt:lpstr>
      <vt:lpstr>Our Main Focus</vt:lpstr>
      <vt:lpstr>Next 2 week</vt:lpstr>
      <vt:lpstr>PowerPoint Presentation</vt:lpstr>
    </vt:vector>
  </TitlesOfParts>
  <Company>Fraunhofer FIT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the Technical Data Lake Architecture</dc:title>
  <dc:creator>Christoph Quix</dc:creator>
  <cp:lastModifiedBy>Microsoft Office User</cp:lastModifiedBy>
  <cp:revision>77</cp:revision>
  <dcterms:created xsi:type="dcterms:W3CDTF">2016-06-26T01:45:32Z</dcterms:created>
  <dcterms:modified xsi:type="dcterms:W3CDTF">2017-11-07T21:52:56Z</dcterms:modified>
</cp:coreProperties>
</file>