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0" r:id="rId1"/>
    <p:sldMasterId id="2147484031" r:id="rId2"/>
  </p:sldMasterIdLst>
  <p:notesMasterIdLst>
    <p:notesMasterId r:id="rId10"/>
  </p:notesMasterIdLst>
  <p:handoutMasterIdLst>
    <p:handoutMasterId r:id="rId11"/>
  </p:handoutMasterIdLst>
  <p:sldIdLst>
    <p:sldId id="260" r:id="rId3"/>
    <p:sldId id="267" r:id="rId4"/>
    <p:sldId id="274" r:id="rId5"/>
    <p:sldId id="275" r:id="rId6"/>
    <p:sldId id="276" r:id="rId7"/>
    <p:sldId id="272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A345A4-F3A6-4102-B89C-CA4D60F18D10}">
          <p14:sldIdLst>
            <p14:sldId id="260"/>
            <p14:sldId id="267"/>
            <p14:sldId id="274"/>
            <p14:sldId id="275"/>
            <p14:sldId id="276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C7D"/>
    <a:srgbClr val="0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2" autoAdjust="0"/>
    <p:restoredTop sz="94709"/>
  </p:normalViewPr>
  <p:slideViewPr>
    <p:cSldViewPr snapToGrid="0">
      <p:cViewPr>
        <p:scale>
          <a:sx n="70" d="100"/>
          <a:sy n="70" d="100"/>
        </p:scale>
        <p:origin x="134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503B-526C-4E32-AA6A-91631DF55E5D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6D8A-9DC6-49E2-9A25-7388B54A28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881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5823-9FFD-41EA-843B-8CDEA321026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62B65-C4D7-4BF4-A857-1C9FBD1096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9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T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5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6440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10312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98033" y="402576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0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5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Wingdings" panose="05000000000000000000" pitchFamily="2" charset="2"/>
              <a:buChar char="§"/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57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5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1797" y="5248532"/>
            <a:ext cx="3330273" cy="914358"/>
          </a:xfrm>
          <a:prstGeom prst="rect">
            <a:avLst/>
          </a:prstGeom>
        </p:spPr>
      </p:pic>
      <p:pic>
        <p:nvPicPr>
          <p:cNvPr id="12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4371" y="5248532"/>
            <a:ext cx="924618" cy="92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492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5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41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5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42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5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2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5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02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5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5" name="Picture 241" descr="i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1797" y="6459785"/>
            <a:ext cx="1312025" cy="365125"/>
          </a:xfrm>
        </p:spPr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44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i5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IT-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Clr>
                <a:srgbClr val="179C7D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179C7D"/>
              </a:buClr>
              <a:defRPr/>
            </a:lvl2pPr>
            <a:lvl3pPr>
              <a:buClr>
                <a:srgbClr val="179C7D"/>
              </a:buClr>
              <a:defRPr sz="2000"/>
            </a:lvl3pPr>
            <a:lvl4pPr>
              <a:buClr>
                <a:srgbClr val="179C7D"/>
              </a:buClr>
              <a:defRPr sz="2000"/>
            </a:lvl4pPr>
            <a:lvl5pPr>
              <a:buClr>
                <a:srgbClr val="179C7D"/>
              </a:buCl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526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FIT-Abschnitts-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12741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965015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89101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/>
          <p:cNvSpPr/>
          <p:nvPr userDrawn="1"/>
        </p:nvSpPr>
        <p:spPr>
          <a:xfrm>
            <a:off x="15" y="6334316"/>
            <a:ext cx="12191985" cy="5236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6" y="5111551"/>
            <a:ext cx="3881697" cy="1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IT-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669" y="1470347"/>
            <a:ext cx="5650029" cy="4795697"/>
          </a:xfrm>
        </p:spPr>
        <p:txBody>
          <a:bodyPr>
            <a:normAutofit/>
          </a:bodyPr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7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T-Inhal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758" y="286603"/>
            <a:ext cx="11482941" cy="109943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7" y="1470348"/>
            <a:ext cx="5755909" cy="4795697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31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IT-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65758" y="286604"/>
            <a:ext cx="11473316" cy="10601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148" y="1447037"/>
            <a:ext cx="5665891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149" y="2195708"/>
            <a:ext cx="5665890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47037"/>
            <a:ext cx="5621154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95708"/>
            <a:ext cx="5621154" cy="4051088"/>
          </a:xfrm>
        </p:spPr>
        <p:txBody>
          <a:bodyPr>
            <a:normAutofit/>
          </a:bodyPr>
          <a:lstStyle>
            <a:lvl1pPr marL="91440" indent="-91440">
              <a:buClr>
                <a:srgbClr val="179C7D"/>
              </a:buClr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179C7D"/>
              </a:buClr>
              <a:defRPr sz="2000"/>
            </a:lvl2pPr>
            <a:lvl3pPr>
              <a:buClr>
                <a:srgbClr val="179C7D"/>
              </a:buClr>
              <a:defRPr sz="1800"/>
            </a:lvl3pPr>
            <a:lvl4pPr>
              <a:buClr>
                <a:srgbClr val="179C7D"/>
              </a:buClr>
              <a:defRPr sz="1800"/>
            </a:lvl4pPr>
            <a:lvl5pPr>
              <a:buClr>
                <a:srgbClr val="179C7D"/>
              </a:buCl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3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IT-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4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T-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FIT-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defRPr lang="de-DE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79C7D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7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7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82698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74" y="6459785"/>
            <a:ext cx="1415804" cy="3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50" r:id="rId5"/>
    <p:sldLayoutId id="2147484045" r:id="rId6"/>
    <p:sldLayoutId id="2147484046" r:id="rId7"/>
    <p:sldLayoutId id="2147484047" r:id="rId8"/>
    <p:sldLayoutId id="2147484048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79C7D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6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193089"/>
            <a:ext cx="11487149" cy="1208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439497"/>
            <a:ext cx="11487150" cy="44295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179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120FC339-65EB-438F-91E4-9DF93B173E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59229" y="1382439"/>
            <a:ext cx="11487149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/>
          <p:cNvPicPr>
            <a:picLocks noChangeAspect="1"/>
          </p:cNvPicPr>
          <p:nvPr/>
        </p:nvPicPr>
        <p:blipFill>
          <a:blip r:embed="rId11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4909" y="6452494"/>
            <a:ext cx="1391469" cy="382041"/>
          </a:xfrm>
          <a:prstGeom prst="rect">
            <a:avLst/>
          </a:prstGeom>
        </p:spPr>
      </p:pic>
      <p:pic>
        <p:nvPicPr>
          <p:cNvPr id="14" name="Picture 241" descr="i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91372" y="6448207"/>
            <a:ext cx="386328" cy="38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6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51" r:id="rId5"/>
    <p:sldLayoutId id="2147484036" r:id="rId6"/>
    <p:sldLayoutId id="2147484037" r:id="rId7"/>
    <p:sldLayoutId id="2147484038" r:id="rId8"/>
    <p:sldLayoutId id="2147484039" r:id="rId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lang="de-DE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Pooja.harisha@rwth-aachen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972590" y="717452"/>
            <a:ext cx="10058400" cy="3756074"/>
          </a:xfrm>
        </p:spPr>
        <p:txBody>
          <a:bodyPr>
            <a:normAutofit/>
          </a:bodyPr>
          <a:lstStyle/>
          <a:p>
            <a:r>
              <a:rPr lang="en-IN" sz="2400" dirty="0"/>
              <a:t>Master Thesis Introduction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4000" smtClean="0">
                <a:solidFill>
                  <a:schemeClr val="accent1"/>
                </a:solidFill>
              </a:rPr>
              <a:t>Visual Analytics </a:t>
            </a:r>
            <a:r>
              <a:rPr lang="en-IN" sz="4000" dirty="0" smtClean="0">
                <a:solidFill>
                  <a:schemeClr val="accent1"/>
                </a:solidFill>
              </a:rPr>
              <a:t>Framework for High Dimensional Data Streams</a:t>
            </a:r>
            <a:r>
              <a:rPr lang="en-IN" sz="5400" dirty="0">
                <a:solidFill>
                  <a:schemeClr val="accent1"/>
                </a:solidFill>
              </a:rPr>
              <a:t/>
            </a:r>
            <a:br>
              <a:rPr lang="en-IN" sz="5400" dirty="0">
                <a:solidFill>
                  <a:schemeClr val="accent1"/>
                </a:solidFill>
              </a:rPr>
            </a:br>
            <a:endParaRPr lang="de-DE" sz="5400" dirty="0">
              <a:solidFill>
                <a:schemeClr val="accent1"/>
              </a:solidFill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083425" y="4065563"/>
            <a:ext cx="10058400" cy="1420838"/>
          </a:xfrm>
        </p:spPr>
        <p:txBody>
          <a:bodyPr>
            <a:normAutofit/>
          </a:bodyPr>
          <a:lstStyle/>
          <a:p>
            <a:r>
              <a:rPr lang="de-DE" sz="1800" dirty="0" smtClean="0"/>
              <a:t>Khan Hafizur Rahman                                                    </a:t>
            </a:r>
            <a:r>
              <a:rPr lang="de-DE" sz="1800" dirty="0"/>
              <a:t>Supervisors                                                                                                    </a:t>
            </a:r>
          </a:p>
          <a:p>
            <a:r>
              <a:rPr lang="de-DE" sz="1800" dirty="0" err="1"/>
              <a:t>Matr-No</a:t>
            </a:r>
            <a:r>
              <a:rPr lang="de-DE" sz="1800" dirty="0"/>
              <a:t> </a:t>
            </a:r>
            <a:r>
              <a:rPr lang="de-DE" sz="1800" dirty="0" smtClean="0"/>
              <a:t>360142                                             </a:t>
            </a:r>
            <a:r>
              <a:rPr lang="de-DE" sz="1900" dirty="0"/>
              <a:t>Dr.Matthias Jarke</a:t>
            </a:r>
            <a:r>
              <a:rPr lang="de-DE" sz="1400" dirty="0"/>
              <a:t>, </a:t>
            </a:r>
            <a:r>
              <a:rPr lang="en-US" sz="1900" dirty="0" err="1"/>
              <a:t>Dr.Christoph</a:t>
            </a:r>
            <a:r>
              <a:rPr lang="en-US" sz="1900" dirty="0"/>
              <a:t> </a:t>
            </a:r>
            <a:r>
              <a:rPr lang="en-US" sz="1900" dirty="0" err="1"/>
              <a:t>Quix</a:t>
            </a:r>
            <a:r>
              <a:rPr lang="en-US" sz="1900" dirty="0"/>
              <a:t> </a:t>
            </a:r>
          </a:p>
          <a:p>
            <a:r>
              <a:rPr lang="en-US" sz="1800" dirty="0" smtClean="0">
                <a:hlinkClick r:id="rId2"/>
              </a:rPr>
              <a:t>H</a:t>
            </a:r>
            <a:r>
              <a:rPr lang="de-DE" sz="1800" dirty="0" smtClean="0">
                <a:hlinkClick r:id="rId2"/>
              </a:rPr>
              <a:t>afizur.Rahman@rwth-aachen.de</a:t>
            </a:r>
            <a:r>
              <a:rPr lang="de-DE" sz="1800" dirty="0" smtClean="0"/>
              <a:t>                       </a:t>
            </a:r>
            <a:r>
              <a:rPr lang="de-DE" sz="1800" dirty="0"/>
              <a:t>Arnab Chakrabarti</a:t>
            </a:r>
          </a:p>
        </p:txBody>
      </p:sp>
    </p:spTree>
    <p:extLst>
      <p:ext uri="{BB962C8B-B14F-4D97-AF65-F5344CB8AC3E}">
        <p14:creationId xmlns:p14="http://schemas.microsoft.com/office/powerpoint/2010/main" val="37907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822960"/>
            <a:ext cx="11487149" cy="57833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Topics I focussed: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3200" dirty="0"/>
          </a:p>
          <a:p>
            <a:r>
              <a:rPr lang="en-IN" sz="3200" dirty="0" smtClean="0"/>
              <a:t>Dataset</a:t>
            </a:r>
          </a:p>
          <a:p>
            <a:r>
              <a:rPr lang="en-IN" sz="3200" dirty="0" smtClean="0"/>
              <a:t>Architecture of the solution approach</a:t>
            </a:r>
          </a:p>
          <a:p>
            <a:r>
              <a:rPr lang="en-IN" sz="3200" smtClean="0"/>
              <a:t>Evaluation</a:t>
            </a:r>
            <a:endParaRPr lang="en-IN" sz="3200" dirty="0" smtClean="0"/>
          </a:p>
          <a:p>
            <a:r>
              <a:rPr lang="en-IN" sz="3200" dirty="0" smtClean="0"/>
              <a:t>Thesis Proposal Writing</a:t>
            </a:r>
            <a:endParaRPr lang="en-I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9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Dataset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Availability of Free Online Stream API</a:t>
            </a:r>
          </a:p>
          <a:p>
            <a:pPr lvl="1"/>
            <a:r>
              <a:rPr lang="de-DE" dirty="0" smtClean="0"/>
              <a:t> </a:t>
            </a:r>
            <a:r>
              <a:rPr lang="de-DE" dirty="0"/>
              <a:t>Cryptocurency of data having 12 </a:t>
            </a:r>
            <a:r>
              <a:rPr lang="de-DE" dirty="0" smtClean="0"/>
              <a:t>features</a:t>
            </a:r>
          </a:p>
          <a:p>
            <a:r>
              <a:rPr lang="de-DE" dirty="0" smtClean="0"/>
              <a:t>Historical Financial Data Set</a:t>
            </a:r>
          </a:p>
          <a:p>
            <a:pPr lvl="1"/>
            <a:r>
              <a:rPr lang="de-DE" dirty="0" smtClean="0"/>
              <a:t>New York Stock exchange having more than 70 features</a:t>
            </a:r>
          </a:p>
          <a:p>
            <a:r>
              <a:rPr lang="de-DE" dirty="0" smtClean="0"/>
              <a:t>Try to Focus on Datasets which Change on Time</a:t>
            </a:r>
          </a:p>
          <a:p>
            <a:r>
              <a:rPr lang="de-DE" dirty="0" smtClean="0"/>
              <a:t>Selected : Historical Data Set</a:t>
            </a:r>
          </a:p>
          <a:p>
            <a:pPr lvl="1"/>
            <a:r>
              <a:rPr lang="de-DE" dirty="0" smtClean="0"/>
              <a:t>70+ dimensions are not High Dimensional for develop a model but from visualization perspective it is.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6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70" y="1554163"/>
            <a:ext cx="3360560" cy="4429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0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Comparison of Vizualisation without dimensionality reduction and applying dimensionality reduction</a:t>
            </a:r>
          </a:p>
          <a:p>
            <a:r>
              <a:rPr lang="de-DE" dirty="0" smtClean="0"/>
              <a:t>Comparison of performance of the algorithm between using incremental data and streaming data</a:t>
            </a:r>
          </a:p>
          <a:p>
            <a:r>
              <a:rPr lang="de-DE" dirty="0" smtClean="0"/>
              <a:t>Scalability of the Framework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proposal writing &amp; give </a:t>
            </a:r>
            <a:r>
              <a:rPr lang="en-US" dirty="0" smtClean="0"/>
              <a:t>presentation</a:t>
            </a:r>
          </a:p>
          <a:p>
            <a:r>
              <a:rPr lang="en-US" smtClean="0"/>
              <a:t>Modification of the work based on todays feedback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dirty="0"/>
              <a:t>                                                    </a:t>
            </a:r>
            <a:r>
              <a:rPr lang="en-US" sz="4000" dirty="0"/>
              <a:t>Thank you!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0FC339-65EB-438F-91E4-9DF93B173ED5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809113"/>
      </p:ext>
    </p:extLst>
  </p:cSld>
  <p:clrMapOvr>
    <a:masterClrMapping/>
  </p:clrMapOvr>
</p:sld>
</file>

<file path=ppt/theme/theme1.xml><?xml version="1.0" encoding="utf-8"?>
<a:theme xmlns:a="http://schemas.openxmlformats.org/drawingml/2006/main" name="FIT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i5-Master">
  <a:themeElements>
    <a:clrScheme name="FI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67A6"/>
      </a:accent1>
      <a:accent2>
        <a:srgbClr val="179C7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0</TotalTime>
  <Words>149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FIT-Master</vt:lpstr>
      <vt:lpstr>i5-Master</vt:lpstr>
      <vt:lpstr>Master Thesis Introduction  Visual Analytics Framework for High Dimensional Data Streams </vt:lpstr>
      <vt:lpstr>Topics I focussed:</vt:lpstr>
      <vt:lpstr>Dataset</vt:lpstr>
      <vt:lpstr>Solution</vt:lpstr>
      <vt:lpstr>Evaluation</vt:lpstr>
      <vt:lpstr>Next 2 week</vt:lpstr>
      <vt:lpstr>PowerPoint Presentation</vt:lpstr>
    </vt:vector>
  </TitlesOfParts>
  <Company>Fraunhofer FIT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the Technical Data Lake Architecture</dc:title>
  <dc:creator>Christoph Quix</dc:creator>
  <cp:lastModifiedBy>Microsoft Office User</cp:lastModifiedBy>
  <cp:revision>88</cp:revision>
  <dcterms:created xsi:type="dcterms:W3CDTF">2016-06-26T01:45:32Z</dcterms:created>
  <dcterms:modified xsi:type="dcterms:W3CDTF">2017-11-22T10:41:49Z</dcterms:modified>
</cp:coreProperties>
</file>